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5.jpeg" ContentType="image/jpeg"/>
  <Override PartName="/ppt/media/image4.jpeg" ContentType="image/jpeg"/>
  <Override PartName="/ppt/media/image3.png" ContentType="image/png"/>
  <Override PartName="/ppt/media/image6.png" ContentType="image/png"/>
  <Override PartName="/ppt/media/image1.jpeg" ContentType="image/jpe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Trebuchet MS"/>
              </a:rPr>
              <a:t>Click to move the slide</a:t>
            </a:r>
            <a:endParaRPr b="0" lang="en-US" sz="1800" spc="-1" strike="noStrike">
              <a:solidFill>
                <a:srgbClr val="000000"/>
              </a:solidFill>
              <a:latin typeface="Trebuchet MS"/>
            </a:endParaRPr>
          </a:p>
        </p:txBody>
      </p:sp>
      <p:sp>
        <p:nvSpPr>
          <p:cNvPr id="106"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07"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08"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09"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10" name="PlaceHolder 6"/>
          <p:cNvSpPr>
            <a:spLocks noGrp="1"/>
          </p:cNvSpPr>
          <p:nvPr>
            <p:ph type="sldNum"/>
          </p:nvPr>
        </p:nvSpPr>
        <p:spPr>
          <a:xfrm>
            <a:off x="4278960" y="10157400"/>
            <a:ext cx="3280680" cy="534240"/>
          </a:xfrm>
          <a:prstGeom prst="rect">
            <a:avLst/>
          </a:prstGeom>
        </p:spPr>
        <p:txBody>
          <a:bodyPr lIns="0" rIns="0" tIns="0" bIns="0" anchor="b"/>
          <a:p>
            <a:pPr algn="r"/>
            <a:fld id="{CFE3ABAD-80A9-41D7-B0DC-52AAADEB7C0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p:spPr>
      </p:sp>
      <p:sp>
        <p:nvSpPr>
          <p:cNvPr id="156" name="PlaceHolder 2"/>
          <p:cNvSpPr>
            <a:spLocks noGrp="1"/>
          </p:cNvSpPr>
          <p:nvPr>
            <p:ph type="body"/>
          </p:nvPr>
        </p:nvSpPr>
        <p:spPr>
          <a:xfrm>
            <a:off x="685800" y="4400640"/>
            <a:ext cx="5486040" cy="3600000"/>
          </a:xfrm>
          <a:prstGeom prst="rect">
            <a:avLst/>
          </a:prstGeom>
        </p:spPr>
        <p:txBody>
          <a:bodyPr/>
          <a:p>
            <a:endParaRPr b="0" lang="en-IN" sz="2000" spc="-1" strike="noStrike">
              <a:latin typeface="Arial"/>
            </a:endParaRPr>
          </a:p>
        </p:txBody>
      </p:sp>
      <p:sp>
        <p:nvSpPr>
          <p:cNvPr id="157" name="TextShape 3"/>
          <p:cNvSpPr txBox="1"/>
          <p:nvPr/>
        </p:nvSpPr>
        <p:spPr>
          <a:xfrm>
            <a:off x="3884760" y="8685360"/>
            <a:ext cx="2971440" cy="458280"/>
          </a:xfrm>
          <a:prstGeom prst="rect">
            <a:avLst/>
          </a:prstGeom>
          <a:noFill/>
          <a:ln>
            <a:noFill/>
          </a:ln>
        </p:spPr>
        <p:txBody>
          <a:bodyPr anchor="b"/>
          <a:p>
            <a:pPr algn="r">
              <a:lnSpc>
                <a:spcPct val="100000"/>
              </a:lnSpc>
            </a:pPr>
            <a:fld id="{ECF90369-0FA0-4AAE-B070-EC65461EFCDB}"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9"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0"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2"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3"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4"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5"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47"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8"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49"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0"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1"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52"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0"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2"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4"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75"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79"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0"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1"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18" name="PlaceHolder 2"/>
          <p:cNvSpPr>
            <a:spLocks noGrp="1"/>
          </p:cNvSpPr>
          <p:nvPr>
            <p:ph type="subTitle"/>
          </p:nvPr>
        </p:nvSpPr>
        <p:spPr>
          <a:xfrm>
            <a:off x="677160" y="2160720"/>
            <a:ext cx="8596440" cy="38804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3"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4"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5"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8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8"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89"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1" name="PlaceHolder 2"/>
          <p:cNvSpPr>
            <a:spLocks noGrp="1"/>
          </p:cNvSpPr>
          <p:nvPr>
            <p:ph type="body"/>
          </p:nvPr>
        </p:nvSpPr>
        <p:spPr>
          <a:xfrm>
            <a:off x="677160" y="21607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2" name="PlaceHolder 3"/>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4"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5"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6"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97" name="PlaceHolder 5"/>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99" name="PlaceHolder 2"/>
          <p:cNvSpPr>
            <a:spLocks noGrp="1"/>
          </p:cNvSpPr>
          <p:nvPr>
            <p:ph type="body"/>
          </p:nvPr>
        </p:nvSpPr>
        <p:spPr>
          <a:xfrm>
            <a:off x="67716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0" name="PlaceHolder 3"/>
          <p:cNvSpPr>
            <a:spLocks noGrp="1"/>
          </p:cNvSpPr>
          <p:nvPr>
            <p:ph type="body"/>
          </p:nvPr>
        </p:nvSpPr>
        <p:spPr>
          <a:xfrm>
            <a:off x="358344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1" name="PlaceHolder 4"/>
          <p:cNvSpPr>
            <a:spLocks noGrp="1"/>
          </p:cNvSpPr>
          <p:nvPr>
            <p:ph type="body"/>
          </p:nvPr>
        </p:nvSpPr>
        <p:spPr>
          <a:xfrm>
            <a:off x="6490080" y="21607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2" name="PlaceHolder 5"/>
          <p:cNvSpPr>
            <a:spLocks noGrp="1"/>
          </p:cNvSpPr>
          <p:nvPr>
            <p:ph type="body"/>
          </p:nvPr>
        </p:nvSpPr>
        <p:spPr>
          <a:xfrm>
            <a:off x="67716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3" name="PlaceHolder 6"/>
          <p:cNvSpPr>
            <a:spLocks noGrp="1"/>
          </p:cNvSpPr>
          <p:nvPr>
            <p:ph type="body"/>
          </p:nvPr>
        </p:nvSpPr>
        <p:spPr>
          <a:xfrm>
            <a:off x="358344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104" name="PlaceHolder 7"/>
          <p:cNvSpPr>
            <a:spLocks noGrp="1"/>
          </p:cNvSpPr>
          <p:nvPr>
            <p:ph type="body"/>
          </p:nvPr>
        </p:nvSpPr>
        <p:spPr>
          <a:xfrm>
            <a:off x="6490080" y="4187520"/>
            <a:ext cx="276768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0" name="PlaceHolder 2"/>
          <p:cNvSpPr>
            <a:spLocks noGrp="1"/>
          </p:cNvSpPr>
          <p:nvPr>
            <p:ph type="body"/>
          </p:nvPr>
        </p:nvSpPr>
        <p:spPr>
          <a:xfrm>
            <a:off x="677160" y="2160720"/>
            <a:ext cx="859644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2"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3"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677160" y="609480"/>
            <a:ext cx="8596440" cy="61221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27"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8" name="PlaceHolder 3"/>
          <p:cNvSpPr>
            <a:spLocks noGrp="1"/>
          </p:cNvSpPr>
          <p:nvPr>
            <p:ph type="body"/>
          </p:nvPr>
        </p:nvSpPr>
        <p:spPr>
          <a:xfrm>
            <a:off x="508212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29" name="PlaceHolder 4"/>
          <p:cNvSpPr>
            <a:spLocks noGrp="1"/>
          </p:cNvSpPr>
          <p:nvPr>
            <p:ph type="body"/>
          </p:nvPr>
        </p:nvSpPr>
        <p:spPr>
          <a:xfrm>
            <a:off x="67716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1" name="PlaceHolder 2"/>
          <p:cNvSpPr>
            <a:spLocks noGrp="1"/>
          </p:cNvSpPr>
          <p:nvPr>
            <p:ph type="body"/>
          </p:nvPr>
        </p:nvSpPr>
        <p:spPr>
          <a:xfrm>
            <a:off x="677160" y="2160720"/>
            <a:ext cx="4194720" cy="388044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2"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3" name="PlaceHolder 4"/>
          <p:cNvSpPr>
            <a:spLocks noGrp="1"/>
          </p:cNvSpPr>
          <p:nvPr>
            <p:ph type="body"/>
          </p:nvPr>
        </p:nvSpPr>
        <p:spPr>
          <a:xfrm>
            <a:off x="5082120" y="41875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7160" y="609480"/>
            <a:ext cx="8596440" cy="1320480"/>
          </a:xfrm>
          <a:prstGeom prst="rect">
            <a:avLst/>
          </a:prstGeom>
        </p:spPr>
        <p:txBody>
          <a:bodyPr lIns="0" rIns="0" tIns="0" bIns="0" anchor="ctr"/>
          <a:p>
            <a:endParaRPr b="0" lang="en-US" sz="1800" spc="-1" strike="noStrike">
              <a:solidFill>
                <a:srgbClr val="000000"/>
              </a:solidFill>
              <a:latin typeface="Trebuchet MS"/>
            </a:endParaRPr>
          </a:p>
        </p:txBody>
      </p:sp>
      <p:sp>
        <p:nvSpPr>
          <p:cNvPr id="35" name="PlaceHolder 2"/>
          <p:cNvSpPr>
            <a:spLocks noGrp="1"/>
          </p:cNvSpPr>
          <p:nvPr>
            <p:ph type="body"/>
          </p:nvPr>
        </p:nvSpPr>
        <p:spPr>
          <a:xfrm>
            <a:off x="67716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6" name="PlaceHolder 3"/>
          <p:cNvSpPr>
            <a:spLocks noGrp="1"/>
          </p:cNvSpPr>
          <p:nvPr>
            <p:ph type="body"/>
          </p:nvPr>
        </p:nvSpPr>
        <p:spPr>
          <a:xfrm>
            <a:off x="5082120" y="2160720"/>
            <a:ext cx="4194720" cy="1850760"/>
          </a:xfrm>
          <a:prstGeom prst="rect">
            <a:avLst/>
          </a:prstGeom>
        </p:spPr>
        <p:txBody>
          <a:bodyPr lIns="0" rIns="0" tIns="0" bIns="0">
            <a:normAutofit/>
          </a:bodyPr>
          <a:p>
            <a:endParaRPr b="0" lang="en-US" sz="1800" spc="-1" strike="noStrike">
              <a:solidFill>
                <a:srgbClr val="404040"/>
              </a:solidFill>
              <a:latin typeface="Trebuchet MS"/>
            </a:endParaRPr>
          </a:p>
        </p:txBody>
      </p:sp>
      <p:sp>
        <p:nvSpPr>
          <p:cNvPr id="37" name="PlaceHolder 4"/>
          <p:cNvSpPr>
            <a:spLocks noGrp="1"/>
          </p:cNvSpPr>
          <p:nvPr>
            <p:ph type="body"/>
          </p:nvPr>
        </p:nvSpPr>
        <p:spPr>
          <a:xfrm>
            <a:off x="677160" y="4187520"/>
            <a:ext cx="8596440" cy="1850760"/>
          </a:xfrm>
          <a:prstGeom prst="rect">
            <a:avLst/>
          </a:prstGeom>
        </p:spPr>
        <p:txBody>
          <a:bodyPr lIns="0" rIns="0" tIns="0" bIns="0">
            <a:normAutofit/>
          </a:bodyPr>
          <a:p>
            <a:endParaRPr b="0" lang="en-US" sz="1800" spc="-1" strike="noStrike">
              <a:solidFill>
                <a:srgbClr val="404040"/>
              </a:solidFill>
              <a:latin typeface="Trebuchet M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760" cy="6866640"/>
            <a:chOff x="0" y="-8640"/>
            <a:chExt cx="1219176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2"/>
          <p:cNvSpPr>
            <a:spLocks noGrp="1"/>
          </p:cNvSpPr>
          <p:nvPr>
            <p:ph type="title"/>
          </p:nvPr>
        </p:nvSpPr>
        <p:spPr>
          <a:xfrm>
            <a:off x="677160" y="609480"/>
            <a:ext cx="8596440" cy="1320480"/>
          </a:xfrm>
          <a:prstGeom prst="rect">
            <a:avLst/>
          </a:prstGeom>
        </p:spPr>
        <p:txBody>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12" name="PlaceHolder 13"/>
          <p:cNvSpPr>
            <a:spLocks noGrp="1"/>
          </p:cNvSpPr>
          <p:nvPr>
            <p:ph type="body"/>
          </p:nvPr>
        </p:nvSpPr>
        <p:spPr>
          <a:xfrm>
            <a:off x="677160" y="2160720"/>
            <a:ext cx="418356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3" name="PlaceHolder 14"/>
          <p:cNvSpPr>
            <a:spLocks noGrp="1"/>
          </p:cNvSpPr>
          <p:nvPr>
            <p:ph type="body"/>
          </p:nvPr>
        </p:nvSpPr>
        <p:spPr>
          <a:xfrm>
            <a:off x="5090040" y="2160720"/>
            <a:ext cx="418356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14" name="PlaceHolder 15"/>
          <p:cNvSpPr>
            <a:spLocks noGrp="1"/>
          </p:cNvSpPr>
          <p:nvPr>
            <p:ph type="dt"/>
          </p:nvPr>
        </p:nvSpPr>
        <p:spPr>
          <a:xfrm>
            <a:off x="7205040" y="6041520"/>
            <a:ext cx="911520" cy="364680"/>
          </a:xfrm>
          <a:prstGeom prst="rect">
            <a:avLst/>
          </a:prstGeom>
        </p:spPr>
        <p:txBody>
          <a:bodyPr anchor="ctr"/>
          <a:p>
            <a:pPr algn="r">
              <a:lnSpc>
                <a:spcPct val="100000"/>
              </a:lnSpc>
            </a:pPr>
            <a:fld id="{CD04FEEC-D899-47B7-9B20-52FB65B9BEFA}" type="datetime">
              <a:rPr b="0" lang="en-IN" sz="900" spc="-1" strike="noStrike">
                <a:solidFill>
                  <a:srgbClr val="8b8b8b"/>
                </a:solidFill>
                <a:latin typeface="Trebuchet MS"/>
              </a:rPr>
              <a:t>30/11/19</a:t>
            </a:fld>
            <a:endParaRPr b="0" lang="en-IN" sz="900" spc="-1" strike="noStrike">
              <a:latin typeface="Times New Roman"/>
            </a:endParaRPr>
          </a:p>
        </p:txBody>
      </p:sp>
      <p:sp>
        <p:nvSpPr>
          <p:cNvPr id="15" name="PlaceHolder 16"/>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16" name="PlaceHolder 17"/>
          <p:cNvSpPr>
            <a:spLocks noGrp="1"/>
          </p:cNvSpPr>
          <p:nvPr>
            <p:ph type="sldNum"/>
          </p:nvPr>
        </p:nvSpPr>
        <p:spPr>
          <a:xfrm>
            <a:off x="8590680" y="6041520"/>
            <a:ext cx="682920" cy="364680"/>
          </a:xfrm>
          <a:prstGeom prst="rect">
            <a:avLst/>
          </a:prstGeom>
        </p:spPr>
        <p:txBody>
          <a:bodyPr anchor="ctr"/>
          <a:p>
            <a:pPr algn="r">
              <a:lnSpc>
                <a:spcPct val="100000"/>
              </a:lnSpc>
            </a:pPr>
            <a:fld id="{E8A61091-49CE-4B9B-93C2-414020F96093}"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3" name="Group 1"/>
          <p:cNvGrpSpPr/>
          <p:nvPr/>
        </p:nvGrpSpPr>
        <p:grpSpPr>
          <a:xfrm>
            <a:off x="0" y="-8640"/>
            <a:ext cx="12191760" cy="6866640"/>
            <a:chOff x="0" y="-8640"/>
            <a:chExt cx="12191760" cy="6866640"/>
          </a:xfrm>
        </p:grpSpPr>
        <p:sp>
          <p:nvSpPr>
            <p:cNvPr id="54"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55"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56" name="CustomShape 4"/>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7" name="CustomShape 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8" name="CustomShape 6"/>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9" name="CustomShape 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0" name="CustomShape 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1" name="CustomShape 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2" name="CustomShape 10"/>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3" name="CustomShape 11"/>
            <p:cNvSpPr/>
            <p:nvPr/>
          </p:nvSpPr>
          <p:spPr>
            <a:xfrm>
              <a:off x="0" y="4013280"/>
              <a:ext cx="448200" cy="2844360"/>
            </a:xfrm>
            <a:prstGeom prst="triangle">
              <a:avLst>
                <a:gd name="adj" fmla="val 0"/>
              </a:avLst>
            </a:prstGeom>
            <a:solidFill>
              <a:schemeClr val="accent1">
                <a:alpha val="85000"/>
              </a:schemeClr>
            </a:solidFill>
            <a:ln>
              <a:noFill/>
            </a:ln>
            <a:effectLst>
              <a:outerShdw blurRad="38100" dir="5400000" dist="254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64" name="PlaceHolder 12"/>
          <p:cNvSpPr>
            <a:spLocks noGrp="1"/>
          </p:cNvSpPr>
          <p:nvPr>
            <p:ph type="title"/>
          </p:nvPr>
        </p:nvSpPr>
        <p:spPr>
          <a:xfrm>
            <a:off x="677160" y="609480"/>
            <a:ext cx="8596440" cy="1320480"/>
          </a:xfrm>
          <a:prstGeom prst="rect">
            <a:avLst/>
          </a:prstGeom>
        </p:spPr>
        <p:txBody>
          <a:bodyPr>
            <a:normAutofit/>
          </a:bodyPr>
          <a:p>
            <a:pPr>
              <a:lnSpc>
                <a:spcPct val="100000"/>
              </a:lnSpc>
            </a:pPr>
            <a:r>
              <a:rPr b="0" lang="en-US" sz="3600" spc="-1" strike="noStrike">
                <a:solidFill>
                  <a:srgbClr val="90c226"/>
                </a:solidFill>
                <a:latin typeface="Trebuchet MS"/>
              </a:rPr>
              <a:t>Click to edit Master title style</a:t>
            </a:r>
            <a:endParaRPr b="0" lang="en-US" sz="3600" spc="-1" strike="noStrike">
              <a:solidFill>
                <a:srgbClr val="000000"/>
              </a:solidFill>
              <a:latin typeface="Trebuchet MS"/>
            </a:endParaRPr>
          </a:p>
        </p:txBody>
      </p:sp>
      <p:sp>
        <p:nvSpPr>
          <p:cNvPr id="65" name="PlaceHolder 13"/>
          <p:cNvSpPr>
            <a:spLocks noGrp="1"/>
          </p:cNvSpPr>
          <p:nvPr>
            <p:ph type="body"/>
          </p:nvPr>
        </p:nvSpPr>
        <p:spPr>
          <a:xfrm>
            <a:off x="677160" y="2160720"/>
            <a:ext cx="8596440" cy="3880440"/>
          </a:xfrm>
          <a:prstGeom prst="rect">
            <a:avLst/>
          </a:prstGeom>
        </p:spPr>
        <p:txBody>
          <a:bodyPr/>
          <a:p>
            <a:pPr marL="343080" indent="-34272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Edit Master text styles</a:t>
            </a:r>
            <a:endParaRPr b="0" lang="en-US" sz="1800" spc="-1" strike="noStrike">
              <a:solidFill>
                <a:srgbClr val="404040"/>
              </a:solidFill>
              <a:latin typeface="Trebuchet MS"/>
            </a:endParaRPr>
          </a:p>
          <a:p>
            <a:pPr lvl="1" marL="743040" indent="-285480">
              <a:lnSpc>
                <a:spcPct val="100000"/>
              </a:lnSpc>
              <a:spcBef>
                <a:spcPts val="1001"/>
              </a:spcBef>
              <a:buClr>
                <a:srgbClr val="90c226"/>
              </a:buClr>
              <a:buSzPct val="80000"/>
              <a:buFont typeface="Wingdings 3" charset="2"/>
              <a:buChar char=""/>
            </a:pPr>
            <a:r>
              <a:rPr b="0" lang="en-US" sz="1600" spc="-1" strike="noStrike">
                <a:solidFill>
                  <a:srgbClr val="404040"/>
                </a:solidFill>
                <a:latin typeface="Trebuchet MS"/>
              </a:rPr>
              <a:t>Second level</a:t>
            </a:r>
            <a:endParaRPr b="0" lang="en-US" sz="1600" spc="-1" strike="noStrike">
              <a:solidFill>
                <a:srgbClr val="404040"/>
              </a:solidFill>
              <a:latin typeface="Trebuchet MS"/>
            </a:endParaRPr>
          </a:p>
          <a:p>
            <a:pPr lvl="2" marL="1143000" indent="-228240">
              <a:lnSpc>
                <a:spcPct val="100000"/>
              </a:lnSpc>
              <a:spcBef>
                <a:spcPts val="1001"/>
              </a:spcBef>
              <a:buClr>
                <a:srgbClr val="90c226"/>
              </a:buClr>
              <a:buSzPct val="80000"/>
              <a:buFont typeface="Wingdings 3" charset="2"/>
              <a:buChar char=""/>
            </a:pPr>
            <a:r>
              <a:rPr b="0" lang="en-US" sz="1400" spc="-1" strike="noStrike">
                <a:solidFill>
                  <a:srgbClr val="404040"/>
                </a:solidFill>
                <a:latin typeface="Trebuchet MS"/>
              </a:rPr>
              <a:t>Third level</a:t>
            </a:r>
            <a:endParaRPr b="0" lang="en-US" sz="1400" spc="-1" strike="noStrike">
              <a:solidFill>
                <a:srgbClr val="404040"/>
              </a:solidFill>
              <a:latin typeface="Trebuchet MS"/>
            </a:endParaRPr>
          </a:p>
          <a:p>
            <a:pPr lvl="3" marL="16002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Fourth level</a:t>
            </a:r>
            <a:endParaRPr b="0" lang="en-US" sz="1200" spc="-1" strike="noStrike">
              <a:solidFill>
                <a:srgbClr val="404040"/>
              </a:solidFill>
              <a:latin typeface="Trebuchet MS"/>
            </a:endParaRPr>
          </a:p>
          <a:p>
            <a:pPr lvl="4" marL="2057400" indent="-228240">
              <a:lnSpc>
                <a:spcPct val="100000"/>
              </a:lnSpc>
              <a:spcBef>
                <a:spcPts val="1001"/>
              </a:spcBef>
              <a:buClr>
                <a:srgbClr val="90c226"/>
              </a:buClr>
              <a:buSzPct val="80000"/>
              <a:buFont typeface="Wingdings 3" charset="2"/>
              <a:buChar char=""/>
            </a:pPr>
            <a:r>
              <a:rPr b="0" lang="en-US" sz="1200" spc="-1" strike="noStrike">
                <a:solidFill>
                  <a:srgbClr val="404040"/>
                </a:solidFill>
                <a:latin typeface="Trebuchet MS"/>
              </a:rPr>
              <a:t>Fifth level</a:t>
            </a:r>
            <a:endParaRPr b="0" lang="en-US" sz="1200" spc="-1" strike="noStrike">
              <a:solidFill>
                <a:srgbClr val="404040"/>
              </a:solidFill>
              <a:latin typeface="Trebuchet MS"/>
            </a:endParaRPr>
          </a:p>
        </p:txBody>
      </p:sp>
      <p:sp>
        <p:nvSpPr>
          <p:cNvPr id="66" name="PlaceHolder 14"/>
          <p:cNvSpPr>
            <a:spLocks noGrp="1"/>
          </p:cNvSpPr>
          <p:nvPr>
            <p:ph type="dt"/>
          </p:nvPr>
        </p:nvSpPr>
        <p:spPr>
          <a:xfrm>
            <a:off x="7205040" y="6041520"/>
            <a:ext cx="911520" cy="364680"/>
          </a:xfrm>
          <a:prstGeom prst="rect">
            <a:avLst/>
          </a:prstGeom>
        </p:spPr>
        <p:txBody>
          <a:bodyPr anchor="ctr"/>
          <a:p>
            <a:pPr algn="r">
              <a:lnSpc>
                <a:spcPct val="100000"/>
              </a:lnSpc>
            </a:pPr>
            <a:fld id="{E98B4D3D-B58E-426D-9DB3-2992B6D9F9AB}" type="datetime">
              <a:rPr b="0" lang="en-IN" sz="900" spc="-1" strike="noStrike">
                <a:solidFill>
                  <a:srgbClr val="8b8b8b"/>
                </a:solidFill>
                <a:latin typeface="Trebuchet MS"/>
              </a:rPr>
              <a:t>30/11/19</a:t>
            </a:fld>
            <a:endParaRPr b="0" lang="en-IN" sz="900" spc="-1" strike="noStrike">
              <a:latin typeface="Times New Roman"/>
            </a:endParaRPr>
          </a:p>
        </p:txBody>
      </p:sp>
      <p:sp>
        <p:nvSpPr>
          <p:cNvPr id="67" name="PlaceHolder 15"/>
          <p:cNvSpPr>
            <a:spLocks noGrp="1"/>
          </p:cNvSpPr>
          <p:nvPr>
            <p:ph type="ftr"/>
          </p:nvPr>
        </p:nvSpPr>
        <p:spPr>
          <a:xfrm>
            <a:off x="677160" y="6041520"/>
            <a:ext cx="6297120" cy="364680"/>
          </a:xfrm>
          <a:prstGeom prst="rect">
            <a:avLst/>
          </a:prstGeom>
        </p:spPr>
        <p:txBody>
          <a:bodyPr anchor="ctr"/>
          <a:p>
            <a:endParaRPr b="0" lang="en-IN" sz="2400" spc="-1" strike="noStrike">
              <a:latin typeface="Times New Roman"/>
            </a:endParaRPr>
          </a:p>
        </p:txBody>
      </p:sp>
      <p:sp>
        <p:nvSpPr>
          <p:cNvPr id="68" name="PlaceHolder 16"/>
          <p:cNvSpPr>
            <a:spLocks noGrp="1"/>
          </p:cNvSpPr>
          <p:nvPr>
            <p:ph type="sldNum"/>
          </p:nvPr>
        </p:nvSpPr>
        <p:spPr>
          <a:xfrm>
            <a:off x="8590680" y="6041520"/>
            <a:ext cx="682920" cy="364680"/>
          </a:xfrm>
          <a:prstGeom prst="rect">
            <a:avLst/>
          </a:prstGeom>
        </p:spPr>
        <p:txBody>
          <a:bodyPr anchor="ctr"/>
          <a:p>
            <a:pPr algn="r">
              <a:lnSpc>
                <a:spcPct val="100000"/>
              </a:lnSpc>
            </a:pPr>
            <a:fld id="{EED728B9-B203-4C7E-BE4D-ACEFA3245F4F}" type="slidenum">
              <a:rPr b="0" lang="en-IN" sz="900" spc="-1" strike="noStrike">
                <a:solidFill>
                  <a:srgbClr val="90c226"/>
                </a:solidFill>
                <a:latin typeface="Trebuchet MS"/>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66360" y="4249800"/>
            <a:ext cx="4341960" cy="2162160"/>
          </a:xfrm>
          <a:prstGeom prst="rect">
            <a:avLst/>
          </a:prstGeom>
          <a:noFill/>
          <a:ln>
            <a:noFill/>
          </a:ln>
        </p:spPr>
        <p:txBody>
          <a:bodyPr>
            <a:normAutofit/>
          </a:bodyPr>
          <a:p>
            <a:pPr>
              <a:lnSpc>
                <a:spcPct val="100000"/>
              </a:lnSpc>
              <a:spcBef>
                <a:spcPts val="1001"/>
              </a:spcBef>
            </a:pPr>
            <a:r>
              <a:rPr b="1" lang="en-US" sz="1800" spc="-1" strike="noStrike">
                <a:solidFill>
                  <a:srgbClr val="ff0000"/>
                </a:solidFill>
                <a:latin typeface="Times New Roman"/>
              </a:rPr>
              <a:t>Guided By:</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000000"/>
                </a:solidFill>
                <a:latin typeface="Times New Roman"/>
              </a:rPr>
              <a:t>Mrs. Sougandhika Narayan</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000000"/>
                </a:solidFill>
                <a:latin typeface="Times New Roman"/>
              </a:rPr>
              <a:t>Assistant Professor</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000000"/>
                </a:solidFill>
                <a:latin typeface="Times New Roman"/>
              </a:rPr>
              <a:t>Dept of CSE, KSIT</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
        <p:nvSpPr>
          <p:cNvPr id="112" name="TextShape 2"/>
          <p:cNvSpPr txBox="1"/>
          <p:nvPr/>
        </p:nvSpPr>
        <p:spPr>
          <a:xfrm>
            <a:off x="6095880" y="4177080"/>
            <a:ext cx="5180400" cy="2679840"/>
          </a:xfrm>
          <a:prstGeom prst="rect">
            <a:avLst/>
          </a:prstGeom>
          <a:noFill/>
          <a:ln>
            <a:noFill/>
          </a:ln>
        </p:spPr>
        <p:txBody>
          <a:bodyPr/>
          <a:p>
            <a:pPr>
              <a:lnSpc>
                <a:spcPct val="100000"/>
              </a:lnSpc>
              <a:spcBef>
                <a:spcPts val="1001"/>
              </a:spcBef>
            </a:pPr>
            <a:r>
              <a:rPr b="0" lang="en-US" sz="1800" spc="-1" strike="noStrike">
                <a:solidFill>
                  <a:srgbClr val="404040"/>
                </a:solidFill>
                <a:latin typeface="Times New Roman"/>
              </a:rPr>
              <a:t>                       </a:t>
            </a:r>
            <a:r>
              <a:rPr b="1" lang="en-US" sz="1800" spc="-1" strike="noStrike">
                <a:solidFill>
                  <a:srgbClr val="ff0000"/>
                </a:solidFill>
                <a:latin typeface="Times New Roman"/>
              </a:rPr>
              <a:t>Presented by:</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imes New Roman"/>
              </a:rPr>
              <a:t>Dakaraju Viswateja        1KS16CS018</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imes New Roman"/>
              </a:rPr>
              <a:t>Keerthi M                       1KS16CS032</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imes New Roman"/>
              </a:rPr>
              <a:t>Kiran Kumar M              1KS16CS034</a:t>
            </a:r>
            <a:endParaRPr b="0" lang="en-US" sz="1800" spc="-1" strike="noStrike">
              <a:solidFill>
                <a:srgbClr val="404040"/>
              </a:solidFill>
              <a:latin typeface="Trebuchet MS"/>
            </a:endParaRPr>
          </a:p>
          <a:p>
            <a:pPr>
              <a:lnSpc>
                <a:spcPct val="100000"/>
              </a:lnSpc>
              <a:spcBef>
                <a:spcPts val="1001"/>
              </a:spcBef>
            </a:pPr>
            <a:r>
              <a:rPr b="0" lang="en-US" sz="1800" spc="-1" strike="noStrike">
                <a:solidFill>
                  <a:srgbClr val="404040"/>
                </a:solidFill>
                <a:latin typeface="Times New Roman"/>
              </a:rPr>
              <a:t>Manipi Manoj                 1KS16CS039</a:t>
            </a: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a:p>
            <a:pPr>
              <a:lnSpc>
                <a:spcPct val="100000"/>
              </a:lnSpc>
              <a:spcBef>
                <a:spcPts val="1001"/>
              </a:spcBef>
            </a:pPr>
            <a:endParaRPr b="0" lang="en-US" sz="1800" spc="-1" strike="noStrike">
              <a:solidFill>
                <a:srgbClr val="404040"/>
              </a:solidFill>
              <a:latin typeface="Trebuchet MS"/>
            </a:endParaRPr>
          </a:p>
        </p:txBody>
      </p:sp>
      <p:sp>
        <p:nvSpPr>
          <p:cNvPr id="113" name="TextShape 3"/>
          <p:cNvSpPr txBox="1"/>
          <p:nvPr/>
        </p:nvSpPr>
        <p:spPr>
          <a:xfrm>
            <a:off x="8590680" y="6041520"/>
            <a:ext cx="682920" cy="364680"/>
          </a:xfrm>
          <a:prstGeom prst="rect">
            <a:avLst/>
          </a:prstGeom>
          <a:noFill/>
          <a:ln>
            <a:noFill/>
          </a:ln>
        </p:spPr>
        <p:txBody>
          <a:bodyPr anchor="ctr"/>
          <a:p>
            <a:pPr algn="r">
              <a:lnSpc>
                <a:spcPct val="100000"/>
              </a:lnSpc>
            </a:pPr>
            <a:fld id="{3F3DE85F-CA6C-46E8-9AD3-8E1C3369D517}" type="slidenum">
              <a:rPr b="0" lang="en-IN" sz="900" spc="-1" strike="noStrike">
                <a:solidFill>
                  <a:srgbClr val="90c226"/>
                </a:solidFill>
                <a:latin typeface="Times New Roman"/>
              </a:rPr>
              <a:t>&lt;number&gt;</a:t>
            </a:fld>
            <a:endParaRPr b="0" lang="en-IN" sz="900" spc="-1" strike="noStrike">
              <a:latin typeface="Times New Roman"/>
            </a:endParaRPr>
          </a:p>
        </p:txBody>
      </p:sp>
      <p:sp>
        <p:nvSpPr>
          <p:cNvPr id="114" name="CustomShape 4"/>
          <p:cNvSpPr/>
          <p:nvPr/>
        </p:nvSpPr>
        <p:spPr>
          <a:xfrm>
            <a:off x="1440" y="720"/>
            <a:ext cx="12188520" cy="1703160"/>
          </a:xfrm>
          <a:prstGeom prst="rect">
            <a:avLst/>
          </a:prstGeom>
          <a:blipFill rotWithShape="0">
            <a:blip r:embed="rId1"/>
            <a:stretch>
              <a:fillRect/>
            </a:stretch>
          </a:blipFill>
          <a:ln>
            <a:noFill/>
          </a:ln>
        </p:spPr>
        <p:style>
          <a:lnRef idx="0"/>
          <a:fillRef idx="0"/>
          <a:effectRef idx="0"/>
          <a:fontRef idx="minor"/>
        </p:style>
      </p:sp>
      <p:sp>
        <p:nvSpPr>
          <p:cNvPr id="115" name="TextShape 5"/>
          <p:cNvSpPr txBox="1"/>
          <p:nvPr/>
        </p:nvSpPr>
        <p:spPr>
          <a:xfrm>
            <a:off x="403560" y="2067480"/>
            <a:ext cx="11088720" cy="1343880"/>
          </a:xfrm>
          <a:prstGeom prst="rect">
            <a:avLst/>
          </a:prstGeom>
          <a:noFill/>
          <a:ln>
            <a:noFill/>
          </a:ln>
        </p:spPr>
        <p:txBody>
          <a:bodyPr>
            <a:normAutofit/>
          </a:bodyPr>
          <a:p>
            <a:pPr algn="ctr">
              <a:lnSpc>
                <a:spcPct val="100000"/>
              </a:lnSpc>
            </a:pPr>
            <a:r>
              <a:rPr b="0" lang="en-US" sz="3600" spc="-1" strike="noStrike">
                <a:solidFill>
                  <a:srgbClr val="90c226"/>
                </a:solidFill>
                <a:latin typeface="Times New Roman"/>
              </a:rPr>
              <a:t>Detection of DDoS attack using Machine </a:t>
            </a:r>
            <a:br/>
            <a:r>
              <a:rPr b="0" lang="en-US" sz="3600" spc="-1" strike="noStrike">
                <a:solidFill>
                  <a:srgbClr val="90c226"/>
                </a:solidFill>
                <a:latin typeface="Times New Roman"/>
              </a:rPr>
              <a:t>Learning Algorithms in SDN Environment</a:t>
            </a:r>
            <a:br/>
            <a:r>
              <a:rPr b="0" lang="en-US" sz="3600" spc="-1" strike="noStrike">
                <a:solidFill>
                  <a:srgbClr val="90c226"/>
                </a:solidFill>
                <a:latin typeface="Times New Roman"/>
              </a:rPr>
              <a:t>             </a:t>
            </a:r>
            <a:endParaRPr b="0" lang="en-US" sz="3600" spc="-1" strike="noStrike">
              <a:solidFill>
                <a:srgbClr val="000000"/>
              </a:solidFill>
              <a:latin typeface="Trebuchet MS"/>
            </a:endParaRPr>
          </a:p>
        </p:txBody>
      </p:sp>
      <p:sp>
        <p:nvSpPr>
          <p:cNvPr id="116" name="CustomShape 6"/>
          <p:cNvSpPr/>
          <p:nvPr/>
        </p:nvSpPr>
        <p:spPr>
          <a:xfrm>
            <a:off x="5008680" y="3578400"/>
            <a:ext cx="1806840" cy="431640"/>
          </a:xfrm>
          <a:prstGeom prst="rect">
            <a:avLst/>
          </a:prstGeom>
          <a:solidFill>
            <a:schemeClr val="bg1"/>
          </a:solidFill>
          <a:ln>
            <a:solidFill>
              <a:schemeClr val="bg1">
                <a:lumMod val="50000"/>
                <a:lumOff val="50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2400" spc="-1" strike="noStrike">
                <a:solidFill>
                  <a:srgbClr val="000000"/>
                </a:solidFill>
                <a:latin typeface="Times New Roman"/>
              </a:rPr>
              <a:t>BATCH-05</a:t>
            </a:r>
            <a:endParaRPr b="0" lang="en-IN" sz="24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288360" y="21024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Methodology</a:t>
            </a:r>
            <a:endParaRPr b="0" lang="en-US" sz="3200" spc="-1" strike="noStrike">
              <a:solidFill>
                <a:srgbClr val="000000"/>
              </a:solidFill>
              <a:latin typeface="Trebuchet MS"/>
            </a:endParaRPr>
          </a:p>
        </p:txBody>
      </p:sp>
      <p:pic>
        <p:nvPicPr>
          <p:cNvPr id="139" name="Picture 5" descr=""/>
          <p:cNvPicPr/>
          <p:nvPr/>
        </p:nvPicPr>
        <p:blipFill>
          <a:blip r:embed="rId1"/>
          <a:stretch/>
        </p:blipFill>
        <p:spPr>
          <a:xfrm>
            <a:off x="288360" y="1416960"/>
            <a:ext cx="5271120" cy="3218040"/>
          </a:xfrm>
          <a:prstGeom prst="rect">
            <a:avLst/>
          </a:prstGeom>
          <a:ln>
            <a:noFill/>
          </a:ln>
        </p:spPr>
      </p:pic>
      <p:pic>
        <p:nvPicPr>
          <p:cNvPr id="140" name="Picture 6" descr=""/>
          <p:cNvPicPr/>
          <p:nvPr/>
        </p:nvPicPr>
        <p:blipFill>
          <a:blip r:embed="rId2"/>
          <a:stretch/>
        </p:blipFill>
        <p:spPr>
          <a:xfrm>
            <a:off x="6783840" y="1416960"/>
            <a:ext cx="5271120" cy="3218040"/>
          </a:xfrm>
          <a:prstGeom prst="rect">
            <a:avLst/>
          </a:prstGeom>
          <a:ln>
            <a:noFill/>
          </a:ln>
        </p:spPr>
      </p:pic>
      <p:sp>
        <p:nvSpPr>
          <p:cNvPr id="141" name="CustomShape 2"/>
          <p:cNvSpPr/>
          <p:nvPr/>
        </p:nvSpPr>
        <p:spPr>
          <a:xfrm>
            <a:off x="444960" y="4969080"/>
            <a:ext cx="4548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1800" spc="-1" strike="noStrike" u="sng">
                <a:solidFill>
                  <a:srgbClr val="000000"/>
                </a:solidFill>
                <a:uFillTx/>
                <a:latin typeface="Times New Roman"/>
              </a:rPr>
              <a:t>Monitoring particular network using Wireshark</a:t>
            </a:r>
            <a:endParaRPr b="0" lang="en-IN" sz="1800" spc="-1" strike="noStrike">
              <a:latin typeface="Arial"/>
            </a:endParaRPr>
          </a:p>
        </p:txBody>
      </p:sp>
      <p:sp>
        <p:nvSpPr>
          <p:cNvPr id="142" name="CustomShape 3"/>
          <p:cNvSpPr/>
          <p:nvPr/>
        </p:nvSpPr>
        <p:spPr>
          <a:xfrm>
            <a:off x="7158960" y="4969080"/>
            <a:ext cx="4713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1800" spc="-1" strike="noStrike" u="sng">
                <a:solidFill>
                  <a:srgbClr val="000000"/>
                </a:solidFill>
                <a:uFillTx/>
                <a:latin typeface="Times New Roman"/>
              </a:rPr>
              <a:t>Analyzing the network and generation of DataSet</a:t>
            </a:r>
            <a:endParaRPr b="0" lang="en-IN" sz="1800" spc="-1" strike="noStrike">
              <a:latin typeface="Arial"/>
            </a:endParaRPr>
          </a:p>
        </p:txBody>
      </p:sp>
      <p:sp>
        <p:nvSpPr>
          <p:cNvPr id="143" name="CustomShape 4"/>
          <p:cNvSpPr/>
          <p:nvPr/>
        </p:nvSpPr>
        <p:spPr>
          <a:xfrm>
            <a:off x="5707080" y="2932560"/>
            <a:ext cx="893160" cy="3463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4" name="CustomShape 5"/>
          <p:cNvSpPr/>
          <p:nvPr/>
        </p:nvSpPr>
        <p:spPr>
          <a:xfrm>
            <a:off x="8008920" y="1843200"/>
            <a:ext cx="241200" cy="1986120"/>
          </a:xfrm>
          <a:prstGeom prst="rect">
            <a:avLst/>
          </a:prstGeom>
          <a:noFill/>
          <a:ln w="9360">
            <a:solidFill>
              <a:srgbClr val="ff0000"/>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604440" y="48636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Methodology</a:t>
            </a:r>
            <a:endParaRPr b="0" lang="en-US" sz="3200" spc="-1" strike="noStrike">
              <a:solidFill>
                <a:srgbClr val="000000"/>
              </a:solidFill>
              <a:latin typeface="Trebuchet MS"/>
            </a:endParaRPr>
          </a:p>
        </p:txBody>
      </p:sp>
      <p:sp>
        <p:nvSpPr>
          <p:cNvPr id="146" name="TextShape 2"/>
          <p:cNvSpPr txBox="1"/>
          <p:nvPr/>
        </p:nvSpPr>
        <p:spPr>
          <a:xfrm>
            <a:off x="814680" y="1371240"/>
            <a:ext cx="8844840" cy="237024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1600" spc="-1" strike="noStrike">
                <a:solidFill>
                  <a:srgbClr val="404040"/>
                </a:solidFill>
                <a:latin typeface="Times New Roman"/>
              </a:rPr>
              <a:t>“</a:t>
            </a:r>
            <a:r>
              <a:rPr b="0" lang="en-US" sz="1600" spc="-1" strike="noStrike">
                <a:solidFill>
                  <a:srgbClr val="404040"/>
                </a:solidFill>
                <a:latin typeface="Times New Roman"/>
              </a:rPr>
              <a:t>Support Vector Machine” (SVM) is a supervised machine learning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 (look at the below snapshot).</a:t>
            </a:r>
            <a:endParaRPr b="0" lang="en-US" sz="1600" spc="-1" strike="noStrike">
              <a:solidFill>
                <a:srgbClr val="404040"/>
              </a:solidFill>
              <a:latin typeface="Trebuchet MS"/>
            </a:endParaRPr>
          </a:p>
          <a:p>
            <a:pPr algn="just">
              <a:lnSpc>
                <a:spcPct val="150000"/>
              </a:lnSpc>
              <a:spcBef>
                <a:spcPts val="1001"/>
              </a:spcBef>
            </a:pPr>
            <a:endParaRPr b="0" lang="en-US" sz="1600" spc="-1" strike="noStrike">
              <a:solidFill>
                <a:srgbClr val="404040"/>
              </a:solidFill>
              <a:latin typeface="Trebuchet MS"/>
            </a:endParaRPr>
          </a:p>
        </p:txBody>
      </p:sp>
      <p:pic>
        <p:nvPicPr>
          <p:cNvPr id="147" name="Picture 6" descr=""/>
          <p:cNvPicPr/>
          <p:nvPr/>
        </p:nvPicPr>
        <p:blipFill>
          <a:blip r:embed="rId1"/>
          <a:stretch/>
        </p:blipFill>
        <p:spPr>
          <a:xfrm>
            <a:off x="2950200" y="3741840"/>
            <a:ext cx="3904920" cy="2648160"/>
          </a:xfrm>
          <a:prstGeom prst="rect">
            <a:avLst/>
          </a:prstGeom>
          <a:ln>
            <a:noFill/>
          </a:ln>
        </p:spPr>
      </p:pic>
      <p:sp>
        <p:nvSpPr>
          <p:cNvPr id="148" name="CustomShape 3"/>
          <p:cNvSpPr/>
          <p:nvPr/>
        </p:nvSpPr>
        <p:spPr>
          <a:xfrm>
            <a:off x="3618720" y="6390360"/>
            <a:ext cx="293796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1800" spc="-1" strike="noStrike" u="sng">
                <a:solidFill>
                  <a:srgbClr val="000000"/>
                </a:solidFill>
                <a:uFillTx/>
                <a:latin typeface="Times New Roman"/>
              </a:rPr>
              <a:t>SVM Algorithm Classification</a:t>
            </a:r>
            <a:endParaRPr b="0" lang="en-IN"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77160" y="60948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Project Goal</a:t>
            </a:r>
            <a:endParaRPr b="0" lang="en-US" sz="3200" spc="-1" strike="noStrike">
              <a:solidFill>
                <a:srgbClr val="000000"/>
              </a:solidFill>
              <a:latin typeface="Trebuchet MS"/>
            </a:endParaRPr>
          </a:p>
        </p:txBody>
      </p:sp>
      <p:sp>
        <p:nvSpPr>
          <p:cNvPr id="150" name="TextShape 2"/>
          <p:cNvSpPr txBox="1"/>
          <p:nvPr/>
        </p:nvSpPr>
        <p:spPr>
          <a:xfrm>
            <a:off x="1121760" y="1868400"/>
            <a:ext cx="8596440" cy="130896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The main goal of our project is to build a model which must be able to detect a DDoS attack.</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677160" y="60948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Contribution to Society</a:t>
            </a:r>
            <a:endParaRPr b="0" lang="en-US" sz="3200" spc="-1" strike="noStrike">
              <a:solidFill>
                <a:srgbClr val="000000"/>
              </a:solidFill>
              <a:latin typeface="Trebuchet MS"/>
            </a:endParaRPr>
          </a:p>
        </p:txBody>
      </p:sp>
      <p:sp>
        <p:nvSpPr>
          <p:cNvPr id="152" name="TextShape 2"/>
          <p:cNvSpPr txBox="1"/>
          <p:nvPr/>
        </p:nvSpPr>
        <p:spPr>
          <a:xfrm>
            <a:off x="677160" y="1725480"/>
            <a:ext cx="8596440" cy="541404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Prevention against DDoS attacks is the most desirable defence technique to fight against the DDoS attacks. DDoS put an immense threat to the resources of the victim as well  as to the network bandwidth and Infratructure.</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Therefore, if an attack has been already launched and become successful, it may cause significant compromise to the Victim’s system.</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Thus, protection against DDoS attacks is more effective against DDoS attack traffic as well as manages large attack load before it may cause the attack to be successful. This ensures normal operation of the victim.</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77160" y="60948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References:</a:t>
            </a:r>
            <a:endParaRPr b="0" lang="en-US" sz="3200" spc="-1" strike="noStrike">
              <a:solidFill>
                <a:srgbClr val="000000"/>
              </a:solidFill>
              <a:latin typeface="Trebuchet MS"/>
            </a:endParaRPr>
          </a:p>
        </p:txBody>
      </p:sp>
      <p:sp>
        <p:nvSpPr>
          <p:cNvPr id="154" name="TextShape 2"/>
          <p:cNvSpPr txBox="1"/>
          <p:nvPr/>
        </p:nvSpPr>
        <p:spPr>
          <a:xfrm>
            <a:off x="677160" y="1725480"/>
            <a:ext cx="8991720" cy="4363560"/>
          </a:xfrm>
          <a:prstGeom prst="rect">
            <a:avLst/>
          </a:prstGeom>
          <a:noFill/>
          <a:ln>
            <a:noFill/>
          </a:ln>
        </p:spPr>
        <p:txBody>
          <a:bodyPr/>
          <a:p>
            <a:pPr>
              <a:lnSpc>
                <a:spcPct val="100000"/>
              </a:lnSpc>
              <a:spcBef>
                <a:spcPts val="1001"/>
              </a:spcBef>
            </a:pPr>
            <a:endParaRPr b="0" lang="en-US" sz="18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1100f0"/>
                </a:solidFill>
                <a:latin typeface="Trebuchet MS"/>
              </a:rPr>
              <a:t>https://github.com/jivoi/awesome-ml-for-cybersecurity</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1100f0"/>
                </a:solidFill>
                <a:latin typeface="Trebuchet MS"/>
              </a:rPr>
              <a:t>https://www.analyticsvidhya.com/blog/2017/09/understaing-support-vector-machine-example-code/</a:t>
            </a:r>
            <a:endParaRPr b="0" lang="en-US" sz="20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000" spc="-1" strike="noStrike">
                <a:solidFill>
                  <a:srgbClr val="1100f0"/>
                </a:solidFill>
                <a:latin typeface="Trebuchet MS"/>
              </a:rPr>
              <a:t>https://helpdeskgeek.com/how-to/how-to-identify-a-ddos-attack-on-your-server-stop-it/</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1100f0"/>
                </a:solidFill>
                <a:latin typeface="Trebuchet MS"/>
              </a:rPr>
              <a:t>https://www.svm-tutorial.com/2017/02/svms-overview-support-vector-machines/</a:t>
            </a:r>
            <a:endParaRPr b="0" lang="en-US" sz="2000" spc="-1" strike="noStrike">
              <a:solidFill>
                <a:srgbClr val="404040"/>
              </a:solidFill>
              <a:latin typeface="Trebuchet MS"/>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77160" y="609480"/>
            <a:ext cx="8596440" cy="853200"/>
          </a:xfrm>
          <a:prstGeom prst="rect">
            <a:avLst/>
          </a:prstGeom>
          <a:noFill/>
          <a:ln>
            <a:noFill/>
          </a:ln>
        </p:spPr>
        <p:txBody>
          <a:bodyPr/>
          <a:p>
            <a:pPr>
              <a:lnSpc>
                <a:spcPct val="100000"/>
              </a:lnSpc>
            </a:pPr>
            <a:r>
              <a:rPr b="0" lang="en-US" sz="3200" spc="-1" strike="noStrike">
                <a:solidFill>
                  <a:srgbClr val="90c226"/>
                </a:solidFill>
                <a:latin typeface="Times New Roman"/>
              </a:rPr>
              <a:t>Contents</a:t>
            </a:r>
            <a:endParaRPr b="0" lang="en-US" sz="3200" spc="-1" strike="noStrike">
              <a:solidFill>
                <a:srgbClr val="000000"/>
              </a:solidFill>
              <a:latin typeface="Trebuchet MS"/>
            </a:endParaRPr>
          </a:p>
        </p:txBody>
      </p:sp>
      <p:sp>
        <p:nvSpPr>
          <p:cNvPr id="118" name="TextShape 2"/>
          <p:cNvSpPr txBox="1"/>
          <p:nvPr/>
        </p:nvSpPr>
        <p:spPr>
          <a:xfrm>
            <a:off x="677160" y="1490040"/>
            <a:ext cx="8596440" cy="3880440"/>
          </a:xfrm>
          <a:prstGeom prst="rect">
            <a:avLst/>
          </a:prstGeom>
          <a:noFill/>
          <a:ln>
            <a:noFill/>
          </a:ln>
        </p:spPr>
        <p:txBody>
          <a:bodyPr>
            <a:normAutofit/>
          </a:bodyPr>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Abstract</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Introduction</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Literature Survey</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Problem Identification</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Methodology</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Project Goal</a:t>
            </a:r>
            <a:endParaRPr b="0" lang="en-US" sz="2100" spc="-1" strike="noStrike">
              <a:solidFill>
                <a:srgbClr val="404040"/>
              </a:solidFill>
              <a:latin typeface="Trebuchet MS"/>
            </a:endParaRPr>
          </a:p>
          <a:p>
            <a:pPr marL="343080" indent="-342720">
              <a:lnSpc>
                <a:spcPct val="100000"/>
              </a:lnSpc>
              <a:spcBef>
                <a:spcPts val="1001"/>
              </a:spcBef>
              <a:buClr>
                <a:srgbClr val="90c226"/>
              </a:buClr>
              <a:buSzPct val="80000"/>
              <a:buFont typeface="Wingdings 3" charset="2"/>
              <a:buChar char=""/>
            </a:pPr>
            <a:r>
              <a:rPr b="0" lang="en-US" sz="2100" spc="-1" strike="noStrike">
                <a:solidFill>
                  <a:srgbClr val="404040"/>
                </a:solidFill>
                <a:latin typeface="Times New Roman"/>
              </a:rPr>
              <a:t>Contribution to Society</a:t>
            </a:r>
            <a:endParaRPr b="0" lang="en-US" sz="2100" spc="-1" strike="noStrike">
              <a:solidFill>
                <a:srgbClr val="404040"/>
              </a:solidFill>
              <a:latin typeface="Trebuchet M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77160" y="609480"/>
            <a:ext cx="8596440" cy="74628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Abstract</a:t>
            </a:r>
            <a:endParaRPr b="0" lang="en-US" sz="3200" spc="-1" strike="noStrike">
              <a:solidFill>
                <a:srgbClr val="000000"/>
              </a:solidFill>
              <a:latin typeface="Trebuchet MS"/>
            </a:endParaRPr>
          </a:p>
        </p:txBody>
      </p:sp>
      <p:sp>
        <p:nvSpPr>
          <p:cNvPr id="120" name="TextShape 2"/>
          <p:cNvSpPr txBox="1"/>
          <p:nvPr/>
        </p:nvSpPr>
        <p:spPr>
          <a:xfrm>
            <a:off x="677160" y="1429200"/>
            <a:ext cx="8596440" cy="3880440"/>
          </a:xfrm>
          <a:prstGeom prst="rect">
            <a:avLst/>
          </a:prstGeom>
          <a:noFill/>
          <a:ln>
            <a:noFill/>
          </a:ln>
        </p:spPr>
        <p:txBody>
          <a:bodyPr>
            <a:normAutofit/>
          </a:bodyPr>
          <a:p>
            <a:pPr marL="343080" indent="-342720" algn="just">
              <a:lnSpc>
                <a:spcPct val="150000"/>
              </a:lnSpc>
              <a:spcBef>
                <a:spcPts val="1001"/>
              </a:spcBef>
              <a:buClr>
                <a:srgbClr val="90c226"/>
              </a:buClr>
              <a:buSzPct val="80000"/>
              <a:buFont typeface="Wingdings 3" charset="2"/>
              <a:buChar char=""/>
            </a:pPr>
            <a:r>
              <a:rPr b="0" lang="en-US" sz="2100" spc="-1" strike="noStrike">
                <a:solidFill>
                  <a:srgbClr val="404040"/>
                </a:solidFill>
                <a:latin typeface="Times New Roman"/>
              </a:rPr>
              <a:t>	</a:t>
            </a:r>
            <a:r>
              <a:rPr b="0" lang="en-US" sz="2100" spc="-1" strike="noStrike">
                <a:solidFill>
                  <a:srgbClr val="404040"/>
                </a:solidFill>
                <a:latin typeface="Times New Roman"/>
              </a:rPr>
              <a:t>Computer intrusion and attack detection has always been a significant issue in networked environment. In most cases, there are two levels in which an intrusion may take place, namely the system level and the network level.</a:t>
            </a:r>
            <a:endParaRPr b="0" lang="en-US" sz="21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100" spc="-1" strike="noStrike">
                <a:solidFill>
                  <a:srgbClr val="404040"/>
                </a:solidFill>
                <a:latin typeface="Times New Roman"/>
              </a:rPr>
              <a:t>This project discusses an algorithms to protect from a specific kind of network-level attack called Distributed Denial of Service attack.</a:t>
            </a:r>
            <a:endParaRPr b="0" lang="en-US" sz="2100" spc="-1" strike="noStrike">
              <a:solidFill>
                <a:srgbClr val="404040"/>
              </a:solidFill>
              <a:latin typeface="Trebuchet M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677160" y="609480"/>
            <a:ext cx="8596440" cy="63216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Introduction</a:t>
            </a:r>
            <a:endParaRPr b="0" lang="en-US" sz="3200" spc="-1" strike="noStrike">
              <a:solidFill>
                <a:srgbClr val="000000"/>
              </a:solidFill>
              <a:latin typeface="Trebuchet MS"/>
            </a:endParaRPr>
          </a:p>
        </p:txBody>
      </p:sp>
      <p:sp>
        <p:nvSpPr>
          <p:cNvPr id="122" name="TextShape 2"/>
          <p:cNvSpPr txBox="1"/>
          <p:nvPr/>
        </p:nvSpPr>
        <p:spPr>
          <a:xfrm>
            <a:off x="616320" y="1135440"/>
            <a:ext cx="9335160" cy="525744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A distributed denial of service (DDoS) attack is when a hacker uses a botnet to send your web server an overwhelming number of HTTP requests in a very short period of time.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DDoS attacks are the most common attacks in these technical era. So, that most of the important websites which are useful for finishing some of our daily  tasks are DDoS attacked which is  leading to unavailability of the web resources.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By using wireshark a network monitor these bots are detected with the help of Machine Learning techniques which in turn prevents the attack of DDoS.</a:t>
            </a:r>
            <a:endParaRPr b="0" lang="en-US" sz="2000" spc="-1" strike="noStrike">
              <a:solidFill>
                <a:srgbClr val="404040"/>
              </a:solidFill>
              <a:latin typeface="Trebuchet MS"/>
            </a:endParaRPr>
          </a:p>
          <a:p>
            <a:pPr>
              <a:lnSpc>
                <a:spcPct val="150000"/>
              </a:lnSpc>
              <a:spcBef>
                <a:spcPts val="1001"/>
              </a:spcBef>
            </a:pPr>
            <a:endParaRPr b="0" lang="en-US" sz="2000" spc="-1" strike="noStrike">
              <a:solidFill>
                <a:srgbClr val="404040"/>
              </a:solidFill>
              <a:latin typeface="Trebuchet MS"/>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77160" y="609480"/>
            <a:ext cx="8596440" cy="73116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Literature Survey</a:t>
            </a:r>
            <a:endParaRPr b="0" lang="en-US" sz="3200" spc="-1" strike="noStrike">
              <a:solidFill>
                <a:srgbClr val="000000"/>
              </a:solidFill>
              <a:latin typeface="Trebuchet MS"/>
            </a:endParaRPr>
          </a:p>
        </p:txBody>
      </p:sp>
      <p:sp>
        <p:nvSpPr>
          <p:cNvPr id="124" name="TextShape 2"/>
          <p:cNvSpPr txBox="1"/>
          <p:nvPr/>
        </p:nvSpPr>
        <p:spPr>
          <a:xfrm>
            <a:off x="677160" y="1350000"/>
            <a:ext cx="9267480" cy="388044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A Saboor et al[3] proposed the detection of DDoS attack based on correlation algorithm and IAFV algorithm. They used different time series with sliding windows for improving the detection rate.</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Saurav Nanda et al. [5] used Bayesian Network and achieved an accuracy of 91.68 % which indicates that out of 278,598 attacks, their model was able to accurately predict 254,834 attacks.</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Gisung Kim, et.al[6] proposed a hybrid learning model to detect the DDoS attack and to protect the Open Flow switches. They found that their model work well for unknown attacks also.</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677160" y="609480"/>
            <a:ext cx="8596440" cy="73116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Literature Survey</a:t>
            </a:r>
            <a:endParaRPr b="0" lang="en-US" sz="3200" spc="-1" strike="noStrike">
              <a:solidFill>
                <a:srgbClr val="000000"/>
              </a:solidFill>
              <a:latin typeface="Trebuchet MS"/>
            </a:endParaRPr>
          </a:p>
        </p:txBody>
      </p:sp>
      <p:sp>
        <p:nvSpPr>
          <p:cNvPr id="126" name="TextShape 2"/>
          <p:cNvSpPr txBox="1"/>
          <p:nvPr/>
        </p:nvSpPr>
        <p:spPr>
          <a:xfrm>
            <a:off x="677160" y="1350000"/>
            <a:ext cx="9267480" cy="524520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Ahmad Y. Javaid et al. [7] used deep learning methods to detect the DDoS attack in SDN environment. They had collected the traffic from home wireless network (HWN) scenario. And they got 96.65% accuracy.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Lohit Barki et al.[8] have used different machine learning techniques such as Naive Bayes, K-nearest neighbor, K-Means, K-medoids to detect the DDoS attack. They found that Naïve Bayes model work well compared to other considered algorithms with highest accuracy.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The researchers have designed the system to detect DDoS attacks based on a decision-tree technique, and they traced back to the approximate locations of the attacker with a traffic flow pattern-matching technique . </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46040" y="28368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Problem Identification</a:t>
            </a:r>
            <a:endParaRPr b="0" lang="en-US" sz="3200" spc="-1" strike="noStrike">
              <a:solidFill>
                <a:srgbClr val="000000"/>
              </a:solidFill>
              <a:latin typeface="Trebuchet MS"/>
            </a:endParaRPr>
          </a:p>
        </p:txBody>
      </p:sp>
      <p:sp>
        <p:nvSpPr>
          <p:cNvPr id="128" name="TextShape 2"/>
          <p:cNvSpPr txBox="1"/>
          <p:nvPr/>
        </p:nvSpPr>
        <p:spPr>
          <a:xfrm>
            <a:off x="624240" y="743760"/>
            <a:ext cx="11039760" cy="588024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The main aim of DDoS attacks is to prevent the legitimate user to access the service for a long time.In this attack, attacker tries to compromise the multiple numbers of hosts to send a huge amount of traffic intentionally towards a legitimate user. This leads to unavailability of service for large amount of time.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Two Algorithms are used to detect the DDoS attack one is SVM (Support vector Machine) another is SOM (Self Organized Map).Since SVM is a supervised machine learning model, it should be trained with labelled data only. </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In case of SOM, it is an unsupervised machine learning model, as they apply competitive learning as opposed to error-correction learning and in the sense that they use a neighborhood function to preserve the topological properties of the input space..</a:t>
            </a:r>
            <a:endParaRPr b="0" lang="en-US" sz="2000" spc="-1" strike="noStrike">
              <a:solidFill>
                <a:srgbClr val="404040"/>
              </a:solidFill>
              <a:latin typeface="Trebuchet MS"/>
            </a:endParaRPr>
          </a:p>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In order to handle this DDoS attack, we have proposed a combination of two machine learning based model with Support Vector Machine (SVM) and Self Organized Map(SOM). </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262800" y="17532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Methodology</a:t>
            </a:r>
            <a:endParaRPr b="0" lang="en-US" sz="3200" spc="-1" strike="noStrike">
              <a:solidFill>
                <a:srgbClr val="000000"/>
              </a:solidFill>
              <a:latin typeface="Trebuchet MS"/>
            </a:endParaRPr>
          </a:p>
        </p:txBody>
      </p:sp>
      <p:sp>
        <p:nvSpPr>
          <p:cNvPr id="130" name="TextShape 2"/>
          <p:cNvSpPr txBox="1"/>
          <p:nvPr/>
        </p:nvSpPr>
        <p:spPr>
          <a:xfrm>
            <a:off x="1034640" y="929880"/>
            <a:ext cx="9443880" cy="606960"/>
          </a:xfrm>
          <a:prstGeom prst="rect">
            <a:avLst/>
          </a:prstGeom>
          <a:noFill/>
          <a:ln>
            <a:noFill/>
          </a:ln>
        </p:spPr>
        <p:txBody>
          <a:bodyPr/>
          <a:p>
            <a:pPr marL="343080" indent="-342720" algn="just">
              <a:lnSpc>
                <a:spcPct val="150000"/>
              </a:lnSpc>
              <a:spcBef>
                <a:spcPts val="1001"/>
              </a:spcBef>
              <a:buClr>
                <a:srgbClr val="90c226"/>
              </a:buClr>
              <a:buSzPct val="80000"/>
              <a:buFont typeface="Wingdings 3" charset="2"/>
              <a:buChar char=""/>
            </a:pPr>
            <a:r>
              <a:rPr b="0" lang="en-US" sz="2000" spc="-1" strike="noStrike">
                <a:solidFill>
                  <a:srgbClr val="404040"/>
                </a:solidFill>
                <a:latin typeface="Times New Roman"/>
              </a:rPr>
              <a:t>Below Figure shows the architecture of our proposed method. </a:t>
            </a: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a:p>
            <a:pPr algn="just">
              <a:lnSpc>
                <a:spcPct val="150000"/>
              </a:lnSpc>
              <a:spcBef>
                <a:spcPts val="1001"/>
              </a:spcBef>
            </a:pPr>
            <a:endParaRPr b="0" lang="en-US" sz="2000" spc="-1" strike="noStrike">
              <a:solidFill>
                <a:srgbClr val="404040"/>
              </a:solidFill>
              <a:latin typeface="Trebuchet MS"/>
            </a:endParaRPr>
          </a:p>
        </p:txBody>
      </p:sp>
      <p:pic>
        <p:nvPicPr>
          <p:cNvPr id="131" name="Content Placeholder 4" descr=""/>
          <p:cNvPicPr/>
          <p:nvPr/>
        </p:nvPicPr>
        <p:blipFill>
          <a:blip r:embed="rId1"/>
          <a:stretch/>
        </p:blipFill>
        <p:spPr>
          <a:xfrm>
            <a:off x="3393720" y="1603800"/>
            <a:ext cx="3416760" cy="3612240"/>
          </a:xfrm>
          <a:prstGeom prst="rect">
            <a:avLst/>
          </a:prstGeom>
          <a:ln>
            <a:noFill/>
          </a:ln>
        </p:spPr>
      </p:pic>
      <p:sp>
        <p:nvSpPr>
          <p:cNvPr id="132" name="CustomShape 3"/>
          <p:cNvSpPr/>
          <p:nvPr/>
        </p:nvSpPr>
        <p:spPr>
          <a:xfrm>
            <a:off x="3120840" y="5485320"/>
            <a:ext cx="1439640" cy="364680"/>
          </a:xfrm>
          <a:prstGeom prst="rect">
            <a:avLst/>
          </a:prstGeom>
          <a:solidFill>
            <a:schemeClr val="tx1"/>
          </a:solid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latin typeface="Trebuchet MS"/>
              </a:rPr>
              <a:t>wireshark</a:t>
            </a:r>
            <a:endParaRPr b="0" lang="en-IN" sz="1800" spc="-1" strike="noStrike">
              <a:latin typeface="Arial"/>
            </a:endParaRPr>
          </a:p>
        </p:txBody>
      </p:sp>
      <p:sp>
        <p:nvSpPr>
          <p:cNvPr id="133" name="CustomShape 4"/>
          <p:cNvSpPr/>
          <p:nvPr/>
        </p:nvSpPr>
        <p:spPr>
          <a:xfrm>
            <a:off x="2415960" y="6213960"/>
            <a:ext cx="1223640" cy="364680"/>
          </a:xfrm>
          <a:prstGeom prst="rect">
            <a:avLst/>
          </a:prstGeom>
          <a:solidFill>
            <a:schemeClr val="tx1"/>
          </a:solidFill>
          <a:ln>
            <a:noFill/>
          </a:ln>
        </p:spPr>
        <p:style>
          <a:lnRef idx="0"/>
          <a:fillRef idx="0"/>
          <a:effectRef idx="0"/>
          <a:fontRef idx="minor"/>
        </p:style>
        <p:txBody>
          <a:bodyPr lIns="90000" rIns="90000" tIns="45000" bIns="45000"/>
          <a:p>
            <a:pPr>
              <a:lnSpc>
                <a:spcPct val="100000"/>
              </a:lnSpc>
            </a:pPr>
            <a:r>
              <a:rPr b="0" lang="en-IN" sz="1800" spc="-1" strike="noStrike">
                <a:solidFill>
                  <a:srgbClr val="ffffff"/>
                </a:solidFill>
                <a:latin typeface="Trebuchet MS"/>
              </a:rPr>
              <a:t>Topology</a:t>
            </a: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288360" y="210240"/>
            <a:ext cx="8596440" cy="687600"/>
          </a:xfrm>
          <a:prstGeom prst="rect">
            <a:avLst/>
          </a:prstGeom>
          <a:noFill/>
          <a:ln>
            <a:noFill/>
          </a:ln>
        </p:spPr>
        <p:txBody>
          <a:bodyPr>
            <a:normAutofit/>
          </a:bodyPr>
          <a:p>
            <a:pPr>
              <a:lnSpc>
                <a:spcPct val="100000"/>
              </a:lnSpc>
            </a:pPr>
            <a:r>
              <a:rPr b="0" lang="en-US" sz="3200" spc="-1" strike="noStrike">
                <a:solidFill>
                  <a:srgbClr val="90c226"/>
                </a:solidFill>
                <a:latin typeface="Times New Roman"/>
              </a:rPr>
              <a:t>Methodology</a:t>
            </a:r>
            <a:endParaRPr b="0" lang="en-US" sz="3200" spc="-1" strike="noStrike">
              <a:solidFill>
                <a:srgbClr val="000000"/>
              </a:solidFill>
              <a:latin typeface="Trebuchet MS"/>
            </a:endParaRPr>
          </a:p>
        </p:txBody>
      </p:sp>
      <p:sp>
        <p:nvSpPr>
          <p:cNvPr id="135" name="CustomShape 2"/>
          <p:cNvSpPr/>
          <p:nvPr/>
        </p:nvSpPr>
        <p:spPr>
          <a:xfrm>
            <a:off x="4121280" y="5907240"/>
            <a:ext cx="3038760" cy="364680"/>
          </a:xfrm>
          <a:prstGeom prst="rect">
            <a:avLst/>
          </a:prstGeom>
          <a:noFill/>
          <a:ln>
            <a:noFill/>
          </a:ln>
        </p:spPr>
        <p:style>
          <a:lnRef idx="0"/>
          <a:fillRef idx="0"/>
          <a:effectRef idx="0"/>
          <a:fontRef idx="minor"/>
        </p:style>
        <p:txBody>
          <a:bodyPr wrap="none" lIns="90000" rIns="90000" tIns="45000" bIns="45000"/>
          <a:p>
            <a:pPr>
              <a:lnSpc>
                <a:spcPct val="100000"/>
              </a:lnSpc>
            </a:pPr>
            <a:r>
              <a:rPr b="0" i="1" lang="en-IN" sz="1800" spc="-1" strike="noStrike" u="sng">
                <a:solidFill>
                  <a:srgbClr val="000000"/>
                </a:solidFill>
                <a:uFillTx/>
                <a:latin typeface="Times New Roman"/>
              </a:rPr>
              <a:t>Flooding a Particular Network</a:t>
            </a:r>
            <a:endParaRPr b="0" lang="en-IN" sz="1800" spc="-1" strike="noStrike">
              <a:latin typeface="Arial"/>
            </a:endParaRPr>
          </a:p>
        </p:txBody>
      </p:sp>
      <p:pic>
        <p:nvPicPr>
          <p:cNvPr id="136" name="Picture 2" descr=""/>
          <p:cNvPicPr/>
          <p:nvPr/>
        </p:nvPicPr>
        <p:blipFill>
          <a:blip r:embed="rId1"/>
          <a:stretch/>
        </p:blipFill>
        <p:spPr>
          <a:xfrm>
            <a:off x="946080" y="898200"/>
            <a:ext cx="9101520" cy="4829760"/>
          </a:xfrm>
          <a:prstGeom prst="rect">
            <a:avLst/>
          </a:prstGeom>
          <a:ln>
            <a:noFill/>
          </a:ln>
        </p:spPr>
      </p:pic>
      <p:sp>
        <p:nvSpPr>
          <p:cNvPr id="137" name="CustomShape 3"/>
          <p:cNvSpPr/>
          <p:nvPr/>
        </p:nvSpPr>
        <p:spPr>
          <a:xfrm>
            <a:off x="3237120" y="1839240"/>
            <a:ext cx="788040" cy="2574720"/>
          </a:xfrm>
          <a:prstGeom prst="rect">
            <a:avLst/>
          </a:prstGeom>
          <a:noFill/>
          <a:ln w="9360">
            <a:solidFill>
              <a:srgbClr val="ff0000"/>
            </a:solidFill>
            <a:roun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318</TotalTime>
  <Application>LibreOffice/6.0.7.3$Linux_X86_64 LibreOffice_project/00m0$Build-3</Application>
  <Words>667</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2019-11-12T13:27:27Z</dcterms:created>
  <dc:creator>Arun Reddy</dc:creator>
  <dc:description/>
  <dc:language>en-IN</dc:language>
  <cp:lastModifiedBy/>
  <cp:lastPrinted>2019-11-30T01:55:05Z</cp:lastPrinted>
  <dcterms:modified xsi:type="dcterms:W3CDTF">2019-11-30T08:34:36Z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