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6"/>
  </p:notesMasterIdLst>
  <p:sldIdLst>
    <p:sldId id="268" r:id="rId2"/>
    <p:sldId id="257" r:id="rId3"/>
    <p:sldId id="258" r:id="rId4"/>
    <p:sldId id="259" r:id="rId5"/>
    <p:sldId id="260" r:id="rId6"/>
    <p:sldId id="269" r:id="rId7"/>
    <p:sldId id="261" r:id="rId8"/>
    <p:sldId id="270" r:id="rId9"/>
    <p:sldId id="276" r:id="rId10"/>
    <p:sldId id="274" r:id="rId11"/>
    <p:sldId id="275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11B9C-6899-4701-9CE6-87BBEBDC0BD2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E2B4-BE01-411C-862A-30327D32C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55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7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3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67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615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02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68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82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35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06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91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14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73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82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78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40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3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037D8-B4E2-4076-A4B2-FA5949123962}" type="datetimeFigureOut">
              <a:rPr lang="en-IN" smtClean="0"/>
              <a:t>30-11-2019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46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8D62A3A-4B73-4C31-A05D-E848FC156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6433" y="4249947"/>
            <a:ext cx="4342269" cy="2162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Mrs.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Sougandhika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Narayan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CSE, KSIT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84889A22-79F7-4359-A53B-154A87796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4176951"/>
            <a:ext cx="5180876" cy="2680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Dakaraju Viswateja        1KS16CS018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Keerthi M                       1KS16CS032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Kiran Kumar M              1KS16CS034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Manipi Manoj                 1KS16CS039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90D29-4943-4708-89CD-AA096B02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4460A063-CE7E-4FE4-8312-542337DA34AF}"/>
              </a:ext>
            </a:extLst>
          </p:cNvPr>
          <p:cNvSpPr/>
          <p:nvPr/>
        </p:nvSpPr>
        <p:spPr>
          <a:xfrm>
            <a:off x="1588" y="893"/>
            <a:ext cx="12188825" cy="1703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3C12E6-B9AE-4562-9145-3A250763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73" y="2067339"/>
            <a:ext cx="11089232" cy="134433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DDoS attack using Machine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SDN Environment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2001AE-DFC8-4924-88A3-31BEC500FB17}"/>
              </a:ext>
            </a:extLst>
          </p:cNvPr>
          <p:cNvSpPr/>
          <p:nvPr/>
        </p:nvSpPr>
        <p:spPr>
          <a:xfrm>
            <a:off x="5008702" y="3578287"/>
            <a:ext cx="1807379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BATCH-05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09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452" y="210207"/>
            <a:ext cx="8596668" cy="687977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2" y="1416781"/>
            <a:ext cx="5271520" cy="3218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45" y="1416781"/>
            <a:ext cx="5271520" cy="32182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0968" y="4968993"/>
            <a:ext cx="455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particular network using Wireshark</a:t>
            </a:r>
            <a:endParaRPr lang="en-IN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1064" y="4968993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network and generation of </a:t>
            </a:r>
            <a:r>
              <a:rPr lang="en-IN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707117" y="2932386"/>
            <a:ext cx="893380" cy="346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8008883" y="1843366"/>
            <a:ext cx="241738" cy="198645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1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06" y="486399"/>
            <a:ext cx="8596668" cy="687977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613" y="1371149"/>
            <a:ext cx="8845038" cy="237053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“Support Vector Machine” (SVM) is a supervised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which can be used for both classification or regression challenges. However,  it is mostly used in classification problems. In this algorithm, we plot each data item as a point in n-dimensional space (where n is number of features you have) with the value of each feature being the value of a particular coordinate. Then, we perform classification by finding the hyper-plane that differentiate the two classes very well (look at the below snapshot).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15" y="3741683"/>
            <a:ext cx="3905250" cy="26486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6620" y="6390291"/>
            <a:ext cx="29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 Algorithm Classification</a:t>
            </a:r>
            <a:endParaRPr lang="en-IN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8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977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677" y="1868267"/>
            <a:ext cx="8596668" cy="130943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our project is to build a model which must be able to detect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977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to Society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5594"/>
            <a:ext cx="8596668" cy="541450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against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 is the most desirable defence technique to fight against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put an immense threat to the resources of the victim as well  as to the network bandwidth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Infratructure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if an attack has been already launched and become successful, it may cause significant compromise to the Victim’s system.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protection against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 is more effective against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traffic as well as manages large attack load before it may cause the attack to be successful. This ensures normal operation of the victim.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977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5594"/>
            <a:ext cx="8991960" cy="436392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B0F0"/>
              </a:solidFill>
            </a:endParaRPr>
          </a:p>
          <a:p>
            <a:r>
              <a:rPr lang="en-US" sz="2000" dirty="0">
                <a:solidFill>
                  <a:srgbClr val="1100F0"/>
                </a:solidFill>
              </a:rPr>
              <a:t>https://</a:t>
            </a:r>
            <a:r>
              <a:rPr lang="en-US" sz="2000" dirty="0" smtClean="0">
                <a:solidFill>
                  <a:srgbClr val="1100F0"/>
                </a:solidFill>
              </a:rPr>
              <a:t>github.com/jivoi/awesome-ml-for-cybersecurity</a:t>
            </a:r>
          </a:p>
          <a:p>
            <a:r>
              <a:rPr lang="en-US" sz="2000" dirty="0" smtClean="0">
                <a:solidFill>
                  <a:srgbClr val="1100F0"/>
                </a:solidFill>
              </a:rPr>
              <a:t>https</a:t>
            </a:r>
            <a:r>
              <a:rPr lang="en-US" sz="2000" dirty="0">
                <a:solidFill>
                  <a:srgbClr val="1100F0"/>
                </a:solidFill>
              </a:rPr>
              <a:t>://</a:t>
            </a:r>
            <a:r>
              <a:rPr lang="en-US" sz="2000" dirty="0" smtClean="0">
                <a:solidFill>
                  <a:srgbClr val="1100F0"/>
                </a:solidFill>
              </a:rPr>
              <a:t>www.analyticsvidhya.com/blog/2017/09/understaing-support-vector-machine-example-code/</a:t>
            </a:r>
          </a:p>
          <a:p>
            <a:r>
              <a:rPr lang="en-US" sz="2000" dirty="0" smtClean="0">
                <a:solidFill>
                  <a:srgbClr val="1100F0"/>
                </a:solidFill>
              </a:rPr>
              <a:t>https</a:t>
            </a:r>
            <a:r>
              <a:rPr lang="en-US" sz="2000" dirty="0">
                <a:solidFill>
                  <a:srgbClr val="1100F0"/>
                </a:solidFill>
              </a:rPr>
              <a:t>://</a:t>
            </a:r>
            <a:r>
              <a:rPr lang="en-US" sz="2000" dirty="0" smtClean="0">
                <a:solidFill>
                  <a:srgbClr val="1100F0"/>
                </a:solidFill>
              </a:rPr>
              <a:t>helpdeskgeek.com/how-to/how-to-identify-a-ddos-attack-on-your-server-stop-it/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rgbClr val="1100F0"/>
                </a:solidFill>
              </a:rPr>
              <a:t>https://</a:t>
            </a:r>
            <a:r>
              <a:rPr lang="en-IN" sz="2000" dirty="0" smtClean="0">
                <a:solidFill>
                  <a:srgbClr val="1100F0"/>
                </a:solidFill>
              </a:rPr>
              <a:t>www.svm-tutorial.com/2017/02/svms-overview-support-vector-machines</a:t>
            </a:r>
            <a:r>
              <a:rPr lang="en-IN" sz="2000" dirty="0">
                <a:solidFill>
                  <a:srgbClr val="1100F0"/>
                </a:solidFill>
              </a:rPr>
              <a:t>/</a:t>
            </a:r>
            <a:endParaRPr lang="en-IN" sz="2000" dirty="0">
              <a:solidFill>
                <a:srgbClr val="110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2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029"/>
            <a:ext cx="8596668" cy="3880773"/>
          </a:xfrm>
        </p:spPr>
        <p:txBody>
          <a:bodyPr>
            <a:normAutofit/>
          </a:bodyPr>
          <a:lstStyle/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  <a:endParaRPr lang="en-I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</a:t>
            </a:r>
            <a:endParaRPr lang="en-I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to Society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3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76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069"/>
            <a:ext cx="8596668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intrusion and attack detection has always been a significant issue in networked environment. In most cases, there are two levels in which an intrusion may take place, namely the system level and the network level.</a:t>
            </a:r>
          </a:p>
          <a:p>
            <a:pPr algn="just">
              <a:lnSpc>
                <a:spcPct val="150000"/>
              </a:lnSpc>
            </a:pP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discusses an algorithms to protect from a specific kind of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network-level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 called Distributed Denial of Service attack.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46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4" y="1135380"/>
            <a:ext cx="9335346" cy="5257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distributed denial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attack is when a hacker uses a botnet to send your web server an overwhelming number of HTTP requests in a very short period of time.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 are the most common attacks in these technical era. So, that most of the important websites which are useful for finishing some of our daily  tasks are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attacked which is  leading to unavailability of the web resources. 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network monitor these bots are detected with the help of Machine Learning techniques which in turn prevents the attack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49829"/>
            <a:ext cx="9267855" cy="388077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Saboor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al[3] proposed the detection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based on correlation algorithm and IAFV algorithm. They used different time series with sliding windows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detection rate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Saurav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Nanda et al. [5] used Bayesian Network and achieved an accuracy of 91.68 % which indicates that out of 278,598 attacks, their model was able to accurately predict 254,834 attacks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Gisung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Kim, et.al[6] proposed a hybrid learning model to detect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and to protect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Flow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switches. They found that their model work well for unknown attacks also.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49829"/>
            <a:ext cx="9267855" cy="524552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Ahmad Y.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[7] used deep learning methods to detect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in SDN environment. They had collected the traffic from home wireless network (HWN) scenario. And they got 96.65% accuracy.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Lohit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al.[8] have used different machine learning techniques such as Naive Bayes, K-nearest neighbor, K-Means, K-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attack. They found that Naïve Bayes model work well compared to other considered algorithms with highest accuracy.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have designed the system to detect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 based on a decision-tree technique, and they traced back to the approximate locations of the attacker with a traffic flow pattern-matching technique 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3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107" y="283779"/>
            <a:ext cx="8596668" cy="687977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29411"/>
            <a:ext cx="10968129" cy="537649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 is to prevent the legitimate user to access the service for a long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attack, attacker tries to compromise the multiple numbers of hosts to send a huge amount of traffic intentionally towards a legitimate user. This leads to unavailability of service for large amount of time.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are used to detect the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attack one is SVM (Support vector Machine) another is SOM (Self Organized Map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is a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machine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model, it should be trained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labelled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only.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of SOM, it is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machine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they apply competitive learning as opposed to error-correction learning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sense that they use a neighborhood function to preserve the topological properties of the input space.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handle this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attack, we have proposed a combination of two machine learning based model with Support Vector Machine (SVM) and Self Organized Map(SOM).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648" y="175273"/>
            <a:ext cx="8596668" cy="687977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685" y="929832"/>
            <a:ext cx="9444129" cy="60748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Figure shows the architecture of our proposed method.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F0B2589-A131-4EA9-83A7-A13EEE6EE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27" y="1603899"/>
            <a:ext cx="3417077" cy="3612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3F1974-D63D-4DD0-8219-E01E24AD68EA}"/>
              </a:ext>
            </a:extLst>
          </p:cNvPr>
          <p:cNvSpPr txBox="1"/>
          <p:nvPr/>
        </p:nvSpPr>
        <p:spPr>
          <a:xfrm>
            <a:off x="3120822" y="5485261"/>
            <a:ext cx="144016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wireshark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988A1-0361-4CB5-A437-071E66725E34}"/>
              </a:ext>
            </a:extLst>
          </p:cNvPr>
          <p:cNvSpPr txBox="1"/>
          <p:nvPr/>
        </p:nvSpPr>
        <p:spPr>
          <a:xfrm>
            <a:off x="2415989" y="6213945"/>
            <a:ext cx="12241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Topology</a:t>
            </a:r>
          </a:p>
        </p:txBody>
      </p:sp>
    </p:spTree>
    <p:extLst>
      <p:ext uri="{BB962C8B-B14F-4D97-AF65-F5344CB8AC3E}">
        <p14:creationId xmlns:p14="http://schemas.microsoft.com/office/powerpoint/2010/main" val="256819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452" y="210207"/>
            <a:ext cx="8596668" cy="687977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9078" y="5907264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Flooding a Particular Network</a:t>
            </a:r>
            <a:endParaRPr lang="en-IN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31" y="898184"/>
            <a:ext cx="9101959" cy="48299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37186" y="1839310"/>
            <a:ext cx="788276" cy="25750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39063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318</TotalTime>
  <Words>667</Words>
  <Application>Microsoft Office PowerPoint</Application>
  <PresentationFormat>Widescreen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Facet</vt:lpstr>
      <vt:lpstr>Detection of DDoS attack using Machine  Learning Algorithms in SDN Environment              </vt:lpstr>
      <vt:lpstr>Contents</vt:lpstr>
      <vt:lpstr>Abstract</vt:lpstr>
      <vt:lpstr>Introduction</vt:lpstr>
      <vt:lpstr>Literature Survey</vt:lpstr>
      <vt:lpstr>Literature Survey</vt:lpstr>
      <vt:lpstr>Problem Identification</vt:lpstr>
      <vt:lpstr>Methodology</vt:lpstr>
      <vt:lpstr>Methodology</vt:lpstr>
      <vt:lpstr>Methodology</vt:lpstr>
      <vt:lpstr>Methodology</vt:lpstr>
      <vt:lpstr>Project Goal</vt:lpstr>
      <vt:lpstr>Contribution to Society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Reddy</dc:creator>
  <cp:lastModifiedBy>Udaykumar Mekala</cp:lastModifiedBy>
  <cp:revision>44</cp:revision>
  <cp:lastPrinted>2019-11-30T01:55:05Z</cp:lastPrinted>
  <dcterms:created xsi:type="dcterms:W3CDTF">2019-11-12T13:27:27Z</dcterms:created>
  <dcterms:modified xsi:type="dcterms:W3CDTF">2019-11-30T02:00:25Z</dcterms:modified>
</cp:coreProperties>
</file>