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7" r:id="rId6"/>
    <p:sldId id="266" r:id="rId7"/>
    <p:sldId id="270" r:id="rId8"/>
    <p:sldId id="268" r:id="rId9"/>
    <p:sldId id="272" r:id="rId10"/>
    <p:sldId id="269" r:id="rId11"/>
    <p:sldId id="271" r:id="rId12"/>
    <p:sldId id="273" r:id="rId13"/>
    <p:sldId id="274" r:id="rId14"/>
    <p:sldId id="275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9EA73-341E-4710-89C9-43B18BFC3DB3}" v="1323" dt="2021-11-27T14:44:25.677"/>
    <p1510:client id="{4FDC9232-7D64-47BB-A067-AD4C94632523}" v="112" dt="2021-11-27T16:33:45.005"/>
    <p1510:client id="{6BDEB2B4-A4BF-4564-8D19-F6B30C97E392}" v="17" dt="2021-11-27T14:54:11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55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pul hossain" userId="6df472bc0070727f" providerId="Windows Live" clId="Web-{4FDC9232-7D64-47BB-A067-AD4C94632523}"/>
    <pc:docChg chg="modSld">
      <pc:chgData name="Bepul hossain" userId="6df472bc0070727f" providerId="Windows Live" clId="Web-{4FDC9232-7D64-47BB-A067-AD4C94632523}" dt="2021-11-27T16:36:59.758" v="229" actId="1076"/>
      <pc:docMkLst>
        <pc:docMk/>
      </pc:docMkLst>
      <pc:sldChg chg="addSp modSp">
        <pc:chgData name="Bepul hossain" userId="6df472bc0070727f" providerId="Windows Live" clId="Web-{4FDC9232-7D64-47BB-A067-AD4C94632523}" dt="2021-11-27T16:33:45.005" v="228" actId="1076"/>
        <pc:sldMkLst>
          <pc:docMk/>
          <pc:sldMk cId="109857222" sldId="256"/>
        </pc:sldMkLst>
        <pc:spChg chg="add mod">
          <ac:chgData name="Bepul hossain" userId="6df472bc0070727f" providerId="Windows Live" clId="Web-{4FDC9232-7D64-47BB-A067-AD4C94632523}" dt="2021-11-27T16:33:45.005" v="228" actId="1076"/>
          <ac:spMkLst>
            <pc:docMk/>
            <pc:sldMk cId="109857222" sldId="256"/>
            <ac:spMk id="3" creationId="{70EAAA2D-6220-4D46-BF2A-BFEEC01579F7}"/>
          </ac:spMkLst>
        </pc:spChg>
      </pc:sldChg>
      <pc:sldChg chg="modSp">
        <pc:chgData name="Bepul hossain" userId="6df472bc0070727f" providerId="Windows Live" clId="Web-{4FDC9232-7D64-47BB-A067-AD4C94632523}" dt="2021-11-27T16:36:59.758" v="229" actId="1076"/>
        <pc:sldMkLst>
          <pc:docMk/>
          <pc:sldMk cId="482189323" sldId="257"/>
        </pc:sldMkLst>
        <pc:graphicFrameChg chg="mod modGraphic">
          <ac:chgData name="Bepul hossain" userId="6df472bc0070727f" providerId="Windows Live" clId="Web-{4FDC9232-7D64-47BB-A067-AD4C94632523}" dt="2021-11-27T16:36:59.758" v="229" actId="1076"/>
          <ac:graphicFrameMkLst>
            <pc:docMk/>
            <pc:sldMk cId="482189323" sldId="257"/>
            <ac:graphicFrameMk id="5" creationId="{9998B48E-2170-4AAB-9A6E-95E3FD670438}"/>
          </ac:graphicFrameMkLst>
        </pc:graphicFrameChg>
      </pc:sldChg>
      <pc:sldChg chg="modSp">
        <pc:chgData name="Bepul hossain" userId="6df472bc0070727f" providerId="Windows Live" clId="Web-{4FDC9232-7D64-47BB-A067-AD4C94632523}" dt="2021-11-27T16:20:53.696" v="165" actId="20577"/>
        <pc:sldMkLst>
          <pc:docMk/>
          <pc:sldMk cId="3016128782" sldId="258"/>
        </pc:sldMkLst>
        <pc:graphicFrameChg chg="modGraphic">
          <ac:chgData name="Bepul hossain" userId="6df472bc0070727f" providerId="Windows Live" clId="Web-{4FDC9232-7D64-47BB-A067-AD4C94632523}" dt="2021-11-27T16:20:53.696" v="165" actId="20577"/>
          <ac:graphicFrameMkLst>
            <pc:docMk/>
            <pc:sldMk cId="3016128782" sldId="258"/>
            <ac:graphicFrameMk id="5" creationId="{BCBE6365-E437-4345-BCD2-FD499E2E6330}"/>
          </ac:graphicFrameMkLst>
        </pc:graphicFrameChg>
      </pc:sldChg>
    </pc:docChg>
  </pc:docChgLst>
  <pc:docChgLst>
    <pc:chgData name="Bepul hossain" userId="6df472bc0070727f" providerId="Windows Live" clId="Web-{4799EA73-341E-4710-89C9-43B18BFC3DB3}"/>
    <pc:docChg chg="addSld delSld modSld sldOrd addMainMaster delMainMaster">
      <pc:chgData name="Bepul hossain" userId="6df472bc0070727f" providerId="Windows Live" clId="Web-{4799EA73-341E-4710-89C9-43B18BFC3DB3}" dt="2021-11-27T14:44:25.677" v="1295" actId="14100"/>
      <pc:docMkLst>
        <pc:docMk/>
      </pc:docMkLst>
      <pc:sldChg chg="addSp delSp modSp mod ord setBg modClrScheme setClrOvrMap chgLayout">
        <pc:chgData name="Bepul hossain" userId="6df472bc0070727f" providerId="Windows Live" clId="Web-{4799EA73-341E-4710-89C9-43B18BFC3DB3}" dt="2021-11-27T14:44:25.677" v="1295" actId="14100"/>
        <pc:sldMkLst>
          <pc:docMk/>
          <pc:sldMk cId="109857222" sldId="256"/>
        </pc:sldMkLst>
        <pc:spChg chg="mod ord">
          <ac:chgData name="Bepul hossain" userId="6df472bc0070727f" providerId="Windows Live" clId="Web-{4799EA73-341E-4710-89C9-43B18BFC3DB3}" dt="2021-11-27T14:44:25.677" v="1295" actId="1410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Bepul hossain" userId="6df472bc0070727f" providerId="Windows Live" clId="Web-{4799EA73-341E-4710-89C9-43B18BFC3DB3}" dt="2021-11-27T14:26:01.152" v="119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epul hossain" userId="6df472bc0070727f" providerId="Windows Live" clId="Web-{4799EA73-341E-4710-89C9-43B18BFC3DB3}" dt="2021-11-27T14:29:58.236" v="1224"/>
          <ac:spMkLst>
            <pc:docMk/>
            <pc:sldMk cId="109857222" sldId="256"/>
            <ac:spMk id="7" creationId="{B6BC6A0D-8979-47FF-B606-70528EF8E548}"/>
          </ac:spMkLst>
        </pc:spChg>
        <pc:spChg chg="add">
          <ac:chgData name="Bepul hossain" userId="6df472bc0070727f" providerId="Windows Live" clId="Web-{4799EA73-341E-4710-89C9-43B18BFC3DB3}" dt="2021-11-27T14:29:58.236" v="1224"/>
          <ac:spMkLst>
            <pc:docMk/>
            <pc:sldMk cId="109857222" sldId="256"/>
            <ac:spMk id="9" creationId="{3B92CCBF-1641-4D35-9B74-6E4981730FF5}"/>
          </ac:spMkLst>
        </pc:spChg>
      </pc:sldChg>
      <pc:sldChg chg="addSp delSp modSp new mod ord setBg modClrScheme chgLayout">
        <pc:chgData name="Bepul hossain" userId="6df472bc0070727f" providerId="Windows Live" clId="Web-{4799EA73-341E-4710-89C9-43B18BFC3DB3}" dt="2021-11-27T14:43:46.332" v="1293" actId="20577"/>
        <pc:sldMkLst>
          <pc:docMk/>
          <pc:sldMk cId="482189323" sldId="257"/>
        </pc:sldMkLst>
        <pc:spChg chg="mod ord">
          <ac:chgData name="Bepul hossain" userId="6df472bc0070727f" providerId="Windows Live" clId="Web-{4799EA73-341E-4710-89C9-43B18BFC3DB3}" dt="2021-11-27T14:30:18.611" v="1225"/>
          <ac:spMkLst>
            <pc:docMk/>
            <pc:sldMk cId="482189323" sldId="257"/>
            <ac:spMk id="2" creationId="{BE823C18-A94E-46A5-88CB-08BE5BB104C8}"/>
          </ac:spMkLst>
        </pc:spChg>
        <pc:spChg chg="del mod ord">
          <ac:chgData name="Bepul hossain" userId="6df472bc0070727f" providerId="Windows Live" clId="Web-{4799EA73-341E-4710-89C9-43B18BFC3DB3}" dt="2021-11-27T14:30:18.611" v="1225"/>
          <ac:spMkLst>
            <pc:docMk/>
            <pc:sldMk cId="482189323" sldId="257"/>
            <ac:spMk id="3" creationId="{7147ECFE-EF2B-445D-A1E9-6F4CF24F9727}"/>
          </ac:spMkLst>
        </pc:spChg>
        <pc:spChg chg="add">
          <ac:chgData name="Bepul hossain" userId="6df472bc0070727f" providerId="Windows Live" clId="Web-{4799EA73-341E-4710-89C9-43B18BFC3DB3}" dt="2021-11-27T14:30:18.611" v="1225"/>
          <ac:spMkLst>
            <pc:docMk/>
            <pc:sldMk cId="482189323" sldId="257"/>
            <ac:spMk id="9" creationId="{876248C8-0720-48AB-91BA-5F530BB41E5E}"/>
          </ac:spMkLst>
        </pc:spChg>
        <pc:spChg chg="add">
          <ac:chgData name="Bepul hossain" userId="6df472bc0070727f" providerId="Windows Live" clId="Web-{4799EA73-341E-4710-89C9-43B18BFC3DB3}" dt="2021-11-27T14:30:18.611" v="1225"/>
          <ac:spMkLst>
            <pc:docMk/>
            <pc:sldMk cId="482189323" sldId="257"/>
            <ac:spMk id="11" creationId="{523BEDA7-D0B8-4802-8168-92452653BC9F}"/>
          </ac:spMkLst>
        </pc:spChg>
        <pc:spChg chg="add">
          <ac:chgData name="Bepul hossain" userId="6df472bc0070727f" providerId="Windows Live" clId="Web-{4799EA73-341E-4710-89C9-43B18BFC3DB3}" dt="2021-11-27T14:30:18.611" v="1225"/>
          <ac:spMkLst>
            <pc:docMk/>
            <pc:sldMk cId="482189323" sldId="257"/>
            <ac:spMk id="13" creationId="{D2EFF34B-7B1A-4F9D-8CEE-A40962BC7C21}"/>
          </ac:spMkLst>
        </pc:spChg>
        <pc:graphicFrameChg chg="add modGraphic">
          <ac:chgData name="Bepul hossain" userId="6df472bc0070727f" providerId="Windows Live" clId="Web-{4799EA73-341E-4710-89C9-43B18BFC3DB3}" dt="2021-11-27T14:43:46.332" v="1293" actId="20577"/>
          <ac:graphicFrameMkLst>
            <pc:docMk/>
            <pc:sldMk cId="482189323" sldId="257"/>
            <ac:graphicFrameMk id="5" creationId="{9998B48E-2170-4AAB-9A6E-95E3FD670438}"/>
          </ac:graphicFrameMkLst>
        </pc:graphicFrameChg>
      </pc:sldChg>
      <pc:sldChg chg="addSp delSp modSp new mod ord setBg modClrScheme chgLayout">
        <pc:chgData name="Bepul hossain" userId="6df472bc0070727f" providerId="Windows Live" clId="Web-{4799EA73-341E-4710-89C9-43B18BFC3DB3}" dt="2021-11-27T14:31:28.050" v="1227"/>
        <pc:sldMkLst>
          <pc:docMk/>
          <pc:sldMk cId="3016128782" sldId="258"/>
        </pc:sldMkLst>
        <pc:spChg chg="mod ord">
          <ac:chgData name="Bepul hossain" userId="6df472bc0070727f" providerId="Windows Live" clId="Web-{4799EA73-341E-4710-89C9-43B18BFC3DB3}" dt="2021-11-27T14:31:28.050" v="1227"/>
          <ac:spMkLst>
            <pc:docMk/>
            <pc:sldMk cId="3016128782" sldId="258"/>
            <ac:spMk id="2" creationId="{68FA3EE9-9BB4-44E8-B15C-844C0D182E4A}"/>
          </ac:spMkLst>
        </pc:spChg>
        <pc:spChg chg="del mod ord">
          <ac:chgData name="Bepul hossain" userId="6df472bc0070727f" providerId="Windows Live" clId="Web-{4799EA73-341E-4710-89C9-43B18BFC3DB3}" dt="2021-11-27T14:30:50.456" v="1226"/>
          <ac:spMkLst>
            <pc:docMk/>
            <pc:sldMk cId="3016128782" sldId="258"/>
            <ac:spMk id="3" creationId="{880BF950-64A3-4B10-A7B9-4AC7487471E5}"/>
          </ac:spMkLst>
        </pc:spChg>
        <pc:spChg chg="add del">
          <ac:chgData name="Bepul hossain" userId="6df472bc0070727f" providerId="Windows Live" clId="Web-{4799EA73-341E-4710-89C9-43B18BFC3DB3}" dt="2021-11-27T14:31:28.050" v="1227"/>
          <ac:spMkLst>
            <pc:docMk/>
            <pc:sldMk cId="3016128782" sldId="258"/>
            <ac:spMk id="9" creationId="{30B3D270-B19D-4DB8-BD3C-3E707485B515}"/>
          </ac:spMkLst>
        </pc:spChg>
        <pc:spChg chg="add del">
          <ac:chgData name="Bepul hossain" userId="6df472bc0070727f" providerId="Windows Live" clId="Web-{4799EA73-341E-4710-89C9-43B18BFC3DB3}" dt="2021-11-27T14:31:28.050" v="1227"/>
          <ac:spMkLst>
            <pc:docMk/>
            <pc:sldMk cId="3016128782" sldId="258"/>
            <ac:spMk id="11" creationId="{49BDAF94-B52E-4307-B54C-EF413086FC77}"/>
          </ac:spMkLst>
        </pc:spChg>
        <pc:spChg chg="add">
          <ac:chgData name="Bepul hossain" userId="6df472bc0070727f" providerId="Windows Live" clId="Web-{4799EA73-341E-4710-89C9-43B18BFC3DB3}" dt="2021-11-27T14:31:28.050" v="1227"/>
          <ac:spMkLst>
            <pc:docMk/>
            <pc:sldMk cId="3016128782" sldId="258"/>
            <ac:spMk id="16" creationId="{876248C8-0720-48AB-91BA-5F530BB41E5E}"/>
          </ac:spMkLst>
        </pc:spChg>
        <pc:spChg chg="add">
          <ac:chgData name="Bepul hossain" userId="6df472bc0070727f" providerId="Windows Live" clId="Web-{4799EA73-341E-4710-89C9-43B18BFC3DB3}" dt="2021-11-27T14:31:28.050" v="1227"/>
          <ac:spMkLst>
            <pc:docMk/>
            <pc:sldMk cId="3016128782" sldId="258"/>
            <ac:spMk id="18" creationId="{523BEDA7-D0B8-4802-8168-92452653BC9F}"/>
          </ac:spMkLst>
        </pc:spChg>
        <pc:spChg chg="add">
          <ac:chgData name="Bepul hossain" userId="6df472bc0070727f" providerId="Windows Live" clId="Web-{4799EA73-341E-4710-89C9-43B18BFC3DB3}" dt="2021-11-27T14:31:28.050" v="1227"/>
          <ac:spMkLst>
            <pc:docMk/>
            <pc:sldMk cId="3016128782" sldId="258"/>
            <ac:spMk id="20" creationId="{D2EFF34B-7B1A-4F9D-8CEE-A40962BC7C21}"/>
          </ac:spMkLst>
        </pc:spChg>
        <pc:graphicFrameChg chg="add mod modGraphic">
          <ac:chgData name="Bepul hossain" userId="6df472bc0070727f" providerId="Windows Live" clId="Web-{4799EA73-341E-4710-89C9-43B18BFC3DB3}" dt="2021-11-27T14:31:28.050" v="1227"/>
          <ac:graphicFrameMkLst>
            <pc:docMk/>
            <pc:sldMk cId="3016128782" sldId="258"/>
            <ac:graphicFrameMk id="5" creationId="{BCBE6365-E437-4345-BCD2-FD499E2E6330}"/>
          </ac:graphicFrameMkLst>
        </pc:graphicFrameChg>
      </pc:sldChg>
      <pc:sldChg chg="addSp modSp new del addAnim modAnim">
        <pc:chgData name="Bepul hossain" userId="6df472bc0070727f" providerId="Windows Live" clId="Web-{4799EA73-341E-4710-89C9-43B18BFC3DB3}" dt="2021-11-27T13:54:45.111" v="1010"/>
        <pc:sldMkLst>
          <pc:docMk/>
          <pc:sldMk cId="4095329783" sldId="259"/>
        </pc:sldMkLst>
        <pc:spChg chg="mod">
          <ac:chgData name="Bepul hossain" userId="6df472bc0070727f" providerId="Windows Live" clId="Web-{4799EA73-341E-4710-89C9-43B18BFC3DB3}" dt="2021-11-27T12:05:00.695" v="223" actId="20577"/>
          <ac:spMkLst>
            <pc:docMk/>
            <pc:sldMk cId="4095329783" sldId="259"/>
            <ac:spMk id="2" creationId="{4401905E-CD08-4D9A-BB0D-7289455143B2}"/>
          </ac:spMkLst>
        </pc:spChg>
        <pc:spChg chg="mod">
          <ac:chgData name="Bepul hossain" userId="6df472bc0070727f" providerId="Windows Live" clId="Web-{4799EA73-341E-4710-89C9-43B18BFC3DB3}" dt="2021-11-27T12:05:13.446" v="225" actId="20577"/>
          <ac:spMkLst>
            <pc:docMk/>
            <pc:sldMk cId="4095329783" sldId="259"/>
            <ac:spMk id="3" creationId="{D2C19A22-9E61-430B-B361-3B3EEA4198FA}"/>
          </ac:spMkLst>
        </pc:spChg>
        <pc:spChg chg="add mod">
          <ac:chgData name="Bepul hossain" userId="6df472bc0070727f" providerId="Windows Live" clId="Web-{4799EA73-341E-4710-89C9-43B18BFC3DB3}" dt="2021-11-27T12:07:41.574" v="242" actId="20577"/>
          <ac:spMkLst>
            <pc:docMk/>
            <pc:sldMk cId="4095329783" sldId="259"/>
            <ac:spMk id="4" creationId="{1DD2743D-1678-40A4-8A2A-EFD49E861A09}"/>
          </ac:spMkLst>
        </pc:spChg>
      </pc:sldChg>
      <pc:sldChg chg="modSp new del ord">
        <pc:chgData name="Bepul hossain" userId="6df472bc0070727f" providerId="Windows Live" clId="Web-{4799EA73-341E-4710-89C9-43B18BFC3DB3}" dt="2021-11-27T14:24:47.854" v="1196"/>
        <pc:sldMkLst>
          <pc:docMk/>
          <pc:sldMk cId="3412677680" sldId="260"/>
        </pc:sldMkLst>
        <pc:spChg chg="mod">
          <ac:chgData name="Bepul hossain" userId="6df472bc0070727f" providerId="Windows Live" clId="Web-{4799EA73-341E-4710-89C9-43B18BFC3DB3}" dt="2021-11-27T11:42:29.989" v="211" actId="20577"/>
          <ac:spMkLst>
            <pc:docMk/>
            <pc:sldMk cId="3412677680" sldId="260"/>
            <ac:spMk id="2" creationId="{411BB70C-B6BD-483F-B413-ACDE721F7BB9}"/>
          </ac:spMkLst>
        </pc:spChg>
      </pc:sldChg>
      <pc:sldChg chg="addSp delSp modSp add del replId">
        <pc:chgData name="Bepul hossain" userId="6df472bc0070727f" providerId="Windows Live" clId="Web-{4799EA73-341E-4710-89C9-43B18BFC3DB3}" dt="2021-11-27T13:55:32.456" v="1012"/>
        <pc:sldMkLst>
          <pc:docMk/>
          <pc:sldMk cId="3192696433" sldId="261"/>
        </pc:sldMkLst>
        <pc:spChg chg="del mod">
          <ac:chgData name="Bepul hossain" userId="6df472bc0070727f" providerId="Windows Live" clId="Web-{4799EA73-341E-4710-89C9-43B18BFC3DB3}" dt="2021-11-27T13:55:22.612" v="1011"/>
          <ac:spMkLst>
            <pc:docMk/>
            <pc:sldMk cId="3192696433" sldId="261"/>
            <ac:spMk id="3" creationId="{D2C19A22-9E61-430B-B361-3B3EEA4198FA}"/>
          </ac:spMkLst>
        </pc:spChg>
        <pc:spChg chg="add mod">
          <ac:chgData name="Bepul hossain" userId="6df472bc0070727f" providerId="Windows Live" clId="Web-{4799EA73-341E-4710-89C9-43B18BFC3DB3}" dt="2021-11-27T12:08:36.356" v="259" actId="1076"/>
          <ac:spMkLst>
            <pc:docMk/>
            <pc:sldMk cId="3192696433" sldId="261"/>
            <ac:spMk id="5" creationId="{C7A0BBC1-1E22-489E-8AB0-A40D4A281B0F}"/>
          </ac:spMkLst>
        </pc:spChg>
        <pc:spChg chg="add mod">
          <ac:chgData name="Bepul hossain" userId="6df472bc0070727f" providerId="Windows Live" clId="Web-{4799EA73-341E-4710-89C9-43B18BFC3DB3}" dt="2021-11-27T13:55:22.612" v="1011"/>
          <ac:spMkLst>
            <pc:docMk/>
            <pc:sldMk cId="3192696433" sldId="261"/>
            <ac:spMk id="7" creationId="{7E2B3B36-42B0-4C38-A742-B0107E306F27}"/>
          </ac:spMkLst>
        </pc:spChg>
      </pc:sldChg>
      <pc:sldChg chg="addSp delSp modSp add mod replId modClrScheme addAnim delAnim modAnim chgLayout">
        <pc:chgData name="Bepul hossain" userId="6df472bc0070727f" providerId="Windows Live" clId="Web-{4799EA73-341E-4710-89C9-43B18BFC3DB3}" dt="2021-11-27T14:40:34.047" v="1286"/>
        <pc:sldMkLst>
          <pc:docMk/>
          <pc:sldMk cId="859422873" sldId="262"/>
        </pc:sldMkLst>
        <pc:spChg chg="mod ord">
          <ac:chgData name="Bepul hossain" userId="6df472bc0070727f" providerId="Windows Live" clId="Web-{4799EA73-341E-4710-89C9-43B18BFC3DB3}" dt="2021-11-27T14:29:49.454" v="1223"/>
          <ac:spMkLst>
            <pc:docMk/>
            <pc:sldMk cId="859422873" sldId="262"/>
            <ac:spMk id="2" creationId="{4401905E-CD08-4D9A-BB0D-7289455143B2}"/>
          </ac:spMkLst>
        </pc:spChg>
        <pc:spChg chg="mod ord">
          <ac:chgData name="Bepul hossain" userId="6df472bc0070727f" providerId="Windows Live" clId="Web-{4799EA73-341E-4710-89C9-43B18BFC3DB3}" dt="2021-11-27T14:29:49.454" v="1223"/>
          <ac:spMkLst>
            <pc:docMk/>
            <pc:sldMk cId="859422873" sldId="262"/>
            <ac:spMk id="3" creationId="{D2C19A22-9E61-430B-B361-3B3EEA4198FA}"/>
          </ac:spMkLst>
        </pc:spChg>
        <pc:spChg chg="mod">
          <ac:chgData name="Bepul hossain" userId="6df472bc0070727f" providerId="Windows Live" clId="Web-{4799EA73-341E-4710-89C9-43B18BFC3DB3}" dt="2021-11-27T13:49:03.133" v="997"/>
          <ac:spMkLst>
            <pc:docMk/>
            <pc:sldMk cId="859422873" sldId="262"/>
            <ac:spMk id="4" creationId="{1DD2743D-1678-40A4-8A2A-EFD49E861A09}"/>
          </ac:spMkLst>
        </pc:spChg>
        <pc:spChg chg="add mod">
          <ac:chgData name="Bepul hossain" userId="6df472bc0070727f" providerId="Windows Live" clId="Web-{4799EA73-341E-4710-89C9-43B18BFC3DB3}" dt="2021-11-27T13:49:43.901" v="1000"/>
          <ac:spMkLst>
            <pc:docMk/>
            <pc:sldMk cId="859422873" sldId="262"/>
            <ac:spMk id="6" creationId="{2650DE70-3C7A-4663-B46E-E563CE5F2416}"/>
          </ac:spMkLst>
        </pc:spChg>
        <pc:spChg chg="add mod">
          <ac:chgData name="Bepul hossain" userId="6df472bc0070727f" providerId="Windows Live" clId="Web-{4799EA73-341E-4710-89C9-43B18BFC3DB3}" dt="2021-11-27T13:49:43.917" v="1001"/>
          <ac:spMkLst>
            <pc:docMk/>
            <pc:sldMk cId="859422873" sldId="262"/>
            <ac:spMk id="8" creationId="{6180504B-3428-4528-B29E-D7549DD6D7DA}"/>
          </ac:spMkLst>
        </pc:spChg>
        <pc:spChg chg="add del mod">
          <ac:chgData name="Bepul hossain" userId="6df472bc0070727f" providerId="Windows Live" clId="Web-{4799EA73-341E-4710-89C9-43B18BFC3DB3}" dt="2021-11-27T12:11:50.939" v="292"/>
          <ac:spMkLst>
            <pc:docMk/>
            <pc:sldMk cId="859422873" sldId="262"/>
            <ac:spMk id="10" creationId="{700BBF35-A06F-4CC2-8B2A-40D4FFEB0442}"/>
          </ac:spMkLst>
        </pc:spChg>
        <pc:spChg chg="add del mod">
          <ac:chgData name="Bepul hossain" userId="6df472bc0070727f" providerId="Windows Live" clId="Web-{4799EA73-341E-4710-89C9-43B18BFC3DB3}" dt="2021-11-27T12:20:34.904" v="364"/>
          <ac:spMkLst>
            <pc:docMk/>
            <pc:sldMk cId="859422873" sldId="262"/>
            <ac:spMk id="11" creationId="{1AE7D5FA-599B-4501-A9E7-33745FD88EC2}"/>
          </ac:spMkLst>
        </pc:spChg>
        <pc:spChg chg="add del mod">
          <ac:chgData name="Bepul hossain" userId="6df472bc0070727f" providerId="Windows Live" clId="Web-{4799EA73-341E-4710-89C9-43B18BFC3DB3}" dt="2021-11-27T12:20:38.654" v="365"/>
          <ac:spMkLst>
            <pc:docMk/>
            <pc:sldMk cId="859422873" sldId="262"/>
            <ac:spMk id="12" creationId="{046C2D6B-B3B0-49C0-9206-130D23A9726C}"/>
          </ac:spMkLst>
        </pc:spChg>
        <pc:spChg chg="add del mod">
          <ac:chgData name="Bepul hossain" userId="6df472bc0070727f" providerId="Windows Live" clId="Web-{4799EA73-341E-4710-89C9-43B18BFC3DB3}" dt="2021-11-27T12:20:41.701" v="366"/>
          <ac:spMkLst>
            <pc:docMk/>
            <pc:sldMk cId="859422873" sldId="262"/>
            <ac:spMk id="13" creationId="{AD5DC999-FF78-4CDD-A815-6ED58382BBDE}"/>
          </ac:spMkLst>
        </pc:spChg>
        <pc:spChg chg="add del mod">
          <ac:chgData name="Bepul hossain" userId="6df472bc0070727f" providerId="Windows Live" clId="Web-{4799EA73-341E-4710-89C9-43B18BFC3DB3}" dt="2021-11-27T12:19:01.058" v="347"/>
          <ac:spMkLst>
            <pc:docMk/>
            <pc:sldMk cId="859422873" sldId="262"/>
            <ac:spMk id="14" creationId="{74CCC9F1-9F26-4BC8-93D7-2EE26A19A05A}"/>
          </ac:spMkLst>
        </pc:spChg>
        <pc:spChg chg="add del">
          <ac:chgData name="Bepul hossain" userId="6df472bc0070727f" providerId="Windows Live" clId="Web-{4799EA73-341E-4710-89C9-43B18BFC3DB3}" dt="2021-11-27T12:16:22.554" v="331"/>
          <ac:spMkLst>
            <pc:docMk/>
            <pc:sldMk cId="859422873" sldId="262"/>
            <ac:spMk id="15" creationId="{4A25C9FE-0BBB-4FFC-93A1-F524B7737DA5}"/>
          </ac:spMkLst>
        </pc:spChg>
        <pc:spChg chg="add del mod">
          <ac:chgData name="Bepul hossain" userId="6df472bc0070727f" providerId="Windows Live" clId="Web-{4799EA73-341E-4710-89C9-43B18BFC3DB3}" dt="2021-11-27T12:26:18.802" v="466"/>
          <ac:spMkLst>
            <pc:docMk/>
            <pc:sldMk cId="859422873" sldId="262"/>
            <ac:spMk id="17" creationId="{E594CA74-4687-4544-927B-962203B2F1B8}"/>
          </ac:spMkLst>
        </pc:spChg>
        <pc:spChg chg="add del mod">
          <ac:chgData name="Bepul hossain" userId="6df472bc0070727f" providerId="Windows Live" clId="Web-{4799EA73-341E-4710-89C9-43B18BFC3DB3}" dt="2021-11-27T12:26:31.599" v="467"/>
          <ac:spMkLst>
            <pc:docMk/>
            <pc:sldMk cId="859422873" sldId="262"/>
            <ac:spMk id="18" creationId="{3C40B86C-7445-4543-AE95-A2C73E6E12F6}"/>
          </ac:spMkLst>
        </pc:spChg>
        <pc:spChg chg="add del mod">
          <ac:chgData name="Bepul hossain" userId="6df472bc0070727f" providerId="Windows Live" clId="Web-{4799EA73-341E-4710-89C9-43B18BFC3DB3}" dt="2021-11-27T12:29:03.384" v="490"/>
          <ac:spMkLst>
            <pc:docMk/>
            <pc:sldMk cId="859422873" sldId="262"/>
            <ac:spMk id="19" creationId="{0E21B89E-F7E2-4B42-A7CF-289BA0425C7C}"/>
          </ac:spMkLst>
        </pc:spChg>
        <pc:spChg chg="add del mod">
          <ac:chgData name="Bepul hossain" userId="6df472bc0070727f" providerId="Windows Live" clId="Web-{4799EA73-341E-4710-89C9-43B18BFC3DB3}" dt="2021-11-27T12:27:29.350" v="482"/>
          <ac:spMkLst>
            <pc:docMk/>
            <pc:sldMk cId="859422873" sldId="262"/>
            <ac:spMk id="20" creationId="{4B6B2675-9F64-40F8-A6CF-4F1074504DF3}"/>
          </ac:spMkLst>
        </pc:spChg>
        <pc:spChg chg="add del mod">
          <ac:chgData name="Bepul hossain" userId="6df472bc0070727f" providerId="Windows Live" clId="Web-{4799EA73-341E-4710-89C9-43B18BFC3DB3}" dt="2021-11-27T13:31:34.344" v="870" actId="20577"/>
          <ac:spMkLst>
            <pc:docMk/>
            <pc:sldMk cId="859422873" sldId="262"/>
            <ac:spMk id="21" creationId="{06CC794B-1A7F-42AE-A450-85031BEB46CF}"/>
          </ac:spMkLst>
        </pc:spChg>
        <pc:spChg chg="add del">
          <ac:chgData name="Bepul hossain" userId="6df472bc0070727f" providerId="Windows Live" clId="Web-{4799EA73-341E-4710-89C9-43B18BFC3DB3}" dt="2021-11-27T12:29:26.087" v="493"/>
          <ac:spMkLst>
            <pc:docMk/>
            <pc:sldMk cId="859422873" sldId="262"/>
            <ac:spMk id="22" creationId="{3A2F58DC-8A7B-4D37-A559-C176F0C902A8}"/>
          </ac:spMkLst>
        </pc:spChg>
        <pc:spChg chg="add del mod">
          <ac:chgData name="Bepul hossain" userId="6df472bc0070727f" providerId="Windows Live" clId="Web-{4799EA73-341E-4710-89C9-43B18BFC3DB3}" dt="2021-11-27T12:42:16.511" v="561"/>
          <ac:spMkLst>
            <pc:docMk/>
            <pc:sldMk cId="859422873" sldId="262"/>
            <ac:spMk id="23" creationId="{C472214E-A4D6-434C-BB57-88D220C32F6F}"/>
          </ac:spMkLst>
        </pc:spChg>
        <pc:spChg chg="add del mod">
          <ac:chgData name="Bepul hossain" userId="6df472bc0070727f" providerId="Windows Live" clId="Web-{4799EA73-341E-4710-89C9-43B18BFC3DB3}" dt="2021-11-27T13:31:21.860" v="865" actId="20577"/>
          <ac:spMkLst>
            <pc:docMk/>
            <pc:sldMk cId="859422873" sldId="262"/>
            <ac:spMk id="24" creationId="{8E7BB625-BE7A-4CDC-931B-63B73408F793}"/>
          </ac:spMkLst>
        </pc:spChg>
        <pc:spChg chg="add mod">
          <ac:chgData name="Bepul hossain" userId="6df472bc0070727f" providerId="Windows Live" clId="Web-{4799EA73-341E-4710-89C9-43B18BFC3DB3}" dt="2021-11-27T13:03:16.757" v="737" actId="14100"/>
          <ac:spMkLst>
            <pc:docMk/>
            <pc:sldMk cId="859422873" sldId="262"/>
            <ac:spMk id="25" creationId="{E60E28E2-EC4F-4770-B69A-3B2C0A1EC6C7}"/>
          </ac:spMkLst>
        </pc:spChg>
        <pc:spChg chg="add mod">
          <ac:chgData name="Bepul hossain" userId="6df472bc0070727f" providerId="Windows Live" clId="Web-{4799EA73-341E-4710-89C9-43B18BFC3DB3}" dt="2021-11-27T13:00:44.926" v="717" actId="1076"/>
          <ac:spMkLst>
            <pc:docMk/>
            <pc:sldMk cId="859422873" sldId="262"/>
            <ac:spMk id="27" creationId="{C443554B-D7AD-4429-ACE1-E35F87ACB2A4}"/>
          </ac:spMkLst>
        </pc:spChg>
        <pc:spChg chg="add mod">
          <ac:chgData name="Bepul hossain" userId="6df472bc0070727f" providerId="Windows Live" clId="Web-{4799EA73-341E-4710-89C9-43B18BFC3DB3}" dt="2021-11-27T13:01:53.474" v="724" actId="14100"/>
          <ac:spMkLst>
            <pc:docMk/>
            <pc:sldMk cId="859422873" sldId="262"/>
            <ac:spMk id="28" creationId="{69183B96-B0BC-4EF4-B4F6-81F1DCE87574}"/>
          </ac:spMkLst>
        </pc:spChg>
        <pc:spChg chg="add mod">
          <ac:chgData name="Bepul hossain" userId="6df472bc0070727f" providerId="Windows Live" clId="Web-{4799EA73-341E-4710-89C9-43B18BFC3DB3}" dt="2021-11-27T13:02:01.474" v="726" actId="1076"/>
          <ac:spMkLst>
            <pc:docMk/>
            <pc:sldMk cId="859422873" sldId="262"/>
            <ac:spMk id="29" creationId="{3C822F24-7CC7-4B3B-8ACE-5E5AED84604B}"/>
          </ac:spMkLst>
        </pc:spChg>
        <pc:spChg chg="add del mod">
          <ac:chgData name="Bepul hossain" userId="6df472bc0070727f" providerId="Windows Live" clId="Web-{4799EA73-341E-4710-89C9-43B18BFC3DB3}" dt="2021-11-27T12:52:36.399" v="618"/>
          <ac:spMkLst>
            <pc:docMk/>
            <pc:sldMk cId="859422873" sldId="262"/>
            <ac:spMk id="30" creationId="{A22B5B3D-651D-422D-A44B-48620FB0653F}"/>
          </ac:spMkLst>
        </pc:spChg>
        <pc:spChg chg="add del mod">
          <ac:chgData name="Bepul hossain" userId="6df472bc0070727f" providerId="Windows Live" clId="Web-{4799EA73-341E-4710-89C9-43B18BFC3DB3}" dt="2021-11-27T13:03:58.289" v="741"/>
          <ac:spMkLst>
            <pc:docMk/>
            <pc:sldMk cId="859422873" sldId="262"/>
            <ac:spMk id="31" creationId="{849F639C-C408-4B85-A7A0-C416C906626B}"/>
          </ac:spMkLst>
        </pc:spChg>
        <pc:spChg chg="add del mod">
          <ac:chgData name="Bepul hossain" userId="6df472bc0070727f" providerId="Windows Live" clId="Web-{4799EA73-341E-4710-89C9-43B18BFC3DB3}" dt="2021-11-27T13:41:59.889" v="964"/>
          <ac:spMkLst>
            <pc:docMk/>
            <pc:sldMk cId="859422873" sldId="262"/>
            <ac:spMk id="32" creationId="{450F1B27-A25B-466A-AA1E-DD89D183D8EF}"/>
          </ac:spMkLst>
        </pc:spChg>
        <pc:spChg chg="add mod">
          <ac:chgData name="Bepul hossain" userId="6df472bc0070727f" providerId="Windows Live" clId="Web-{4799EA73-341E-4710-89C9-43B18BFC3DB3}" dt="2021-11-27T13:54:22.860" v="1007"/>
          <ac:spMkLst>
            <pc:docMk/>
            <pc:sldMk cId="859422873" sldId="262"/>
            <ac:spMk id="33" creationId="{0E5C0D85-E144-4BB2-897F-DADE4F4EBEAE}"/>
          </ac:spMkLst>
        </pc:spChg>
        <pc:spChg chg="add mod">
          <ac:chgData name="Bepul hossain" userId="6df472bc0070727f" providerId="Windows Live" clId="Web-{4799EA73-341E-4710-89C9-43B18BFC3DB3}" dt="2021-11-27T13:54:22.876" v="1008"/>
          <ac:spMkLst>
            <pc:docMk/>
            <pc:sldMk cId="859422873" sldId="262"/>
            <ac:spMk id="34" creationId="{73E5C738-D972-4CCD-BA77-BFB6EC4DDFD9}"/>
          </ac:spMkLst>
        </pc:spChg>
        <pc:spChg chg="add mod">
          <ac:chgData name="Bepul hossain" userId="6df472bc0070727f" providerId="Windows Live" clId="Web-{4799EA73-341E-4710-89C9-43B18BFC3DB3}" dt="2021-11-27T13:54:22.891" v="1009"/>
          <ac:spMkLst>
            <pc:docMk/>
            <pc:sldMk cId="859422873" sldId="262"/>
            <ac:spMk id="35" creationId="{6AF779E4-34D1-4D2E-9BF2-4A90EDF75F79}"/>
          </ac:spMkLst>
        </pc:spChg>
        <pc:spChg chg="add mod">
          <ac:chgData name="Bepul hossain" userId="6df472bc0070727f" providerId="Windows Live" clId="Web-{4799EA73-341E-4710-89C9-43B18BFC3DB3}" dt="2021-11-27T13:47:24.537" v="990" actId="14100"/>
          <ac:spMkLst>
            <pc:docMk/>
            <pc:sldMk cId="859422873" sldId="262"/>
            <ac:spMk id="36" creationId="{75384A2D-52CA-45B9-92B2-419FC64BF7B4}"/>
          </ac:spMkLst>
        </pc:spChg>
        <pc:spChg chg="add del mod">
          <ac:chgData name="Bepul hossain" userId="6df472bc0070727f" providerId="Windows Live" clId="Web-{4799EA73-341E-4710-89C9-43B18BFC3DB3}" dt="2021-11-27T13:11:37.190" v="841"/>
          <ac:spMkLst>
            <pc:docMk/>
            <pc:sldMk cId="859422873" sldId="262"/>
            <ac:spMk id="37" creationId="{2AB2EA28-8AA0-4CEF-8649-38200A9DBD7B}"/>
          </ac:spMkLst>
        </pc:spChg>
        <pc:spChg chg="add mod">
          <ac:chgData name="Bepul hossain" userId="6df472bc0070727f" providerId="Windows Live" clId="Web-{4799EA73-341E-4710-89C9-43B18BFC3DB3}" dt="2021-11-27T13:50:18.136" v="1002"/>
          <ac:spMkLst>
            <pc:docMk/>
            <pc:sldMk cId="859422873" sldId="262"/>
            <ac:spMk id="38" creationId="{A90A9AA0-6397-45EB-8979-BA27BF887863}"/>
          </ac:spMkLst>
        </pc:spChg>
        <pc:spChg chg="add mod">
          <ac:chgData name="Bepul hossain" userId="6df472bc0070727f" providerId="Windows Live" clId="Web-{4799EA73-341E-4710-89C9-43B18BFC3DB3}" dt="2021-11-27T13:50:18.152" v="1003"/>
          <ac:spMkLst>
            <pc:docMk/>
            <pc:sldMk cId="859422873" sldId="262"/>
            <ac:spMk id="40" creationId="{557A6895-4E8A-4DB6-9B47-96C8DE9F2061}"/>
          </ac:spMkLst>
        </pc:spChg>
        <pc:spChg chg="add mod">
          <ac:chgData name="Bepul hossain" userId="6df472bc0070727f" providerId="Windows Live" clId="Web-{4799EA73-341E-4710-89C9-43B18BFC3DB3}" dt="2021-11-27T13:50:18.167" v="1004"/>
          <ac:spMkLst>
            <pc:docMk/>
            <pc:sldMk cId="859422873" sldId="262"/>
            <ac:spMk id="42" creationId="{651B3461-3BF8-46E9-ABEC-2AA02374F782}"/>
          </ac:spMkLst>
        </pc:spChg>
        <pc:spChg chg="add mod">
          <ac:chgData name="Bepul hossain" userId="6df472bc0070727f" providerId="Windows Live" clId="Web-{4799EA73-341E-4710-89C9-43B18BFC3DB3}" dt="2021-11-27T13:50:18.167" v="1005"/>
          <ac:spMkLst>
            <pc:docMk/>
            <pc:sldMk cId="859422873" sldId="262"/>
            <ac:spMk id="43" creationId="{42D126A5-ABE7-498C-8CAD-44D9A4A6D006}"/>
          </ac:spMkLst>
        </pc:spChg>
        <pc:spChg chg="add mod">
          <ac:chgData name="Bepul hossain" userId="6df472bc0070727f" providerId="Windows Live" clId="Web-{4799EA73-341E-4710-89C9-43B18BFC3DB3}" dt="2021-11-27T13:50:18.183" v="1006"/>
          <ac:spMkLst>
            <pc:docMk/>
            <pc:sldMk cId="859422873" sldId="262"/>
            <ac:spMk id="44" creationId="{72056C06-58CB-4940-A5E0-9BE5406908F1}"/>
          </ac:spMkLst>
        </pc:spChg>
        <pc:spChg chg="add mod">
          <ac:chgData name="Bepul hossain" userId="6df472bc0070727f" providerId="Windows Live" clId="Web-{4799EA73-341E-4710-89C9-43B18BFC3DB3}" dt="2021-11-27T13:38:11.603" v="947" actId="1076"/>
          <ac:spMkLst>
            <pc:docMk/>
            <pc:sldMk cId="859422873" sldId="262"/>
            <ac:spMk id="46" creationId="{5A36A22B-55BB-4D27-8DB0-0846F237BF61}"/>
          </ac:spMkLst>
        </pc:spChg>
        <pc:spChg chg="add mod">
          <ac:chgData name="Bepul hossain" userId="6df472bc0070727f" providerId="Windows Live" clId="Web-{4799EA73-341E-4710-89C9-43B18BFC3DB3}" dt="2021-11-27T13:39:05.745" v="956" actId="1076"/>
          <ac:spMkLst>
            <pc:docMk/>
            <pc:sldMk cId="859422873" sldId="262"/>
            <ac:spMk id="47" creationId="{C24A36DF-8E5B-4E07-8872-A439B4037C5D}"/>
          </ac:spMkLst>
        </pc:spChg>
        <pc:spChg chg="add mod">
          <ac:chgData name="Bepul hossain" userId="6df472bc0070727f" providerId="Windows Live" clId="Web-{4799EA73-341E-4710-89C9-43B18BFC3DB3}" dt="2021-11-27T13:42:22.359" v="966" actId="1076"/>
          <ac:spMkLst>
            <pc:docMk/>
            <pc:sldMk cId="859422873" sldId="262"/>
            <ac:spMk id="49" creationId="{07E3EA3B-8E2F-4CE0-B879-EF5AEBC68C00}"/>
          </ac:spMkLst>
        </pc:spChg>
        <pc:spChg chg="add del mod">
          <ac:chgData name="Bepul hossain" userId="6df472bc0070727f" providerId="Windows Live" clId="Web-{4799EA73-341E-4710-89C9-43B18BFC3DB3}" dt="2021-11-27T13:47:49.616" v="992"/>
          <ac:spMkLst>
            <pc:docMk/>
            <pc:sldMk cId="859422873" sldId="262"/>
            <ac:spMk id="50" creationId="{13B2E4C5-037A-4CDA-BAB3-B2C34C012178}"/>
          </ac:spMkLst>
        </pc:spChg>
        <pc:spChg chg="add del mod">
          <ac:chgData name="Bepul hossain" userId="6df472bc0070727f" providerId="Windows Live" clId="Web-{4799EA73-341E-4710-89C9-43B18BFC3DB3}" dt="2021-11-27T13:47:02.006" v="987"/>
          <ac:spMkLst>
            <pc:docMk/>
            <pc:sldMk cId="859422873" sldId="262"/>
            <ac:spMk id="51" creationId="{477929E7-3913-47DD-BC35-5C17FDA5D1D6}"/>
          </ac:spMkLst>
        </pc:spChg>
        <pc:graphicFrameChg chg="add del mod modGraphic">
          <ac:chgData name="Bepul hossain" userId="6df472bc0070727f" providerId="Windows Live" clId="Web-{4799EA73-341E-4710-89C9-43B18BFC3DB3}" dt="2021-11-27T12:38:15.927" v="512"/>
          <ac:graphicFrameMkLst>
            <pc:docMk/>
            <pc:sldMk cId="859422873" sldId="262"/>
            <ac:graphicFrameMk id="16" creationId="{9CAB30E5-D794-4609-97B2-7565A1E1C22C}"/>
          </ac:graphicFrameMkLst>
        </pc:graphicFrameChg>
        <pc:picChg chg="add mod">
          <ac:chgData name="Bepul hossain" userId="6df472bc0070727f" providerId="Windows Live" clId="Web-{4799EA73-341E-4710-89C9-43B18BFC3DB3}" dt="2021-11-27T13:44:00.486" v="968" actId="1076"/>
          <ac:picMkLst>
            <pc:docMk/>
            <pc:sldMk cId="859422873" sldId="262"/>
            <ac:picMk id="26" creationId="{B2A3E505-25AD-430A-B53D-16CBAD853F58}"/>
          </ac:picMkLst>
        </pc:picChg>
      </pc:sldChg>
      <pc:sldChg chg="new del">
        <pc:chgData name="Bepul hossain" userId="6df472bc0070727f" providerId="Windows Live" clId="Web-{4799EA73-341E-4710-89C9-43B18BFC3DB3}" dt="2021-11-27T13:55:56.815" v="1014"/>
        <pc:sldMkLst>
          <pc:docMk/>
          <pc:sldMk cId="183946981" sldId="263"/>
        </pc:sldMkLst>
      </pc:sldChg>
      <pc:sldChg chg="addSp delSp modSp new mod ord setBg modClrScheme chgLayout">
        <pc:chgData name="Bepul hossain" userId="6df472bc0070727f" providerId="Windows Live" clId="Web-{4799EA73-341E-4710-89C9-43B18BFC3DB3}" dt="2021-11-27T14:33:21.678" v="1233"/>
        <pc:sldMkLst>
          <pc:docMk/>
          <pc:sldMk cId="1361984937" sldId="263"/>
        </pc:sldMkLst>
        <pc:spChg chg="mod ord">
          <ac:chgData name="Bepul hossain" userId="6df472bc0070727f" providerId="Windows Live" clId="Web-{4799EA73-341E-4710-89C9-43B18BFC3DB3}" dt="2021-11-27T14:33:21.662" v="1232"/>
          <ac:spMkLst>
            <pc:docMk/>
            <pc:sldMk cId="1361984937" sldId="263"/>
            <ac:spMk id="2" creationId="{43F20626-5844-4CA9-8EE8-E4F6D578B72A}"/>
          </ac:spMkLst>
        </pc:spChg>
        <pc:spChg chg="add del mod ord">
          <ac:chgData name="Bepul hossain" userId="6df472bc0070727f" providerId="Windows Live" clId="Web-{4799EA73-341E-4710-89C9-43B18BFC3DB3}" dt="2021-11-27T14:32:25.520" v="1230"/>
          <ac:spMkLst>
            <pc:docMk/>
            <pc:sldMk cId="1361984937" sldId="263"/>
            <ac:spMk id="3" creationId="{7E4DA756-07BA-4A34-80E3-EC9D614417C0}"/>
          </ac:spMkLst>
        </pc:spChg>
        <pc:spChg chg="add del">
          <ac:chgData name="Bepul hossain" userId="6df472bc0070727f" providerId="Windows Live" clId="Web-{4799EA73-341E-4710-89C9-43B18BFC3DB3}" dt="2021-11-27T14:33:21.662" v="1232"/>
          <ac:spMkLst>
            <pc:docMk/>
            <pc:sldMk cId="1361984937" sldId="263"/>
            <ac:spMk id="8" creationId="{60C2BF78-EE5B-49C7-ADD9-58CDBD13E3AA}"/>
          </ac:spMkLst>
        </pc:spChg>
        <pc:spChg chg="add del">
          <ac:chgData name="Bepul hossain" userId="6df472bc0070727f" providerId="Windows Live" clId="Web-{4799EA73-341E-4710-89C9-43B18BFC3DB3}" dt="2021-11-27T14:32:25.473" v="1229"/>
          <ac:spMkLst>
            <pc:docMk/>
            <pc:sldMk cId="1361984937" sldId="263"/>
            <ac:spMk id="9" creationId="{876248C8-0720-48AB-91BA-5F530BB41E5E}"/>
          </ac:spMkLst>
        </pc:spChg>
        <pc:spChg chg="add">
          <ac:chgData name="Bepul hossain" userId="6df472bc0070727f" providerId="Windows Live" clId="Web-{4799EA73-341E-4710-89C9-43B18BFC3DB3}" dt="2021-11-27T14:33:21.678" v="1233"/>
          <ac:spMkLst>
            <pc:docMk/>
            <pc:sldMk cId="1361984937" sldId="263"/>
            <ac:spMk id="10" creationId="{21FFDA05-9640-4040-B33E-D46FD04434DB}"/>
          </ac:spMkLst>
        </pc:spChg>
        <pc:spChg chg="add del">
          <ac:chgData name="Bepul hossain" userId="6df472bc0070727f" providerId="Windows Live" clId="Web-{4799EA73-341E-4710-89C9-43B18BFC3DB3}" dt="2021-11-27T14:32:25.473" v="1229"/>
          <ac:spMkLst>
            <pc:docMk/>
            <pc:sldMk cId="1361984937" sldId="263"/>
            <ac:spMk id="11" creationId="{523BEDA7-D0B8-4802-8168-92452653BC9F}"/>
          </ac:spMkLst>
        </pc:spChg>
        <pc:spChg chg="add del">
          <ac:chgData name="Bepul hossain" userId="6df472bc0070727f" providerId="Windows Live" clId="Web-{4799EA73-341E-4710-89C9-43B18BFC3DB3}" dt="2021-11-27T14:32:25.473" v="1229"/>
          <ac:spMkLst>
            <pc:docMk/>
            <pc:sldMk cId="1361984937" sldId="263"/>
            <ac:spMk id="13" creationId="{D2EFF34B-7B1A-4F9D-8CEE-A40962BC7C21}"/>
          </ac:spMkLst>
        </pc:spChg>
        <pc:graphicFrameChg chg="add del">
          <ac:chgData name="Bepul hossain" userId="6df472bc0070727f" providerId="Windows Live" clId="Web-{4799EA73-341E-4710-89C9-43B18BFC3DB3}" dt="2021-11-27T14:32:25.473" v="1229"/>
          <ac:graphicFrameMkLst>
            <pc:docMk/>
            <pc:sldMk cId="1361984937" sldId="263"/>
            <ac:graphicFrameMk id="5" creationId="{C527CFBB-1FCD-462A-8522-D70794DBC889}"/>
          </ac:graphicFrameMkLst>
        </pc:graphicFrameChg>
        <pc:graphicFrameChg chg="add mod modGraphic">
          <ac:chgData name="Bepul hossain" userId="6df472bc0070727f" providerId="Windows Live" clId="Web-{4799EA73-341E-4710-89C9-43B18BFC3DB3}" dt="2021-11-27T14:33:21.662" v="1232"/>
          <ac:graphicFrameMkLst>
            <pc:docMk/>
            <pc:sldMk cId="1361984937" sldId="263"/>
            <ac:graphicFrameMk id="6" creationId="{1AB4AF1C-B5BE-4044-976F-0C379D6C6F39}"/>
          </ac:graphicFrameMkLst>
        </pc:graphicFrameChg>
      </pc:sldChg>
      <pc:sldChg chg="addSp delSp modSp new mod ord setBg modClrScheme chgLayout">
        <pc:chgData name="Bepul hossain" userId="6df472bc0070727f" providerId="Windows Live" clId="Web-{4799EA73-341E-4710-89C9-43B18BFC3DB3}" dt="2021-11-27T14:33:41.381" v="1236"/>
        <pc:sldMkLst>
          <pc:docMk/>
          <pc:sldMk cId="3569230937" sldId="264"/>
        </pc:sldMkLst>
        <pc:spChg chg="mod ord">
          <ac:chgData name="Bepul hossain" userId="6df472bc0070727f" providerId="Windows Live" clId="Web-{4799EA73-341E-4710-89C9-43B18BFC3DB3}" dt="2021-11-27T14:33:41.381" v="1236"/>
          <ac:spMkLst>
            <pc:docMk/>
            <pc:sldMk cId="3569230937" sldId="264"/>
            <ac:spMk id="2" creationId="{31F9047B-7E1B-4E3E-AC67-197669DB1801}"/>
          </ac:spMkLst>
        </pc:spChg>
        <pc:spChg chg="add del mod ord">
          <ac:chgData name="Bepul hossain" userId="6df472bc0070727f" providerId="Windows Live" clId="Web-{4799EA73-341E-4710-89C9-43B18BFC3DB3}" dt="2021-11-27T14:33:41.381" v="1236"/>
          <ac:spMkLst>
            <pc:docMk/>
            <pc:sldMk cId="3569230937" sldId="264"/>
            <ac:spMk id="3" creationId="{0E6954C5-A8AD-47B3-B1FC-65CE08B97C9A}"/>
          </ac:spMkLst>
        </pc:spChg>
        <pc:spChg chg="add">
          <ac:chgData name="Bepul hossain" userId="6df472bc0070727f" providerId="Windows Live" clId="Web-{4799EA73-341E-4710-89C9-43B18BFC3DB3}" dt="2021-11-27T14:33:41.381" v="1236"/>
          <ac:spMkLst>
            <pc:docMk/>
            <pc:sldMk cId="3569230937" sldId="264"/>
            <ac:spMk id="6" creationId="{876248C8-0720-48AB-91BA-5F530BB41E5E}"/>
          </ac:spMkLst>
        </pc:spChg>
        <pc:spChg chg="add">
          <ac:chgData name="Bepul hossain" userId="6df472bc0070727f" providerId="Windows Live" clId="Web-{4799EA73-341E-4710-89C9-43B18BFC3DB3}" dt="2021-11-27T14:33:41.381" v="1236"/>
          <ac:spMkLst>
            <pc:docMk/>
            <pc:sldMk cId="3569230937" sldId="264"/>
            <ac:spMk id="7" creationId="{523BEDA7-D0B8-4802-8168-92452653BC9F}"/>
          </ac:spMkLst>
        </pc:spChg>
        <pc:spChg chg="add del">
          <ac:chgData name="Bepul hossain" userId="6df472bc0070727f" providerId="Windows Live" clId="Web-{4799EA73-341E-4710-89C9-43B18BFC3DB3}" dt="2021-11-27T14:33:41.350" v="1235"/>
          <ac:spMkLst>
            <pc:docMk/>
            <pc:sldMk cId="3569230937" sldId="264"/>
            <ac:spMk id="9" creationId="{30B3D270-B19D-4DB8-BD3C-3E707485B515}"/>
          </ac:spMkLst>
        </pc:spChg>
        <pc:spChg chg="add del">
          <ac:chgData name="Bepul hossain" userId="6df472bc0070727f" providerId="Windows Live" clId="Web-{4799EA73-341E-4710-89C9-43B18BFC3DB3}" dt="2021-11-27T14:33:41.350" v="1235"/>
          <ac:spMkLst>
            <pc:docMk/>
            <pc:sldMk cId="3569230937" sldId="264"/>
            <ac:spMk id="11" creationId="{49BDAF94-B52E-4307-B54C-EF413086FC77}"/>
          </ac:spMkLst>
        </pc:spChg>
        <pc:spChg chg="add">
          <ac:chgData name="Bepul hossain" userId="6df472bc0070727f" providerId="Windows Live" clId="Web-{4799EA73-341E-4710-89C9-43B18BFC3DB3}" dt="2021-11-27T14:33:41.381" v="1236"/>
          <ac:spMkLst>
            <pc:docMk/>
            <pc:sldMk cId="3569230937" sldId="264"/>
            <ac:spMk id="13" creationId="{D2EFF34B-7B1A-4F9D-8CEE-A40962BC7C21}"/>
          </ac:spMkLst>
        </pc:spChg>
        <pc:graphicFrameChg chg="add del">
          <ac:chgData name="Bepul hossain" userId="6df472bc0070727f" providerId="Windows Live" clId="Web-{4799EA73-341E-4710-89C9-43B18BFC3DB3}" dt="2021-11-27T14:33:41.350" v="1235"/>
          <ac:graphicFrameMkLst>
            <pc:docMk/>
            <pc:sldMk cId="3569230937" sldId="264"/>
            <ac:graphicFrameMk id="5" creationId="{3A00E024-781B-4E9E-B3EC-0AB5AD5420BC}"/>
          </ac:graphicFrameMkLst>
        </pc:graphicFrameChg>
        <pc:graphicFrameChg chg="add">
          <ac:chgData name="Bepul hossain" userId="6df472bc0070727f" providerId="Windows Live" clId="Web-{4799EA73-341E-4710-89C9-43B18BFC3DB3}" dt="2021-11-27T14:33:41.381" v="1236"/>
          <ac:graphicFrameMkLst>
            <pc:docMk/>
            <pc:sldMk cId="3569230937" sldId="264"/>
            <ac:graphicFrameMk id="8" creationId="{63361D1A-8EF4-4E09-83C7-4AB688E97888}"/>
          </ac:graphicFrameMkLst>
        </pc:graphicFrameChg>
      </pc:sldChg>
      <pc:sldChg chg="delSp modSp new mod modClrScheme chgLayout">
        <pc:chgData name="Bepul hossain" userId="6df472bc0070727f" providerId="Windows Live" clId="Web-{4799EA73-341E-4710-89C9-43B18BFC3DB3}" dt="2021-11-27T14:29:49.454" v="1223"/>
        <pc:sldMkLst>
          <pc:docMk/>
          <pc:sldMk cId="3331810243" sldId="265"/>
        </pc:sldMkLst>
        <pc:spChg chg="del mod">
          <ac:chgData name="Bepul hossain" userId="6df472bc0070727f" providerId="Windows Live" clId="Web-{4799EA73-341E-4710-89C9-43B18BFC3DB3}" dt="2021-11-27T14:28:28.609" v="1222"/>
          <ac:spMkLst>
            <pc:docMk/>
            <pc:sldMk cId="3331810243" sldId="265"/>
            <ac:spMk id="2" creationId="{746D0A28-ADDB-4F71-BBE8-88EB5CB86F78}"/>
          </ac:spMkLst>
        </pc:spChg>
        <pc:spChg chg="mod ord">
          <ac:chgData name="Bepul hossain" userId="6df472bc0070727f" providerId="Windows Live" clId="Web-{4799EA73-341E-4710-89C9-43B18BFC3DB3}" dt="2021-11-27T14:29:49.454" v="1223"/>
          <ac:spMkLst>
            <pc:docMk/>
            <pc:sldMk cId="3331810243" sldId="265"/>
            <ac:spMk id="3" creationId="{92413625-2DDC-4590-8AA4-2B94326CC4F6}"/>
          </ac:spMkLst>
        </pc:spChg>
      </pc:sldChg>
      <pc:sldMasterChg chg="del delSldLayout">
        <pc:chgData name="Bepul hossain" userId="6df472bc0070727f" providerId="Windows Live" clId="Web-{4799EA73-341E-4710-89C9-43B18BFC3DB3}" dt="2021-11-27T14:29:49.454" v="1223"/>
        <pc:sldMasterMkLst>
          <pc:docMk/>
          <pc:sldMasterMk cId="2460954070" sldId="2147483660"/>
        </pc:sldMasterMkLst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pul hossain" userId="6df472bc0070727f" providerId="Windows Live" clId="Web-{4799EA73-341E-4710-89C9-43B18BFC3DB3}" dt="2021-11-27T14:29:49.454" v="12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Bepul hossain" userId="6df472bc0070727f" providerId="Windows Live" clId="Web-{4799EA73-341E-4710-89C9-43B18BFC3DB3}" dt="2021-11-27T14:29:49.454" v="1223"/>
        <pc:sldMasterMkLst>
          <pc:docMk/>
          <pc:sldMasterMk cId="777357292" sldId="2147483672"/>
        </pc:sldMasterMkLst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1856021290" sldId="2147483673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2887917203" sldId="2147483674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4006940605" sldId="2147483675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3114979570" sldId="2147483676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1380627126" sldId="2147483677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934056834" sldId="2147483678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4014020500" sldId="2147483679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2498086120" sldId="2147483680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1645535537" sldId="2147483681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3465660135" sldId="2147483682"/>
          </pc:sldLayoutMkLst>
        </pc:sldLayoutChg>
        <pc:sldLayoutChg chg="add mod replId">
          <pc:chgData name="Bepul hossain" userId="6df472bc0070727f" providerId="Windows Live" clId="Web-{4799EA73-341E-4710-89C9-43B18BFC3DB3}" dt="2021-11-27T14:29:49.454" v="1223"/>
          <pc:sldLayoutMkLst>
            <pc:docMk/>
            <pc:sldMasterMk cId="777357292" sldId="2147483672"/>
            <pc:sldLayoutMk cId="889024985" sldId="2147483683"/>
          </pc:sldLayoutMkLst>
        </pc:sldLayoutChg>
      </pc:sldMasterChg>
    </pc:docChg>
  </pc:docChgLst>
  <pc:docChgLst>
    <pc:chgData name="Bepul hossain" userId="6df472bc0070727f" providerId="Windows Live" clId="Web-{6BDEB2B4-A4BF-4564-8D19-F6B30C97E392}"/>
    <pc:docChg chg="modSld">
      <pc:chgData name="Bepul hossain" userId="6df472bc0070727f" providerId="Windows Live" clId="Web-{6BDEB2B4-A4BF-4564-8D19-F6B30C97E392}" dt="2021-11-27T14:54:08.464" v="39" actId="20577"/>
      <pc:docMkLst>
        <pc:docMk/>
      </pc:docMkLst>
      <pc:sldChg chg="modSp">
        <pc:chgData name="Bepul hossain" userId="6df472bc0070727f" providerId="Windows Live" clId="Web-{6BDEB2B4-A4BF-4564-8D19-F6B30C97E392}" dt="2021-11-27T14:52:22.165" v="23" actId="20577"/>
        <pc:sldMkLst>
          <pc:docMk/>
          <pc:sldMk cId="3016128782" sldId="258"/>
        </pc:sldMkLst>
        <pc:graphicFrameChg chg="modGraphic">
          <ac:chgData name="Bepul hossain" userId="6df472bc0070727f" providerId="Windows Live" clId="Web-{6BDEB2B4-A4BF-4564-8D19-F6B30C97E392}" dt="2021-11-27T14:52:22.165" v="23" actId="20577"/>
          <ac:graphicFrameMkLst>
            <pc:docMk/>
            <pc:sldMk cId="3016128782" sldId="258"/>
            <ac:graphicFrameMk id="5" creationId="{BCBE6365-E437-4345-BCD2-FD499E2E6330}"/>
          </ac:graphicFrameMkLst>
        </pc:graphicFrameChg>
      </pc:sldChg>
      <pc:sldChg chg="modSp">
        <pc:chgData name="Bepul hossain" userId="6df472bc0070727f" providerId="Windows Live" clId="Web-{6BDEB2B4-A4BF-4564-8D19-F6B30C97E392}" dt="2021-11-27T14:54:08.464" v="39" actId="20577"/>
        <pc:sldMkLst>
          <pc:docMk/>
          <pc:sldMk cId="859422873" sldId="262"/>
        </pc:sldMkLst>
        <pc:spChg chg="mod">
          <ac:chgData name="Bepul hossain" userId="6df472bc0070727f" providerId="Windows Live" clId="Web-{6BDEB2B4-A4BF-4564-8D19-F6B30C97E392}" dt="2021-11-27T14:54:08.464" v="39" actId="20577"/>
          <ac:spMkLst>
            <pc:docMk/>
            <pc:sldMk cId="859422873" sldId="262"/>
            <ac:spMk id="2" creationId="{4401905E-CD08-4D9A-BB0D-7289455143B2}"/>
          </ac:spMkLst>
        </pc:spChg>
      </pc:sldChg>
      <pc:sldChg chg="modSp">
        <pc:chgData name="Bepul hossain" userId="6df472bc0070727f" providerId="Windows Live" clId="Web-{6BDEB2B4-A4BF-4564-8D19-F6B30C97E392}" dt="2021-11-27T14:50:20.616" v="12" actId="20577"/>
        <pc:sldMkLst>
          <pc:docMk/>
          <pc:sldMk cId="1361984937" sldId="263"/>
        </pc:sldMkLst>
        <pc:graphicFrameChg chg="modGraphic">
          <ac:chgData name="Bepul hossain" userId="6df472bc0070727f" providerId="Windows Live" clId="Web-{6BDEB2B4-A4BF-4564-8D19-F6B30C97E392}" dt="2021-11-27T14:50:20.616" v="12" actId="20577"/>
          <ac:graphicFrameMkLst>
            <pc:docMk/>
            <pc:sldMk cId="1361984937" sldId="263"/>
            <ac:graphicFrameMk id="6" creationId="{1AB4AF1C-B5BE-4044-976F-0C379D6C6F39}"/>
          </ac:graphicFrameMkLst>
        </pc:graphicFrameChg>
      </pc:sldChg>
      <pc:sldChg chg="modSp">
        <pc:chgData name="Bepul hossain" userId="6df472bc0070727f" providerId="Windows Live" clId="Web-{6BDEB2B4-A4BF-4564-8D19-F6B30C97E392}" dt="2021-11-27T14:53:32.901" v="25" actId="20577"/>
        <pc:sldMkLst>
          <pc:docMk/>
          <pc:sldMk cId="3569230937" sldId="264"/>
        </pc:sldMkLst>
        <pc:spChg chg="mod">
          <ac:chgData name="Bepul hossain" userId="6df472bc0070727f" providerId="Windows Live" clId="Web-{6BDEB2B4-A4BF-4564-8D19-F6B30C97E392}" dt="2021-11-27T14:53:32.901" v="25" actId="20577"/>
          <ac:spMkLst>
            <pc:docMk/>
            <pc:sldMk cId="3569230937" sldId="264"/>
            <ac:spMk id="2" creationId="{31F9047B-7E1B-4E3E-AC67-197669DB180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09FFE-EA55-442A-BD86-5DACFD46E5C3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892CF8-B26D-4B8D-87C9-925BD43F5CEA}">
      <dgm:prSet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Web</a:t>
          </a:r>
          <a:r>
            <a:rPr lang="en-US" baseline="0" dirty="0"/>
            <a:t> based application</a:t>
          </a:r>
          <a:r>
            <a:rPr lang="en-US" baseline="0" dirty="0">
              <a:latin typeface="Century Schoolbook" panose="02040604050505020304"/>
            </a:rPr>
            <a:t>.  </a:t>
          </a:r>
        </a:p>
      </dgm:t>
    </dgm:pt>
    <dgm:pt modelId="{117242F2-9656-4634-9D35-D8588B557F43}" type="parTrans" cxnId="{AA37949B-5DF8-4558-9932-7A2A68272A2D}">
      <dgm:prSet/>
      <dgm:spPr/>
      <dgm:t>
        <a:bodyPr/>
        <a:lstStyle/>
        <a:p>
          <a:endParaRPr lang="en-US"/>
        </a:p>
      </dgm:t>
    </dgm:pt>
    <dgm:pt modelId="{07130657-E035-4BAA-806E-25FECE3246B6}" type="sibTrans" cxnId="{AA37949B-5DF8-4558-9932-7A2A68272A2D}">
      <dgm:prSet/>
      <dgm:spPr/>
      <dgm:t>
        <a:bodyPr/>
        <a:lstStyle/>
        <a:p>
          <a:endParaRPr lang="en-US"/>
        </a:p>
      </dgm:t>
    </dgm:pt>
    <dgm:pt modelId="{21D9467D-8467-488A-9BEB-557B8FB18385}">
      <dgm:prSet phldr="0"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The</a:t>
          </a:r>
          <a:r>
            <a:rPr lang="en-US" baseline="0" dirty="0"/>
            <a:t> resolution will be stored </a:t>
          </a:r>
          <a:r>
            <a:rPr lang="en-US" baseline="0" dirty="0">
              <a:latin typeface="Century Schoolbook" panose="02040604050505020304"/>
            </a:rPr>
            <a:t>on cloud</a:t>
          </a:r>
          <a:r>
            <a:rPr lang="en-US" baseline="0" dirty="0"/>
            <a:t>.</a:t>
          </a:r>
          <a:r>
            <a:rPr lang="en-US" baseline="0" dirty="0">
              <a:latin typeface="Century Schoolbook" panose="02040604050505020304"/>
            </a:rPr>
            <a:t> </a:t>
          </a:r>
        </a:p>
      </dgm:t>
    </dgm:pt>
    <dgm:pt modelId="{1C02B944-EA6C-48F8-8F27-673619E52163}" type="parTrans" cxnId="{8260B97B-7028-4C56-AC4A-70B45A56C4AB}">
      <dgm:prSet/>
      <dgm:spPr/>
      <dgm:t>
        <a:bodyPr/>
        <a:lstStyle/>
        <a:p>
          <a:endParaRPr lang="en-US"/>
        </a:p>
      </dgm:t>
    </dgm:pt>
    <dgm:pt modelId="{EF913DEB-FCB9-4F58-8221-D36D71636CC5}" type="sibTrans" cxnId="{8260B97B-7028-4C56-AC4A-70B45A56C4AB}">
      <dgm:prSet/>
      <dgm:spPr/>
      <dgm:t>
        <a:bodyPr/>
        <a:lstStyle/>
        <a:p>
          <a:endParaRPr lang="en-US"/>
        </a:p>
      </dgm:t>
    </dgm:pt>
    <dgm:pt modelId="{93D81AD6-7CA4-4B60-B3F6-22029471827C}">
      <dgm:prSet phldr="0"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Ones can create a meeting and send details to members.</a:t>
          </a:r>
        </a:p>
      </dgm:t>
    </dgm:pt>
    <dgm:pt modelId="{0426C8B0-77DB-4E4E-A1CE-0C337A4A40E9}" type="parTrans" cxnId="{21C8464F-2B4A-49BB-B1DA-B34D1AA5D82D}">
      <dgm:prSet/>
      <dgm:spPr/>
      <dgm:t>
        <a:bodyPr/>
        <a:lstStyle/>
        <a:p>
          <a:endParaRPr lang="en-US"/>
        </a:p>
      </dgm:t>
    </dgm:pt>
    <dgm:pt modelId="{A2306B0C-44C5-4AAA-91B6-9EC1B53765D6}" type="sibTrans" cxnId="{21C8464F-2B4A-49BB-B1DA-B34D1AA5D82D}">
      <dgm:prSet/>
      <dgm:spPr/>
      <dgm:t>
        <a:bodyPr/>
        <a:lstStyle/>
        <a:p>
          <a:endParaRPr lang="en-US"/>
        </a:p>
      </dgm:t>
    </dgm:pt>
    <dgm:pt modelId="{B4832D2B-B1A1-4728-B93F-7E26F443255A}">
      <dgm:prSet phldr="0"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Members can query resolution</a:t>
          </a:r>
        </a:p>
      </dgm:t>
    </dgm:pt>
    <dgm:pt modelId="{5055FBFF-D195-4EF5-B845-6FDF15349057}" type="parTrans" cxnId="{7C1CAE8E-57AA-4B0F-AD6C-3BE2BFA8D3E7}">
      <dgm:prSet/>
      <dgm:spPr/>
      <dgm:t>
        <a:bodyPr/>
        <a:lstStyle/>
        <a:p>
          <a:endParaRPr lang="en-US"/>
        </a:p>
      </dgm:t>
    </dgm:pt>
    <dgm:pt modelId="{C72DF750-7B21-422F-9DE1-FC60EE8C6B76}" type="sibTrans" cxnId="{7C1CAE8E-57AA-4B0F-AD6C-3BE2BFA8D3E7}">
      <dgm:prSet/>
      <dgm:spPr/>
      <dgm:t>
        <a:bodyPr/>
        <a:lstStyle/>
        <a:p>
          <a:endParaRPr lang="en-US"/>
        </a:p>
      </dgm:t>
    </dgm:pt>
    <dgm:pt modelId="{8450119D-5DB6-49FA-8D75-BF379C602993}" type="pres">
      <dgm:prSet presAssocID="{4AD09FFE-EA55-442A-BD86-5DACFD46E5C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6843E5-4B31-491F-B26F-99017D171AA6}" type="pres">
      <dgm:prSet presAssocID="{4AD09FFE-EA55-442A-BD86-5DACFD46E5C3}" presName="dummyMaxCanvas" presStyleCnt="0">
        <dgm:presLayoutVars/>
      </dgm:prSet>
      <dgm:spPr/>
    </dgm:pt>
    <dgm:pt modelId="{1ECDFD8F-BFB1-4D90-97E4-C3D2AD93B684}" type="pres">
      <dgm:prSet presAssocID="{4AD09FFE-EA55-442A-BD86-5DACFD46E5C3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C0A9A3-8B1A-42C4-A66C-0546211E7C71}" type="pres">
      <dgm:prSet presAssocID="{4AD09FFE-EA55-442A-BD86-5DACFD46E5C3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129EB-2041-4E10-A550-9E8BF215436D}" type="pres">
      <dgm:prSet presAssocID="{4AD09FFE-EA55-442A-BD86-5DACFD46E5C3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D91B6-EE48-4B9A-A11E-5D409BE42C33}" type="pres">
      <dgm:prSet presAssocID="{4AD09FFE-EA55-442A-BD86-5DACFD46E5C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0F953-0063-4DE5-835C-90B93F674FAA}" type="pres">
      <dgm:prSet presAssocID="{4AD09FFE-EA55-442A-BD86-5DACFD46E5C3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423CB-92C6-4E9E-9269-EB203DB63B75}" type="pres">
      <dgm:prSet presAssocID="{4AD09FFE-EA55-442A-BD86-5DACFD46E5C3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19152-8BD7-4A30-B0A0-E4B462F5038F}" type="pres">
      <dgm:prSet presAssocID="{4AD09FFE-EA55-442A-BD86-5DACFD46E5C3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BE6DB-E1AF-4E63-A567-B9D92F52A516}" type="pres">
      <dgm:prSet presAssocID="{4AD09FFE-EA55-442A-BD86-5DACFD46E5C3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460AFF-51A0-4822-804A-57718D774295}" type="pres">
      <dgm:prSet presAssocID="{4AD09FFE-EA55-442A-BD86-5DACFD46E5C3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8423E-B1B4-4035-AA6E-B6C13894757F}" type="pres">
      <dgm:prSet presAssocID="{4AD09FFE-EA55-442A-BD86-5DACFD46E5C3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F88AB-030A-4BF3-88A8-E92B5812A713}" type="pres">
      <dgm:prSet presAssocID="{4AD09FFE-EA55-442A-BD86-5DACFD46E5C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0B97B-7028-4C56-AC4A-70B45A56C4AB}" srcId="{4AD09FFE-EA55-442A-BD86-5DACFD46E5C3}" destId="{21D9467D-8467-488A-9BEB-557B8FB18385}" srcOrd="2" destOrd="0" parTransId="{1C02B944-EA6C-48F8-8F27-673619E52163}" sibTransId="{EF913DEB-FCB9-4F58-8221-D36D71636CC5}"/>
    <dgm:cxn modelId="{141679E4-C538-4340-AE93-698CB7258BFF}" type="presOf" srcId="{EF913DEB-FCB9-4F58-8221-D36D71636CC5}" destId="{ADF19152-8BD7-4A30-B0A0-E4B462F5038F}" srcOrd="0" destOrd="0" presId="urn:microsoft.com/office/officeart/2005/8/layout/vProcess5"/>
    <dgm:cxn modelId="{21C8464F-2B4A-49BB-B1DA-B34D1AA5D82D}" srcId="{4AD09FFE-EA55-442A-BD86-5DACFD46E5C3}" destId="{93D81AD6-7CA4-4B60-B3F6-22029471827C}" srcOrd="1" destOrd="0" parTransId="{0426C8B0-77DB-4E4E-A1CE-0C337A4A40E9}" sibTransId="{A2306B0C-44C5-4AAA-91B6-9EC1B53765D6}"/>
    <dgm:cxn modelId="{F75288A3-90D1-4E63-A7E8-F5DE059FA22B}" type="presOf" srcId="{B4832D2B-B1A1-4728-B93F-7E26F443255A}" destId="{6AEF88AB-030A-4BF3-88A8-E92B5812A713}" srcOrd="1" destOrd="0" presId="urn:microsoft.com/office/officeart/2005/8/layout/vProcess5"/>
    <dgm:cxn modelId="{AA37949B-5DF8-4558-9932-7A2A68272A2D}" srcId="{4AD09FFE-EA55-442A-BD86-5DACFD46E5C3}" destId="{E0892CF8-B26D-4B8D-87C9-925BD43F5CEA}" srcOrd="0" destOrd="0" parTransId="{117242F2-9656-4634-9D35-D8588B557F43}" sibTransId="{07130657-E035-4BAA-806E-25FECE3246B6}"/>
    <dgm:cxn modelId="{525E3488-79F7-4320-BBF0-2BC88E09FAEC}" type="presOf" srcId="{07130657-E035-4BAA-806E-25FECE3246B6}" destId="{FD50F953-0063-4DE5-835C-90B93F674FAA}" srcOrd="0" destOrd="0" presId="urn:microsoft.com/office/officeart/2005/8/layout/vProcess5"/>
    <dgm:cxn modelId="{D11A45AE-9244-4DA0-97AA-C4806FD91544}" type="presOf" srcId="{4AD09FFE-EA55-442A-BD86-5DACFD46E5C3}" destId="{8450119D-5DB6-49FA-8D75-BF379C602993}" srcOrd="0" destOrd="0" presId="urn:microsoft.com/office/officeart/2005/8/layout/vProcess5"/>
    <dgm:cxn modelId="{CAEE7616-6D07-4241-9E6D-774C64566275}" type="presOf" srcId="{B4832D2B-B1A1-4728-B93F-7E26F443255A}" destId="{5ACD91B6-EE48-4B9A-A11E-5D409BE42C33}" srcOrd="0" destOrd="0" presId="urn:microsoft.com/office/officeart/2005/8/layout/vProcess5"/>
    <dgm:cxn modelId="{7B1179C4-DC34-4BA8-B83A-B0D0F4D99408}" type="presOf" srcId="{A2306B0C-44C5-4AAA-91B6-9EC1B53765D6}" destId="{5E7423CB-92C6-4E9E-9269-EB203DB63B75}" srcOrd="0" destOrd="0" presId="urn:microsoft.com/office/officeart/2005/8/layout/vProcess5"/>
    <dgm:cxn modelId="{D220B78B-DA86-4FE5-A633-0FB013946C8B}" type="presOf" srcId="{93D81AD6-7CA4-4B60-B3F6-22029471827C}" destId="{FE460AFF-51A0-4822-804A-57718D774295}" srcOrd="1" destOrd="0" presId="urn:microsoft.com/office/officeart/2005/8/layout/vProcess5"/>
    <dgm:cxn modelId="{D5B234B3-85D3-4802-87D7-613BEEC3CA41}" type="presOf" srcId="{21D9467D-8467-488A-9BEB-557B8FB18385}" destId="{2D9129EB-2041-4E10-A550-9E8BF215436D}" srcOrd="0" destOrd="0" presId="urn:microsoft.com/office/officeart/2005/8/layout/vProcess5"/>
    <dgm:cxn modelId="{7C1CAE8E-57AA-4B0F-AD6C-3BE2BFA8D3E7}" srcId="{4AD09FFE-EA55-442A-BD86-5DACFD46E5C3}" destId="{B4832D2B-B1A1-4728-B93F-7E26F443255A}" srcOrd="3" destOrd="0" parTransId="{5055FBFF-D195-4EF5-B845-6FDF15349057}" sibTransId="{C72DF750-7B21-422F-9DE1-FC60EE8C6B76}"/>
    <dgm:cxn modelId="{C697FC37-7E3D-40FF-8C02-4AE094D39B32}" type="presOf" srcId="{93D81AD6-7CA4-4B60-B3F6-22029471827C}" destId="{0FC0A9A3-8B1A-42C4-A66C-0546211E7C71}" srcOrd="0" destOrd="0" presId="urn:microsoft.com/office/officeart/2005/8/layout/vProcess5"/>
    <dgm:cxn modelId="{44498BDE-2F64-43C5-B206-8CFD7AB864EE}" type="presOf" srcId="{E0892CF8-B26D-4B8D-87C9-925BD43F5CEA}" destId="{C1EBE6DB-E1AF-4E63-A567-B9D92F52A516}" srcOrd="1" destOrd="0" presId="urn:microsoft.com/office/officeart/2005/8/layout/vProcess5"/>
    <dgm:cxn modelId="{E88812B5-D67C-41AD-98E5-A9540041C4F5}" type="presOf" srcId="{E0892CF8-B26D-4B8D-87C9-925BD43F5CEA}" destId="{1ECDFD8F-BFB1-4D90-97E4-C3D2AD93B684}" srcOrd="0" destOrd="0" presId="urn:microsoft.com/office/officeart/2005/8/layout/vProcess5"/>
    <dgm:cxn modelId="{FD3E9129-024D-4AA0-9084-5C8C50688DD8}" type="presOf" srcId="{21D9467D-8467-488A-9BEB-557B8FB18385}" destId="{B158423E-B1B4-4035-AA6E-B6C13894757F}" srcOrd="1" destOrd="0" presId="urn:microsoft.com/office/officeart/2005/8/layout/vProcess5"/>
    <dgm:cxn modelId="{263187A7-26F4-44D8-AA24-90E981BC33F1}" type="presParOf" srcId="{8450119D-5DB6-49FA-8D75-BF379C602993}" destId="{C66843E5-4B31-491F-B26F-99017D171AA6}" srcOrd="0" destOrd="0" presId="urn:microsoft.com/office/officeart/2005/8/layout/vProcess5"/>
    <dgm:cxn modelId="{B3970126-8999-47D7-88F4-966984A343F1}" type="presParOf" srcId="{8450119D-5DB6-49FA-8D75-BF379C602993}" destId="{1ECDFD8F-BFB1-4D90-97E4-C3D2AD93B684}" srcOrd="1" destOrd="0" presId="urn:microsoft.com/office/officeart/2005/8/layout/vProcess5"/>
    <dgm:cxn modelId="{4457D001-519A-4054-A37B-221D0311799E}" type="presParOf" srcId="{8450119D-5DB6-49FA-8D75-BF379C602993}" destId="{0FC0A9A3-8B1A-42C4-A66C-0546211E7C71}" srcOrd="2" destOrd="0" presId="urn:microsoft.com/office/officeart/2005/8/layout/vProcess5"/>
    <dgm:cxn modelId="{94415670-F3A7-4183-B9FF-2A8802FCD1CA}" type="presParOf" srcId="{8450119D-5DB6-49FA-8D75-BF379C602993}" destId="{2D9129EB-2041-4E10-A550-9E8BF215436D}" srcOrd="3" destOrd="0" presId="urn:microsoft.com/office/officeart/2005/8/layout/vProcess5"/>
    <dgm:cxn modelId="{A94CEDEA-608E-4E71-90A8-169FF426C3CA}" type="presParOf" srcId="{8450119D-5DB6-49FA-8D75-BF379C602993}" destId="{5ACD91B6-EE48-4B9A-A11E-5D409BE42C33}" srcOrd="4" destOrd="0" presId="urn:microsoft.com/office/officeart/2005/8/layout/vProcess5"/>
    <dgm:cxn modelId="{5663F33E-10FA-45B9-98A0-BD345C3ED49A}" type="presParOf" srcId="{8450119D-5DB6-49FA-8D75-BF379C602993}" destId="{FD50F953-0063-4DE5-835C-90B93F674FAA}" srcOrd="5" destOrd="0" presId="urn:microsoft.com/office/officeart/2005/8/layout/vProcess5"/>
    <dgm:cxn modelId="{2F24ACE8-95D3-43C8-988D-9B7260A19F7A}" type="presParOf" srcId="{8450119D-5DB6-49FA-8D75-BF379C602993}" destId="{5E7423CB-92C6-4E9E-9269-EB203DB63B75}" srcOrd="6" destOrd="0" presId="urn:microsoft.com/office/officeart/2005/8/layout/vProcess5"/>
    <dgm:cxn modelId="{B69EA4A5-9E40-4F3E-9621-1F6622B52723}" type="presParOf" srcId="{8450119D-5DB6-49FA-8D75-BF379C602993}" destId="{ADF19152-8BD7-4A30-B0A0-E4B462F5038F}" srcOrd="7" destOrd="0" presId="urn:microsoft.com/office/officeart/2005/8/layout/vProcess5"/>
    <dgm:cxn modelId="{B3874F30-AA2C-4D87-996D-B671E3666C49}" type="presParOf" srcId="{8450119D-5DB6-49FA-8D75-BF379C602993}" destId="{C1EBE6DB-E1AF-4E63-A567-B9D92F52A516}" srcOrd="8" destOrd="0" presId="urn:microsoft.com/office/officeart/2005/8/layout/vProcess5"/>
    <dgm:cxn modelId="{EBD00C33-7D00-4CEB-9407-56E105FD02AA}" type="presParOf" srcId="{8450119D-5DB6-49FA-8D75-BF379C602993}" destId="{FE460AFF-51A0-4822-804A-57718D774295}" srcOrd="9" destOrd="0" presId="urn:microsoft.com/office/officeart/2005/8/layout/vProcess5"/>
    <dgm:cxn modelId="{4C286E8E-E74A-440B-AF5D-950F8B548D1F}" type="presParOf" srcId="{8450119D-5DB6-49FA-8D75-BF379C602993}" destId="{B158423E-B1B4-4035-AA6E-B6C13894757F}" srcOrd="10" destOrd="0" presId="urn:microsoft.com/office/officeart/2005/8/layout/vProcess5"/>
    <dgm:cxn modelId="{02B63350-5C85-45EF-8C61-05D2C48192B5}" type="presParOf" srcId="{8450119D-5DB6-49FA-8D75-BF379C602993}" destId="{6AEF88AB-030A-4BF3-88A8-E92B5812A71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2A5BD-709A-423E-BF1E-8127CAD6EE7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600F2E-9CA8-4C10-970B-E124210E7A70}">
      <dgm:prSet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Create</a:t>
          </a:r>
          <a:r>
            <a:rPr lang="en-US" baseline="0" dirty="0"/>
            <a:t> Meeting.</a:t>
          </a:r>
          <a:endParaRPr lang="en-US" baseline="0" dirty="0">
            <a:latin typeface="Century Schoolbook" panose="02040604050505020304"/>
          </a:endParaRPr>
        </a:p>
      </dgm:t>
    </dgm:pt>
    <dgm:pt modelId="{075A39ED-31D3-430A-A265-2D5EA47DB047}" type="parTrans" cxnId="{B3016704-6C67-4A90-AF84-63BC8EB2C177}">
      <dgm:prSet/>
      <dgm:spPr/>
      <dgm:t>
        <a:bodyPr/>
        <a:lstStyle/>
        <a:p>
          <a:endParaRPr lang="en-US"/>
        </a:p>
      </dgm:t>
    </dgm:pt>
    <dgm:pt modelId="{4873A30B-7902-46CC-B312-3D68249E7BFE}" type="sibTrans" cxnId="{B3016704-6C67-4A90-AF84-63BC8EB2C177}">
      <dgm:prSet/>
      <dgm:spPr/>
      <dgm:t>
        <a:bodyPr/>
        <a:lstStyle/>
        <a:p>
          <a:endParaRPr lang="en-US"/>
        </a:p>
      </dgm:t>
    </dgm:pt>
    <dgm:pt modelId="{A2FEA2CB-4D94-49DD-8D2F-40038BD88D8E}">
      <dgm:prSet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Store resolution</a:t>
          </a:r>
          <a:r>
            <a:rPr lang="en-US" baseline="0" dirty="0"/>
            <a:t>.</a:t>
          </a:r>
          <a:endParaRPr lang="en-US" dirty="0"/>
        </a:p>
      </dgm:t>
    </dgm:pt>
    <dgm:pt modelId="{5B03ECD0-CDD3-48B1-AB65-0EFB354EE6E2}" type="parTrans" cxnId="{9D950D01-9E30-4D60-A6A5-B50F49084EB8}">
      <dgm:prSet/>
      <dgm:spPr/>
      <dgm:t>
        <a:bodyPr/>
        <a:lstStyle/>
        <a:p>
          <a:endParaRPr lang="en-US"/>
        </a:p>
      </dgm:t>
    </dgm:pt>
    <dgm:pt modelId="{BF4A769F-F05A-492C-BC40-94D076344FC2}" type="sibTrans" cxnId="{9D950D01-9E30-4D60-A6A5-B50F49084EB8}">
      <dgm:prSet/>
      <dgm:spPr/>
      <dgm:t>
        <a:bodyPr/>
        <a:lstStyle/>
        <a:p>
          <a:endParaRPr lang="en-US"/>
        </a:p>
      </dgm:t>
    </dgm:pt>
    <dgm:pt modelId="{B7998FCF-C519-47F7-8F5B-92D36F216022}">
      <dgm:prSet/>
      <dgm:spPr/>
      <dgm:t>
        <a:bodyPr/>
        <a:lstStyle/>
        <a:p>
          <a:r>
            <a:rPr lang="en-US" baseline="0" dirty="0"/>
            <a:t>Query on </a:t>
          </a:r>
          <a:r>
            <a:rPr lang="en-US" baseline="0" dirty="0">
              <a:latin typeface="Century Schoolbook" panose="02040604050505020304"/>
            </a:rPr>
            <a:t>resolution</a:t>
          </a:r>
          <a:r>
            <a:rPr lang="en-US" baseline="0" dirty="0"/>
            <a:t>.</a:t>
          </a:r>
          <a:endParaRPr lang="en-US" dirty="0"/>
        </a:p>
      </dgm:t>
    </dgm:pt>
    <dgm:pt modelId="{68D9F3F5-9709-4329-99CA-07A15BDA0FFD}" type="parTrans" cxnId="{97DC51AC-0997-4884-A28A-9EAB8CC07A34}">
      <dgm:prSet/>
      <dgm:spPr/>
      <dgm:t>
        <a:bodyPr/>
        <a:lstStyle/>
        <a:p>
          <a:endParaRPr lang="en-US"/>
        </a:p>
      </dgm:t>
    </dgm:pt>
    <dgm:pt modelId="{3797CB36-37A4-4AC5-B73F-906A65C66788}" type="sibTrans" cxnId="{97DC51AC-0997-4884-A28A-9EAB8CC07A34}">
      <dgm:prSet/>
      <dgm:spPr/>
      <dgm:t>
        <a:bodyPr/>
        <a:lstStyle/>
        <a:p>
          <a:endParaRPr lang="en-US"/>
        </a:p>
      </dgm:t>
    </dgm:pt>
    <dgm:pt modelId="{8B69E948-B096-4A96-A15D-79F5F175C9F7}">
      <dgm:prSet/>
      <dgm:spPr/>
      <dgm:t>
        <a:bodyPr/>
        <a:lstStyle/>
        <a:p>
          <a:pPr rtl="0"/>
          <a:r>
            <a:rPr lang="en-US" baseline="0" dirty="0"/>
            <a:t>Give feedback </a:t>
          </a:r>
          <a:r>
            <a:rPr lang="en-US" dirty="0">
              <a:latin typeface="Century Schoolbook" panose="02040604050505020304"/>
            </a:rPr>
            <a:t>about  resolution.</a:t>
          </a:r>
          <a:endParaRPr lang="en-US" dirty="0"/>
        </a:p>
      </dgm:t>
    </dgm:pt>
    <dgm:pt modelId="{A0E02BE3-3CC0-4DB2-87C5-573CF0B319BC}" type="parTrans" cxnId="{63D79AC2-EE1B-44AD-A1E3-CE67F25F7390}">
      <dgm:prSet/>
      <dgm:spPr/>
      <dgm:t>
        <a:bodyPr/>
        <a:lstStyle/>
        <a:p>
          <a:endParaRPr lang="en-US"/>
        </a:p>
      </dgm:t>
    </dgm:pt>
    <dgm:pt modelId="{8B201046-15A9-41B7-86B4-308167E2450D}" type="sibTrans" cxnId="{63D79AC2-EE1B-44AD-A1E3-CE67F25F7390}">
      <dgm:prSet/>
      <dgm:spPr/>
      <dgm:t>
        <a:bodyPr/>
        <a:lstStyle/>
        <a:p>
          <a:endParaRPr lang="en-US"/>
        </a:p>
      </dgm:t>
    </dgm:pt>
    <dgm:pt modelId="{172E1F9A-4ADA-4CF3-80AB-3F4BC473A101}">
      <dgm:prSet phldr="0"/>
      <dgm:spPr/>
      <dgm:t>
        <a:bodyPr/>
        <a:lstStyle/>
        <a:p>
          <a:pPr rtl="0"/>
          <a:r>
            <a:rPr lang="en-US" baseline="0" dirty="0">
              <a:latin typeface="Century Schoolbook" panose="02040604050505020304"/>
            </a:rPr>
            <a:t> </a:t>
          </a:r>
          <a:r>
            <a:rPr lang="en-US" baseline="0" dirty="0"/>
            <a:t>Invite members </a:t>
          </a:r>
          <a:r>
            <a:rPr lang="en-US" baseline="0" dirty="0">
              <a:latin typeface="Century Schoolbook" panose="02040604050505020304"/>
            </a:rPr>
            <a:t>with</a:t>
          </a:r>
          <a:r>
            <a:rPr lang="en-US" baseline="0" dirty="0"/>
            <a:t> </a:t>
          </a:r>
          <a:r>
            <a:rPr lang="en-US" baseline="0" dirty="0">
              <a:latin typeface="Century Schoolbook" panose="02040604050505020304"/>
            </a:rPr>
            <a:t>details</a:t>
          </a:r>
          <a:r>
            <a:rPr lang="en-US" baseline="0" dirty="0"/>
            <a:t>.</a:t>
          </a:r>
          <a:endParaRPr lang="en-US" dirty="0"/>
        </a:p>
      </dgm:t>
    </dgm:pt>
    <dgm:pt modelId="{EDFD313E-12D3-47B8-AC73-B76497EC2ED3}" type="parTrans" cxnId="{D914BEA3-410C-43D8-A709-C4DBC706271C}">
      <dgm:prSet/>
      <dgm:spPr/>
    </dgm:pt>
    <dgm:pt modelId="{8624D425-D7EB-47CE-B47D-52361EEF7299}" type="sibTrans" cxnId="{D914BEA3-410C-43D8-A709-C4DBC706271C}">
      <dgm:prSet/>
      <dgm:spPr/>
    </dgm:pt>
    <dgm:pt modelId="{B2ACB8DF-7B13-4330-B9BE-ACD5DE737A21}" type="pres">
      <dgm:prSet presAssocID="{3002A5BD-709A-423E-BF1E-8127CAD6EE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288679-6129-433B-92C7-7A96E3C03C4A}" type="pres">
      <dgm:prSet presAssocID="{24600F2E-9CA8-4C10-970B-E124210E7A7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C4513-1755-4898-9EEA-5F7CAD19D35F}" type="pres">
      <dgm:prSet presAssocID="{4873A30B-7902-46CC-B312-3D68249E7BFE}" presName="sibTrans" presStyleCnt="0"/>
      <dgm:spPr/>
    </dgm:pt>
    <dgm:pt modelId="{662F5BDD-AE6C-441E-9B79-E39DEDF8766C}" type="pres">
      <dgm:prSet presAssocID="{172E1F9A-4ADA-4CF3-80AB-3F4BC473A1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EB303-730A-4B0A-B66A-52B772D706E3}" type="pres">
      <dgm:prSet presAssocID="{8624D425-D7EB-47CE-B47D-52361EEF7299}" presName="sibTrans" presStyleCnt="0"/>
      <dgm:spPr/>
    </dgm:pt>
    <dgm:pt modelId="{8C2F13F9-82AC-4723-B145-F548AC6EBCEB}" type="pres">
      <dgm:prSet presAssocID="{A2FEA2CB-4D94-49DD-8D2F-40038BD88D8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0AC7C-6536-47BD-AA63-E68C2BCD451F}" type="pres">
      <dgm:prSet presAssocID="{BF4A769F-F05A-492C-BC40-94D076344FC2}" presName="sibTrans" presStyleCnt="0"/>
      <dgm:spPr/>
    </dgm:pt>
    <dgm:pt modelId="{76FA0B1C-96E3-4682-B572-FDFB214CD784}" type="pres">
      <dgm:prSet presAssocID="{B7998FCF-C519-47F7-8F5B-92D36F21602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E3F81-FEB8-4932-AE34-6988DA164DE3}" type="pres">
      <dgm:prSet presAssocID="{3797CB36-37A4-4AC5-B73F-906A65C66788}" presName="sibTrans" presStyleCnt="0"/>
      <dgm:spPr/>
    </dgm:pt>
    <dgm:pt modelId="{7DA2F925-CBD4-4720-B687-D4155D6BEB1D}" type="pres">
      <dgm:prSet presAssocID="{8B69E948-B096-4A96-A15D-79F5F175C9F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61CEFA-ECE5-4A18-8E9B-7700D07645B0}" type="presOf" srcId="{B7998FCF-C519-47F7-8F5B-92D36F216022}" destId="{76FA0B1C-96E3-4682-B572-FDFB214CD784}" srcOrd="0" destOrd="0" presId="urn:microsoft.com/office/officeart/2005/8/layout/default"/>
    <dgm:cxn modelId="{38A49F9B-9D00-49F9-A56B-35854EB24E3C}" type="presOf" srcId="{3002A5BD-709A-423E-BF1E-8127CAD6EE72}" destId="{B2ACB8DF-7B13-4330-B9BE-ACD5DE737A21}" srcOrd="0" destOrd="0" presId="urn:microsoft.com/office/officeart/2005/8/layout/default"/>
    <dgm:cxn modelId="{9D950D01-9E30-4D60-A6A5-B50F49084EB8}" srcId="{3002A5BD-709A-423E-BF1E-8127CAD6EE72}" destId="{A2FEA2CB-4D94-49DD-8D2F-40038BD88D8E}" srcOrd="2" destOrd="0" parTransId="{5B03ECD0-CDD3-48B1-AB65-0EFB354EE6E2}" sibTransId="{BF4A769F-F05A-492C-BC40-94D076344FC2}"/>
    <dgm:cxn modelId="{B3016704-6C67-4A90-AF84-63BC8EB2C177}" srcId="{3002A5BD-709A-423E-BF1E-8127CAD6EE72}" destId="{24600F2E-9CA8-4C10-970B-E124210E7A70}" srcOrd="0" destOrd="0" parTransId="{075A39ED-31D3-430A-A265-2D5EA47DB047}" sibTransId="{4873A30B-7902-46CC-B312-3D68249E7BFE}"/>
    <dgm:cxn modelId="{CD7AB2BB-624F-4412-B57B-18BB30243C1C}" type="presOf" srcId="{172E1F9A-4ADA-4CF3-80AB-3F4BC473A101}" destId="{662F5BDD-AE6C-441E-9B79-E39DEDF8766C}" srcOrd="0" destOrd="0" presId="urn:microsoft.com/office/officeart/2005/8/layout/default"/>
    <dgm:cxn modelId="{201C421E-4F42-4C71-92D2-6C2EB0E0AE6B}" type="presOf" srcId="{A2FEA2CB-4D94-49DD-8D2F-40038BD88D8E}" destId="{8C2F13F9-82AC-4723-B145-F548AC6EBCEB}" srcOrd="0" destOrd="0" presId="urn:microsoft.com/office/officeart/2005/8/layout/default"/>
    <dgm:cxn modelId="{5A01B43D-1262-4B11-A4A6-2EF89C68FB20}" type="presOf" srcId="{24600F2E-9CA8-4C10-970B-E124210E7A70}" destId="{38288679-6129-433B-92C7-7A96E3C03C4A}" srcOrd="0" destOrd="0" presId="urn:microsoft.com/office/officeart/2005/8/layout/default"/>
    <dgm:cxn modelId="{D914BEA3-410C-43D8-A709-C4DBC706271C}" srcId="{3002A5BD-709A-423E-BF1E-8127CAD6EE72}" destId="{172E1F9A-4ADA-4CF3-80AB-3F4BC473A101}" srcOrd="1" destOrd="0" parTransId="{EDFD313E-12D3-47B8-AC73-B76497EC2ED3}" sibTransId="{8624D425-D7EB-47CE-B47D-52361EEF7299}"/>
    <dgm:cxn modelId="{97DC51AC-0997-4884-A28A-9EAB8CC07A34}" srcId="{3002A5BD-709A-423E-BF1E-8127CAD6EE72}" destId="{B7998FCF-C519-47F7-8F5B-92D36F216022}" srcOrd="3" destOrd="0" parTransId="{68D9F3F5-9709-4329-99CA-07A15BDA0FFD}" sibTransId="{3797CB36-37A4-4AC5-B73F-906A65C66788}"/>
    <dgm:cxn modelId="{9610CB76-ECFD-4EDF-BE9D-491D38831D9D}" type="presOf" srcId="{8B69E948-B096-4A96-A15D-79F5F175C9F7}" destId="{7DA2F925-CBD4-4720-B687-D4155D6BEB1D}" srcOrd="0" destOrd="0" presId="urn:microsoft.com/office/officeart/2005/8/layout/default"/>
    <dgm:cxn modelId="{63D79AC2-EE1B-44AD-A1E3-CE67F25F7390}" srcId="{3002A5BD-709A-423E-BF1E-8127CAD6EE72}" destId="{8B69E948-B096-4A96-A15D-79F5F175C9F7}" srcOrd="4" destOrd="0" parTransId="{A0E02BE3-3CC0-4DB2-87C5-573CF0B319BC}" sibTransId="{8B201046-15A9-41B7-86B4-308167E2450D}"/>
    <dgm:cxn modelId="{792E7469-58D3-4537-825B-298426856635}" type="presParOf" srcId="{B2ACB8DF-7B13-4330-B9BE-ACD5DE737A21}" destId="{38288679-6129-433B-92C7-7A96E3C03C4A}" srcOrd="0" destOrd="0" presId="urn:microsoft.com/office/officeart/2005/8/layout/default"/>
    <dgm:cxn modelId="{6B57803A-4D41-4B9C-95C5-AD71A5470A61}" type="presParOf" srcId="{B2ACB8DF-7B13-4330-B9BE-ACD5DE737A21}" destId="{34EC4513-1755-4898-9EEA-5F7CAD19D35F}" srcOrd="1" destOrd="0" presId="urn:microsoft.com/office/officeart/2005/8/layout/default"/>
    <dgm:cxn modelId="{542BC35F-C947-4DD7-998B-530E73E78746}" type="presParOf" srcId="{B2ACB8DF-7B13-4330-B9BE-ACD5DE737A21}" destId="{662F5BDD-AE6C-441E-9B79-E39DEDF8766C}" srcOrd="2" destOrd="0" presId="urn:microsoft.com/office/officeart/2005/8/layout/default"/>
    <dgm:cxn modelId="{748ED7A5-F9B2-4903-A626-4CCE97F438AE}" type="presParOf" srcId="{B2ACB8DF-7B13-4330-B9BE-ACD5DE737A21}" destId="{347EB303-730A-4B0A-B66A-52B772D706E3}" srcOrd="3" destOrd="0" presId="urn:microsoft.com/office/officeart/2005/8/layout/default"/>
    <dgm:cxn modelId="{E3A3B6C6-DABB-4E43-AEC3-F7B912AE3464}" type="presParOf" srcId="{B2ACB8DF-7B13-4330-B9BE-ACD5DE737A21}" destId="{8C2F13F9-82AC-4723-B145-F548AC6EBCEB}" srcOrd="4" destOrd="0" presId="urn:microsoft.com/office/officeart/2005/8/layout/default"/>
    <dgm:cxn modelId="{8CF6F2F8-7633-4C9D-B9EE-8EA252FF9300}" type="presParOf" srcId="{B2ACB8DF-7B13-4330-B9BE-ACD5DE737A21}" destId="{DD40AC7C-6536-47BD-AA63-E68C2BCD451F}" srcOrd="5" destOrd="0" presId="urn:microsoft.com/office/officeart/2005/8/layout/default"/>
    <dgm:cxn modelId="{1A5F7EFA-EE82-4137-A0CB-231D35FCBA98}" type="presParOf" srcId="{B2ACB8DF-7B13-4330-B9BE-ACD5DE737A21}" destId="{76FA0B1C-96E3-4682-B572-FDFB214CD784}" srcOrd="6" destOrd="0" presId="urn:microsoft.com/office/officeart/2005/8/layout/default"/>
    <dgm:cxn modelId="{8A2B8A62-1992-45AC-BF83-A82FB8C293AE}" type="presParOf" srcId="{B2ACB8DF-7B13-4330-B9BE-ACD5DE737A21}" destId="{9DFE3F81-FEB8-4932-AE34-6988DA164DE3}" srcOrd="7" destOrd="0" presId="urn:microsoft.com/office/officeart/2005/8/layout/default"/>
    <dgm:cxn modelId="{7088A2C9-349B-4A18-B395-BBCF33DEEC14}" type="presParOf" srcId="{B2ACB8DF-7B13-4330-B9BE-ACD5DE737A21}" destId="{7DA2F925-CBD4-4720-B687-D4155D6BEB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E9DB1-8102-4406-BD5A-B40D4348C7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D1E538-3E43-4027-B9BA-A0F977647076}">
      <dgm:prSet/>
      <dgm:spPr/>
      <dgm:t>
        <a:bodyPr/>
        <a:lstStyle/>
        <a:p>
          <a:r>
            <a:rPr lang="en-US" baseline="0"/>
            <a:t>Node.js</a:t>
          </a:r>
          <a:endParaRPr lang="en-US"/>
        </a:p>
      </dgm:t>
    </dgm:pt>
    <dgm:pt modelId="{27879B3A-D104-4C72-9984-5191DC4C3415}" type="parTrans" cxnId="{D2A48974-795B-4F11-B64F-C9117A150DA6}">
      <dgm:prSet/>
      <dgm:spPr/>
      <dgm:t>
        <a:bodyPr/>
        <a:lstStyle/>
        <a:p>
          <a:endParaRPr lang="en-US"/>
        </a:p>
      </dgm:t>
    </dgm:pt>
    <dgm:pt modelId="{0A07674D-8194-4E01-A784-9274671B2755}" type="sibTrans" cxnId="{D2A48974-795B-4F11-B64F-C9117A150DA6}">
      <dgm:prSet/>
      <dgm:spPr/>
      <dgm:t>
        <a:bodyPr/>
        <a:lstStyle/>
        <a:p>
          <a:endParaRPr lang="en-US"/>
        </a:p>
      </dgm:t>
    </dgm:pt>
    <dgm:pt modelId="{5A3011E3-9025-4248-AED7-945DADAF961D}">
      <dgm:prSet/>
      <dgm:spPr/>
      <dgm:t>
        <a:bodyPr/>
        <a:lstStyle/>
        <a:p>
          <a:r>
            <a:rPr lang="en-US" baseline="0">
              <a:latin typeface="Century Schoolbook" panose="02040604050505020304"/>
            </a:rPr>
            <a:t>Express</a:t>
          </a:r>
          <a:r>
            <a:rPr lang="en-US" baseline="0"/>
            <a:t>.js</a:t>
          </a:r>
          <a:endParaRPr lang="en-US"/>
        </a:p>
      </dgm:t>
    </dgm:pt>
    <dgm:pt modelId="{C5F7516F-896A-4B10-92AA-456D70731F83}" type="parTrans" cxnId="{10F320D4-C039-4F35-9393-3ABBB80A855F}">
      <dgm:prSet/>
      <dgm:spPr/>
      <dgm:t>
        <a:bodyPr/>
        <a:lstStyle/>
        <a:p>
          <a:endParaRPr lang="en-US"/>
        </a:p>
      </dgm:t>
    </dgm:pt>
    <dgm:pt modelId="{E65BAC19-F79F-4266-BFA6-2871C7421E09}" type="sibTrans" cxnId="{10F320D4-C039-4F35-9393-3ABBB80A855F}">
      <dgm:prSet/>
      <dgm:spPr/>
      <dgm:t>
        <a:bodyPr/>
        <a:lstStyle/>
        <a:p>
          <a:endParaRPr lang="en-US"/>
        </a:p>
      </dgm:t>
    </dgm:pt>
    <dgm:pt modelId="{767E6466-D1C1-4D8C-9377-31E7F264A58D}">
      <dgm:prSet/>
      <dgm:spPr/>
      <dgm:t>
        <a:bodyPr/>
        <a:lstStyle/>
        <a:p>
          <a:r>
            <a:rPr lang="en-US" baseline="0"/>
            <a:t> </a:t>
          </a:r>
          <a:r>
            <a:rPr lang="en-US" baseline="0" err="1"/>
            <a:t>Mongodb</a:t>
          </a:r>
          <a:endParaRPr lang="en-US"/>
        </a:p>
      </dgm:t>
    </dgm:pt>
    <dgm:pt modelId="{A7EE38A3-6A9E-405E-A0A4-5F782D4B7308}" type="parTrans" cxnId="{0AFBE71E-B8A7-439B-A114-A00A61FC748F}">
      <dgm:prSet/>
      <dgm:spPr/>
      <dgm:t>
        <a:bodyPr/>
        <a:lstStyle/>
        <a:p>
          <a:endParaRPr lang="en-US"/>
        </a:p>
      </dgm:t>
    </dgm:pt>
    <dgm:pt modelId="{D19875AA-BC9C-4953-B82D-3489E7980D3B}" type="sibTrans" cxnId="{0AFBE71E-B8A7-439B-A114-A00A61FC748F}">
      <dgm:prSet/>
      <dgm:spPr/>
      <dgm:t>
        <a:bodyPr/>
        <a:lstStyle/>
        <a:p>
          <a:endParaRPr lang="en-US"/>
        </a:p>
      </dgm:t>
    </dgm:pt>
    <dgm:pt modelId="{A0AA822C-2896-43A1-A8B4-59B4215AB0F6}">
      <dgm:prSet/>
      <dgm:spPr/>
      <dgm:t>
        <a:bodyPr/>
        <a:lstStyle/>
        <a:p>
          <a:r>
            <a:rPr lang="en-US" baseline="0"/>
            <a:t> React.js/next.js</a:t>
          </a:r>
          <a:endParaRPr lang="en-US"/>
        </a:p>
      </dgm:t>
    </dgm:pt>
    <dgm:pt modelId="{1D19FB51-8916-47F7-A801-1F6D5EDC474D}" type="parTrans" cxnId="{58D8180C-BF1E-4FD2-875B-E7EF1DC4CBD0}">
      <dgm:prSet/>
      <dgm:spPr/>
      <dgm:t>
        <a:bodyPr/>
        <a:lstStyle/>
        <a:p>
          <a:endParaRPr lang="en-US"/>
        </a:p>
      </dgm:t>
    </dgm:pt>
    <dgm:pt modelId="{BD5CC422-B104-401B-B4FC-997E439F92BD}" type="sibTrans" cxnId="{58D8180C-BF1E-4FD2-875B-E7EF1DC4CBD0}">
      <dgm:prSet/>
      <dgm:spPr/>
      <dgm:t>
        <a:bodyPr/>
        <a:lstStyle/>
        <a:p>
          <a:endParaRPr lang="en-US"/>
        </a:p>
      </dgm:t>
    </dgm:pt>
    <dgm:pt modelId="{89D7C327-2C1B-49DB-A62B-5B9D3C3F5DC9}">
      <dgm:prSet/>
      <dgm:spPr/>
      <dgm:t>
        <a:bodyPr/>
        <a:lstStyle/>
        <a:p>
          <a:r>
            <a:rPr lang="en-US" baseline="0"/>
            <a:t> Redux/Redux toolkit</a:t>
          </a:r>
          <a:endParaRPr lang="en-US"/>
        </a:p>
      </dgm:t>
    </dgm:pt>
    <dgm:pt modelId="{612CE213-E77B-4BD2-BA39-339CCFD4AE9D}" type="parTrans" cxnId="{BD974E60-D05B-4E4F-AD21-ABA8147A075D}">
      <dgm:prSet/>
      <dgm:spPr/>
      <dgm:t>
        <a:bodyPr/>
        <a:lstStyle/>
        <a:p>
          <a:endParaRPr lang="en-US"/>
        </a:p>
      </dgm:t>
    </dgm:pt>
    <dgm:pt modelId="{06584CCC-613C-43D5-BBD5-9BBB1E118800}" type="sibTrans" cxnId="{BD974E60-D05B-4E4F-AD21-ABA8147A075D}">
      <dgm:prSet/>
      <dgm:spPr/>
      <dgm:t>
        <a:bodyPr/>
        <a:lstStyle/>
        <a:p>
          <a:endParaRPr lang="en-US"/>
        </a:p>
      </dgm:t>
    </dgm:pt>
    <dgm:pt modelId="{D4291650-3B93-4B63-95E5-16B0018EB839}">
      <dgm:prSet/>
      <dgm:spPr/>
      <dgm:t>
        <a:bodyPr/>
        <a:lstStyle/>
        <a:p>
          <a:r>
            <a:rPr lang="en-US" baseline="0"/>
            <a:t> Bootstrap</a:t>
          </a:r>
          <a:endParaRPr lang="en-US"/>
        </a:p>
      </dgm:t>
    </dgm:pt>
    <dgm:pt modelId="{D403F0BB-F3BB-4485-BB8A-CFB043ED04B0}" type="parTrans" cxnId="{BF36A32E-9923-4691-8AB4-333EA0ADF7D6}">
      <dgm:prSet/>
      <dgm:spPr/>
      <dgm:t>
        <a:bodyPr/>
        <a:lstStyle/>
        <a:p>
          <a:endParaRPr lang="en-US"/>
        </a:p>
      </dgm:t>
    </dgm:pt>
    <dgm:pt modelId="{89D8B963-BB21-47E6-A056-F846E309857E}" type="sibTrans" cxnId="{BF36A32E-9923-4691-8AB4-333EA0ADF7D6}">
      <dgm:prSet/>
      <dgm:spPr/>
      <dgm:t>
        <a:bodyPr/>
        <a:lstStyle/>
        <a:p>
          <a:endParaRPr lang="en-US"/>
        </a:p>
      </dgm:t>
    </dgm:pt>
    <dgm:pt modelId="{B8F2FAA3-F794-4C08-B131-AD6BA666A817}">
      <dgm:prSet/>
      <dgm:spPr/>
      <dgm:t>
        <a:bodyPr/>
        <a:lstStyle/>
        <a:p>
          <a:r>
            <a:rPr lang="en-US" baseline="0"/>
            <a:t> Jest</a:t>
          </a:r>
          <a:endParaRPr lang="en-US"/>
        </a:p>
      </dgm:t>
    </dgm:pt>
    <dgm:pt modelId="{2CAD95EB-7289-4C96-AA80-7C1ACEF2E721}" type="parTrans" cxnId="{08AE7A5D-265A-464C-B1A4-12EA4FDAC2BA}">
      <dgm:prSet/>
      <dgm:spPr/>
      <dgm:t>
        <a:bodyPr/>
        <a:lstStyle/>
        <a:p>
          <a:endParaRPr lang="en-US"/>
        </a:p>
      </dgm:t>
    </dgm:pt>
    <dgm:pt modelId="{2C782779-F205-4778-8AAA-49CAD6502C2E}" type="sibTrans" cxnId="{08AE7A5D-265A-464C-B1A4-12EA4FDAC2BA}">
      <dgm:prSet/>
      <dgm:spPr/>
      <dgm:t>
        <a:bodyPr/>
        <a:lstStyle/>
        <a:p>
          <a:endParaRPr lang="en-US"/>
        </a:p>
      </dgm:t>
    </dgm:pt>
    <dgm:pt modelId="{9FD70274-22FA-442C-B3BE-255B4413BDAE}">
      <dgm:prSet/>
      <dgm:spPr/>
      <dgm:t>
        <a:bodyPr/>
        <a:lstStyle/>
        <a:p>
          <a:r>
            <a:rPr lang="en-US" baseline="0"/>
            <a:t> Git</a:t>
          </a:r>
          <a:endParaRPr lang="en-US"/>
        </a:p>
      </dgm:t>
    </dgm:pt>
    <dgm:pt modelId="{DFAF7441-DF54-40D2-AC8C-7EB7B4AA8020}" type="parTrans" cxnId="{CECE5697-64EB-4497-94A7-7DA387D7A4CB}">
      <dgm:prSet/>
      <dgm:spPr/>
      <dgm:t>
        <a:bodyPr/>
        <a:lstStyle/>
        <a:p>
          <a:endParaRPr lang="en-US"/>
        </a:p>
      </dgm:t>
    </dgm:pt>
    <dgm:pt modelId="{076B71A2-A86F-4206-8500-E837E89DCFED}" type="sibTrans" cxnId="{CECE5697-64EB-4497-94A7-7DA387D7A4CB}">
      <dgm:prSet/>
      <dgm:spPr/>
      <dgm:t>
        <a:bodyPr/>
        <a:lstStyle/>
        <a:p>
          <a:endParaRPr lang="en-US"/>
        </a:p>
      </dgm:t>
    </dgm:pt>
    <dgm:pt modelId="{0B3F66A0-464C-46CE-8695-2ED7154343B3}" type="pres">
      <dgm:prSet presAssocID="{07EE9DB1-8102-4406-BD5A-B40D4348C7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A2E9A-1BA5-4EB1-9093-F13653DC1117}" type="pres">
      <dgm:prSet presAssocID="{30D1E538-3E43-4027-B9BA-A0F97764707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F6088-DB5C-434C-8A74-2358E5A0F56B}" type="pres">
      <dgm:prSet presAssocID="{0A07674D-8194-4E01-A784-9274671B2755}" presName="sibTrans" presStyleCnt="0"/>
      <dgm:spPr/>
    </dgm:pt>
    <dgm:pt modelId="{02288E0A-E6F4-492C-A44B-66FB8E50BFF5}" type="pres">
      <dgm:prSet presAssocID="{5A3011E3-9025-4248-AED7-945DADAF961D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66401-BC13-4D3B-8EDB-B153521217AB}" type="pres">
      <dgm:prSet presAssocID="{E65BAC19-F79F-4266-BFA6-2871C7421E09}" presName="sibTrans" presStyleCnt="0"/>
      <dgm:spPr/>
    </dgm:pt>
    <dgm:pt modelId="{C4CAA191-FD11-4B05-BE0B-BA08752D43D7}" type="pres">
      <dgm:prSet presAssocID="{767E6466-D1C1-4D8C-9377-31E7F264A58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32FC3-9786-4CA7-A457-6639E235CB4B}" type="pres">
      <dgm:prSet presAssocID="{D19875AA-BC9C-4953-B82D-3489E7980D3B}" presName="sibTrans" presStyleCnt="0"/>
      <dgm:spPr/>
    </dgm:pt>
    <dgm:pt modelId="{34B9515F-A323-4860-A6AD-98FB9EE6439C}" type="pres">
      <dgm:prSet presAssocID="{A0AA822C-2896-43A1-A8B4-59B4215AB0F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111A2-B54A-48E1-BF18-B1EA0078DA81}" type="pres">
      <dgm:prSet presAssocID="{BD5CC422-B104-401B-B4FC-997E439F92BD}" presName="sibTrans" presStyleCnt="0"/>
      <dgm:spPr/>
    </dgm:pt>
    <dgm:pt modelId="{0ABCD0BF-BD4A-4A78-88B0-864F7BEEC552}" type="pres">
      <dgm:prSet presAssocID="{89D7C327-2C1B-49DB-A62B-5B9D3C3F5DC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1EFF-CCCC-44EE-AE44-9C20FAE7E08C}" type="pres">
      <dgm:prSet presAssocID="{06584CCC-613C-43D5-BBD5-9BBB1E118800}" presName="sibTrans" presStyleCnt="0"/>
      <dgm:spPr/>
    </dgm:pt>
    <dgm:pt modelId="{5540DC8E-72B9-46EC-9881-A4B4531299B1}" type="pres">
      <dgm:prSet presAssocID="{D4291650-3B93-4B63-95E5-16B0018EB839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D396A2-6173-4785-A852-BB719A30AF7F}" type="pres">
      <dgm:prSet presAssocID="{89D8B963-BB21-47E6-A056-F846E309857E}" presName="sibTrans" presStyleCnt="0"/>
      <dgm:spPr/>
    </dgm:pt>
    <dgm:pt modelId="{B797A358-BCC0-47A9-89B1-305D5D34E5AC}" type="pres">
      <dgm:prSet presAssocID="{B8F2FAA3-F794-4C08-B131-AD6BA666A81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B250E-7D8B-4FA6-A6D5-D3807878D185}" type="pres">
      <dgm:prSet presAssocID="{2C782779-F205-4778-8AAA-49CAD6502C2E}" presName="sibTrans" presStyleCnt="0"/>
      <dgm:spPr/>
    </dgm:pt>
    <dgm:pt modelId="{CDD72214-87CE-426B-8902-53D755DC92D9}" type="pres">
      <dgm:prSet presAssocID="{9FD70274-22FA-442C-B3BE-255B4413BDA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7AC46A-4F81-4860-8D36-BE45D53AE9D0}" type="presOf" srcId="{B8F2FAA3-F794-4C08-B131-AD6BA666A817}" destId="{B797A358-BCC0-47A9-89B1-305D5D34E5AC}" srcOrd="0" destOrd="0" presId="urn:microsoft.com/office/officeart/2005/8/layout/default"/>
    <dgm:cxn modelId="{10F320D4-C039-4F35-9393-3ABBB80A855F}" srcId="{07EE9DB1-8102-4406-BD5A-B40D4348C712}" destId="{5A3011E3-9025-4248-AED7-945DADAF961D}" srcOrd="1" destOrd="0" parTransId="{C5F7516F-896A-4B10-92AA-456D70731F83}" sibTransId="{E65BAC19-F79F-4266-BFA6-2871C7421E09}"/>
    <dgm:cxn modelId="{08AE7A5D-265A-464C-B1A4-12EA4FDAC2BA}" srcId="{07EE9DB1-8102-4406-BD5A-B40D4348C712}" destId="{B8F2FAA3-F794-4C08-B131-AD6BA666A817}" srcOrd="6" destOrd="0" parTransId="{2CAD95EB-7289-4C96-AA80-7C1ACEF2E721}" sibTransId="{2C782779-F205-4778-8AAA-49CAD6502C2E}"/>
    <dgm:cxn modelId="{27E51FF5-5FEA-433B-94AB-34E50C668AC6}" type="presOf" srcId="{9FD70274-22FA-442C-B3BE-255B4413BDAE}" destId="{CDD72214-87CE-426B-8902-53D755DC92D9}" srcOrd="0" destOrd="0" presId="urn:microsoft.com/office/officeart/2005/8/layout/default"/>
    <dgm:cxn modelId="{CECE5697-64EB-4497-94A7-7DA387D7A4CB}" srcId="{07EE9DB1-8102-4406-BD5A-B40D4348C712}" destId="{9FD70274-22FA-442C-B3BE-255B4413BDAE}" srcOrd="7" destOrd="0" parTransId="{DFAF7441-DF54-40D2-AC8C-7EB7B4AA8020}" sibTransId="{076B71A2-A86F-4206-8500-E837E89DCFED}"/>
    <dgm:cxn modelId="{43C57759-1757-41C4-82BD-DE99D45D24BF}" type="presOf" srcId="{30D1E538-3E43-4027-B9BA-A0F977647076}" destId="{F7AA2E9A-1BA5-4EB1-9093-F13653DC1117}" srcOrd="0" destOrd="0" presId="urn:microsoft.com/office/officeart/2005/8/layout/default"/>
    <dgm:cxn modelId="{0AFBE71E-B8A7-439B-A114-A00A61FC748F}" srcId="{07EE9DB1-8102-4406-BD5A-B40D4348C712}" destId="{767E6466-D1C1-4D8C-9377-31E7F264A58D}" srcOrd="2" destOrd="0" parTransId="{A7EE38A3-6A9E-405E-A0A4-5F782D4B7308}" sibTransId="{D19875AA-BC9C-4953-B82D-3489E7980D3B}"/>
    <dgm:cxn modelId="{BD974E60-D05B-4E4F-AD21-ABA8147A075D}" srcId="{07EE9DB1-8102-4406-BD5A-B40D4348C712}" destId="{89D7C327-2C1B-49DB-A62B-5B9D3C3F5DC9}" srcOrd="4" destOrd="0" parTransId="{612CE213-E77B-4BD2-BA39-339CCFD4AE9D}" sibTransId="{06584CCC-613C-43D5-BBD5-9BBB1E118800}"/>
    <dgm:cxn modelId="{317C4130-7089-4493-8A5C-0E48F1369393}" type="presOf" srcId="{07EE9DB1-8102-4406-BD5A-B40D4348C712}" destId="{0B3F66A0-464C-46CE-8695-2ED7154343B3}" srcOrd="0" destOrd="0" presId="urn:microsoft.com/office/officeart/2005/8/layout/default"/>
    <dgm:cxn modelId="{D2A48974-795B-4F11-B64F-C9117A150DA6}" srcId="{07EE9DB1-8102-4406-BD5A-B40D4348C712}" destId="{30D1E538-3E43-4027-B9BA-A0F977647076}" srcOrd="0" destOrd="0" parTransId="{27879B3A-D104-4C72-9984-5191DC4C3415}" sibTransId="{0A07674D-8194-4E01-A784-9274671B2755}"/>
    <dgm:cxn modelId="{394C45BA-B4E6-4E62-8FAE-BCD9C5978007}" type="presOf" srcId="{D4291650-3B93-4B63-95E5-16B0018EB839}" destId="{5540DC8E-72B9-46EC-9881-A4B4531299B1}" srcOrd="0" destOrd="0" presId="urn:microsoft.com/office/officeart/2005/8/layout/default"/>
    <dgm:cxn modelId="{7D649291-482E-4F3A-9A16-5D0E984B3FEE}" type="presOf" srcId="{5A3011E3-9025-4248-AED7-945DADAF961D}" destId="{02288E0A-E6F4-492C-A44B-66FB8E50BFF5}" srcOrd="0" destOrd="0" presId="urn:microsoft.com/office/officeart/2005/8/layout/default"/>
    <dgm:cxn modelId="{5CA206AA-32BD-46A5-9395-BDA3BC20E4EC}" type="presOf" srcId="{89D7C327-2C1B-49DB-A62B-5B9D3C3F5DC9}" destId="{0ABCD0BF-BD4A-4A78-88B0-864F7BEEC552}" srcOrd="0" destOrd="0" presId="urn:microsoft.com/office/officeart/2005/8/layout/default"/>
    <dgm:cxn modelId="{A5D64950-3C8A-4BED-98C1-862BB14072E5}" type="presOf" srcId="{767E6466-D1C1-4D8C-9377-31E7F264A58D}" destId="{C4CAA191-FD11-4B05-BE0B-BA08752D43D7}" srcOrd="0" destOrd="0" presId="urn:microsoft.com/office/officeart/2005/8/layout/default"/>
    <dgm:cxn modelId="{58D8180C-BF1E-4FD2-875B-E7EF1DC4CBD0}" srcId="{07EE9DB1-8102-4406-BD5A-B40D4348C712}" destId="{A0AA822C-2896-43A1-A8B4-59B4215AB0F6}" srcOrd="3" destOrd="0" parTransId="{1D19FB51-8916-47F7-A801-1F6D5EDC474D}" sibTransId="{BD5CC422-B104-401B-B4FC-997E439F92BD}"/>
    <dgm:cxn modelId="{9B6F4B2A-9091-42D6-8CBD-3D394231338D}" type="presOf" srcId="{A0AA822C-2896-43A1-A8B4-59B4215AB0F6}" destId="{34B9515F-A323-4860-A6AD-98FB9EE6439C}" srcOrd="0" destOrd="0" presId="urn:microsoft.com/office/officeart/2005/8/layout/default"/>
    <dgm:cxn modelId="{BF36A32E-9923-4691-8AB4-333EA0ADF7D6}" srcId="{07EE9DB1-8102-4406-BD5A-B40D4348C712}" destId="{D4291650-3B93-4B63-95E5-16B0018EB839}" srcOrd="5" destOrd="0" parTransId="{D403F0BB-F3BB-4485-BB8A-CFB043ED04B0}" sibTransId="{89D8B963-BB21-47E6-A056-F846E309857E}"/>
    <dgm:cxn modelId="{28E93912-9E35-4E90-A503-1992F95A44F8}" type="presParOf" srcId="{0B3F66A0-464C-46CE-8695-2ED7154343B3}" destId="{F7AA2E9A-1BA5-4EB1-9093-F13653DC1117}" srcOrd="0" destOrd="0" presId="urn:microsoft.com/office/officeart/2005/8/layout/default"/>
    <dgm:cxn modelId="{FC197EF5-A23D-4EEC-AAFB-8A34FF0C77C9}" type="presParOf" srcId="{0B3F66A0-464C-46CE-8695-2ED7154343B3}" destId="{E72F6088-DB5C-434C-8A74-2358E5A0F56B}" srcOrd="1" destOrd="0" presId="urn:microsoft.com/office/officeart/2005/8/layout/default"/>
    <dgm:cxn modelId="{6AEF17B7-A286-4F4E-91DB-A94C8CEF71C0}" type="presParOf" srcId="{0B3F66A0-464C-46CE-8695-2ED7154343B3}" destId="{02288E0A-E6F4-492C-A44B-66FB8E50BFF5}" srcOrd="2" destOrd="0" presId="urn:microsoft.com/office/officeart/2005/8/layout/default"/>
    <dgm:cxn modelId="{DF959B58-4E20-4936-98FA-7995188CB16E}" type="presParOf" srcId="{0B3F66A0-464C-46CE-8695-2ED7154343B3}" destId="{C2666401-BC13-4D3B-8EDB-B153521217AB}" srcOrd="3" destOrd="0" presId="urn:microsoft.com/office/officeart/2005/8/layout/default"/>
    <dgm:cxn modelId="{7A8656ED-7218-4B00-9350-66D68578D08B}" type="presParOf" srcId="{0B3F66A0-464C-46CE-8695-2ED7154343B3}" destId="{C4CAA191-FD11-4B05-BE0B-BA08752D43D7}" srcOrd="4" destOrd="0" presId="urn:microsoft.com/office/officeart/2005/8/layout/default"/>
    <dgm:cxn modelId="{9C26B24C-9CC8-44EA-801F-DA8239B48088}" type="presParOf" srcId="{0B3F66A0-464C-46CE-8695-2ED7154343B3}" destId="{8D632FC3-9786-4CA7-A457-6639E235CB4B}" srcOrd="5" destOrd="0" presId="urn:microsoft.com/office/officeart/2005/8/layout/default"/>
    <dgm:cxn modelId="{4862FF33-D936-40D7-B9DC-8FF31462CFD7}" type="presParOf" srcId="{0B3F66A0-464C-46CE-8695-2ED7154343B3}" destId="{34B9515F-A323-4860-A6AD-98FB9EE6439C}" srcOrd="6" destOrd="0" presId="urn:microsoft.com/office/officeart/2005/8/layout/default"/>
    <dgm:cxn modelId="{9B6ACFFC-B4F4-4BE0-83CA-BE797565184F}" type="presParOf" srcId="{0B3F66A0-464C-46CE-8695-2ED7154343B3}" destId="{E9D111A2-B54A-48E1-BF18-B1EA0078DA81}" srcOrd="7" destOrd="0" presId="urn:microsoft.com/office/officeart/2005/8/layout/default"/>
    <dgm:cxn modelId="{B7916753-0AAE-4D0B-91AA-CA12728D8DC9}" type="presParOf" srcId="{0B3F66A0-464C-46CE-8695-2ED7154343B3}" destId="{0ABCD0BF-BD4A-4A78-88B0-864F7BEEC552}" srcOrd="8" destOrd="0" presId="urn:microsoft.com/office/officeart/2005/8/layout/default"/>
    <dgm:cxn modelId="{697D1655-D36D-409D-88EE-C9CB248FBAE0}" type="presParOf" srcId="{0B3F66A0-464C-46CE-8695-2ED7154343B3}" destId="{5B751EFF-CCCC-44EE-AE44-9C20FAE7E08C}" srcOrd="9" destOrd="0" presId="urn:microsoft.com/office/officeart/2005/8/layout/default"/>
    <dgm:cxn modelId="{F8E131B8-1557-48C2-8AFF-D7ACD7807A1A}" type="presParOf" srcId="{0B3F66A0-464C-46CE-8695-2ED7154343B3}" destId="{5540DC8E-72B9-46EC-9881-A4B4531299B1}" srcOrd="10" destOrd="0" presId="urn:microsoft.com/office/officeart/2005/8/layout/default"/>
    <dgm:cxn modelId="{F2F1D645-855D-49BC-AF69-B364D3FB7E79}" type="presParOf" srcId="{0B3F66A0-464C-46CE-8695-2ED7154343B3}" destId="{5AD396A2-6173-4785-A852-BB719A30AF7F}" srcOrd="11" destOrd="0" presId="urn:microsoft.com/office/officeart/2005/8/layout/default"/>
    <dgm:cxn modelId="{A9061D18-55BD-4F40-A764-C11F234F84A8}" type="presParOf" srcId="{0B3F66A0-464C-46CE-8695-2ED7154343B3}" destId="{B797A358-BCC0-47A9-89B1-305D5D34E5AC}" srcOrd="12" destOrd="0" presId="urn:microsoft.com/office/officeart/2005/8/layout/default"/>
    <dgm:cxn modelId="{855BAA1D-70A1-4579-B3D6-7FFB966BDE6B}" type="presParOf" srcId="{0B3F66A0-464C-46CE-8695-2ED7154343B3}" destId="{F0AB250E-7D8B-4FA6-A6D5-D3807878D185}" srcOrd="13" destOrd="0" presId="urn:microsoft.com/office/officeart/2005/8/layout/default"/>
    <dgm:cxn modelId="{DD6C8A42-A40A-4456-A0F5-E8F6A81AF883}" type="presParOf" srcId="{0B3F66A0-464C-46CE-8695-2ED7154343B3}" destId="{CDD72214-87CE-426B-8902-53D755DC92D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CE6DA1-3CB5-42E2-8A68-8D65494C26AF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2B25C5-183D-4A52-9C5C-9609BDF1CA00}">
      <dgm:prSet/>
      <dgm:spPr/>
      <dgm:t>
        <a:bodyPr/>
        <a:lstStyle/>
        <a:p>
          <a:r>
            <a:rPr lang="en-US"/>
            <a:t>Will remove hard copy issue. </a:t>
          </a:r>
        </a:p>
      </dgm:t>
    </dgm:pt>
    <dgm:pt modelId="{3F4CEC58-BA25-49C4-81D0-3D04F78EABAC}" type="parTrans" cxnId="{40CAAE35-17B8-4C77-B9BD-D9B1416FB086}">
      <dgm:prSet/>
      <dgm:spPr/>
      <dgm:t>
        <a:bodyPr/>
        <a:lstStyle/>
        <a:p>
          <a:endParaRPr lang="en-US"/>
        </a:p>
      </dgm:t>
    </dgm:pt>
    <dgm:pt modelId="{1C9D3B7E-333A-4DD7-89B1-2EDBDE0A94B7}" type="sibTrans" cxnId="{40CAAE35-17B8-4C77-B9BD-D9B1416FB086}">
      <dgm:prSet/>
      <dgm:spPr/>
      <dgm:t>
        <a:bodyPr/>
        <a:lstStyle/>
        <a:p>
          <a:endParaRPr lang="en-US"/>
        </a:p>
      </dgm:t>
    </dgm:pt>
    <dgm:pt modelId="{7659565D-5E94-4FA5-83A5-197E8AD2DC64}">
      <dgm:prSet/>
      <dgm:spPr/>
      <dgm:t>
        <a:bodyPr/>
        <a:lstStyle/>
        <a:p>
          <a:r>
            <a:rPr lang="en-US"/>
            <a:t>Will find any resolution of a meeting easily.</a:t>
          </a:r>
        </a:p>
      </dgm:t>
    </dgm:pt>
    <dgm:pt modelId="{06190F28-DB20-46B8-86AD-4388FD101B2B}" type="parTrans" cxnId="{9933FE42-B3AE-48C8-AF9F-4DD2AC79719E}">
      <dgm:prSet/>
      <dgm:spPr/>
      <dgm:t>
        <a:bodyPr/>
        <a:lstStyle/>
        <a:p>
          <a:endParaRPr lang="en-US"/>
        </a:p>
      </dgm:t>
    </dgm:pt>
    <dgm:pt modelId="{5734FD1C-0D20-4DC9-8825-2AA98D3D5BE8}" type="sibTrans" cxnId="{9933FE42-B3AE-48C8-AF9F-4DD2AC79719E}">
      <dgm:prSet/>
      <dgm:spPr/>
      <dgm:t>
        <a:bodyPr/>
        <a:lstStyle/>
        <a:p>
          <a:endParaRPr lang="en-US"/>
        </a:p>
      </dgm:t>
    </dgm:pt>
    <dgm:pt modelId="{7D9E8825-D22D-45CA-A582-2E8ED1BB7CC7}">
      <dgm:prSet/>
      <dgm:spPr/>
      <dgm:t>
        <a:bodyPr/>
        <a:lstStyle/>
        <a:p>
          <a:r>
            <a:rPr lang="en-US"/>
            <a:t>Auto invitation.</a:t>
          </a:r>
        </a:p>
      </dgm:t>
    </dgm:pt>
    <dgm:pt modelId="{8498539D-46A2-4835-A165-679A79ECE36A}" type="parTrans" cxnId="{A24F880F-FE5A-47B2-A252-74BD7C176902}">
      <dgm:prSet/>
      <dgm:spPr/>
      <dgm:t>
        <a:bodyPr/>
        <a:lstStyle/>
        <a:p>
          <a:endParaRPr lang="en-US"/>
        </a:p>
      </dgm:t>
    </dgm:pt>
    <dgm:pt modelId="{51751F5E-91A0-43AB-8B38-D488DAF93728}" type="sibTrans" cxnId="{A24F880F-FE5A-47B2-A252-74BD7C176902}">
      <dgm:prSet/>
      <dgm:spPr/>
      <dgm:t>
        <a:bodyPr/>
        <a:lstStyle/>
        <a:p>
          <a:endParaRPr lang="en-US"/>
        </a:p>
      </dgm:t>
    </dgm:pt>
    <dgm:pt modelId="{3DDF67A5-6563-4A01-BD15-F8FB3BAD796C}" type="pres">
      <dgm:prSet presAssocID="{06CE6DA1-3CB5-42E2-8A68-8D65494C26A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70CCBF-7229-49F9-9171-B5D38008D1BB}" type="pres">
      <dgm:prSet presAssocID="{06CE6DA1-3CB5-42E2-8A68-8D65494C26AF}" presName="dummyMaxCanvas" presStyleCnt="0">
        <dgm:presLayoutVars/>
      </dgm:prSet>
      <dgm:spPr/>
    </dgm:pt>
    <dgm:pt modelId="{0EECA3B2-6D80-469A-91C5-C53B4B13BB2D}" type="pres">
      <dgm:prSet presAssocID="{06CE6DA1-3CB5-42E2-8A68-8D65494C26A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90B3C-3095-4F7B-AB4A-84FA6D018020}" type="pres">
      <dgm:prSet presAssocID="{06CE6DA1-3CB5-42E2-8A68-8D65494C26A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B80AA-535A-45DE-B1B5-8769033D6CC3}" type="pres">
      <dgm:prSet presAssocID="{06CE6DA1-3CB5-42E2-8A68-8D65494C26A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A7B10-14A1-49D1-A0B7-8D4B2E2A8679}" type="pres">
      <dgm:prSet presAssocID="{06CE6DA1-3CB5-42E2-8A68-8D65494C26A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A524E-7671-4F36-85AE-11B35F173FEA}" type="pres">
      <dgm:prSet presAssocID="{06CE6DA1-3CB5-42E2-8A68-8D65494C26A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E8D72-FFDE-45FF-A648-3AA37C30318F}" type="pres">
      <dgm:prSet presAssocID="{06CE6DA1-3CB5-42E2-8A68-8D65494C26A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D59BD-1B44-4C88-BC57-051AB2F697FD}" type="pres">
      <dgm:prSet presAssocID="{06CE6DA1-3CB5-42E2-8A68-8D65494C26A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7AA08-FD15-4588-B062-8DA2852DC12F}" type="pres">
      <dgm:prSet presAssocID="{06CE6DA1-3CB5-42E2-8A68-8D65494C26A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39A35C-68C2-4EF0-ACBE-56ADC23FC514}" type="presOf" srcId="{7D9E8825-D22D-45CA-A582-2E8ED1BB7CC7}" destId="{6F3B80AA-535A-45DE-B1B5-8769033D6CC3}" srcOrd="0" destOrd="0" presId="urn:microsoft.com/office/officeart/2005/8/layout/vProcess5"/>
    <dgm:cxn modelId="{1E6FEC46-47A4-4D7C-AAE9-49C6CE5BD1A5}" type="presOf" srcId="{1C9D3B7E-333A-4DD7-89B1-2EDBDE0A94B7}" destId="{819A7B10-14A1-49D1-A0B7-8D4B2E2A8679}" srcOrd="0" destOrd="0" presId="urn:microsoft.com/office/officeart/2005/8/layout/vProcess5"/>
    <dgm:cxn modelId="{E961DF92-6E0D-4886-BE63-FC90BA1F9DAA}" type="presOf" srcId="{842B25C5-183D-4A52-9C5C-9609BDF1CA00}" destId="{0EECA3B2-6D80-469A-91C5-C53B4B13BB2D}" srcOrd="0" destOrd="0" presId="urn:microsoft.com/office/officeart/2005/8/layout/vProcess5"/>
    <dgm:cxn modelId="{82614CDE-C866-48A7-8851-DD0B0BF2A9A4}" type="presOf" srcId="{7659565D-5E94-4FA5-83A5-197E8AD2DC64}" destId="{751D59BD-1B44-4C88-BC57-051AB2F697FD}" srcOrd="1" destOrd="0" presId="urn:microsoft.com/office/officeart/2005/8/layout/vProcess5"/>
    <dgm:cxn modelId="{FCF6FCBC-7231-4E53-9D4F-376F8631DB33}" type="presOf" srcId="{5734FD1C-0D20-4DC9-8825-2AA98D3D5BE8}" destId="{DADA524E-7671-4F36-85AE-11B35F173FEA}" srcOrd="0" destOrd="0" presId="urn:microsoft.com/office/officeart/2005/8/layout/vProcess5"/>
    <dgm:cxn modelId="{04485DE5-4DAE-48DE-ADA0-D57B8C09083F}" type="presOf" srcId="{842B25C5-183D-4A52-9C5C-9609BDF1CA00}" destId="{408E8D72-FFDE-45FF-A648-3AA37C30318F}" srcOrd="1" destOrd="0" presId="urn:microsoft.com/office/officeart/2005/8/layout/vProcess5"/>
    <dgm:cxn modelId="{9933FE42-B3AE-48C8-AF9F-4DD2AC79719E}" srcId="{06CE6DA1-3CB5-42E2-8A68-8D65494C26AF}" destId="{7659565D-5E94-4FA5-83A5-197E8AD2DC64}" srcOrd="1" destOrd="0" parTransId="{06190F28-DB20-46B8-86AD-4388FD101B2B}" sibTransId="{5734FD1C-0D20-4DC9-8825-2AA98D3D5BE8}"/>
    <dgm:cxn modelId="{5879FAF3-8DF2-4530-AA4F-153ECC96BD5E}" type="presOf" srcId="{06CE6DA1-3CB5-42E2-8A68-8D65494C26AF}" destId="{3DDF67A5-6563-4A01-BD15-F8FB3BAD796C}" srcOrd="0" destOrd="0" presId="urn:microsoft.com/office/officeart/2005/8/layout/vProcess5"/>
    <dgm:cxn modelId="{A24F880F-FE5A-47B2-A252-74BD7C176902}" srcId="{06CE6DA1-3CB5-42E2-8A68-8D65494C26AF}" destId="{7D9E8825-D22D-45CA-A582-2E8ED1BB7CC7}" srcOrd="2" destOrd="0" parTransId="{8498539D-46A2-4835-A165-679A79ECE36A}" sibTransId="{51751F5E-91A0-43AB-8B38-D488DAF93728}"/>
    <dgm:cxn modelId="{492703C9-F88D-4DA9-B483-42D65E93839F}" type="presOf" srcId="{7659565D-5E94-4FA5-83A5-197E8AD2DC64}" destId="{25090B3C-3095-4F7B-AB4A-84FA6D018020}" srcOrd="0" destOrd="0" presId="urn:microsoft.com/office/officeart/2005/8/layout/vProcess5"/>
    <dgm:cxn modelId="{F1EFB962-4B23-4269-AA04-5A7D8175ACD7}" type="presOf" srcId="{7D9E8825-D22D-45CA-A582-2E8ED1BB7CC7}" destId="{CA27AA08-FD15-4588-B062-8DA2852DC12F}" srcOrd="1" destOrd="0" presId="urn:microsoft.com/office/officeart/2005/8/layout/vProcess5"/>
    <dgm:cxn modelId="{40CAAE35-17B8-4C77-B9BD-D9B1416FB086}" srcId="{06CE6DA1-3CB5-42E2-8A68-8D65494C26AF}" destId="{842B25C5-183D-4A52-9C5C-9609BDF1CA00}" srcOrd="0" destOrd="0" parTransId="{3F4CEC58-BA25-49C4-81D0-3D04F78EABAC}" sibTransId="{1C9D3B7E-333A-4DD7-89B1-2EDBDE0A94B7}"/>
    <dgm:cxn modelId="{380E00E1-86FF-40E2-BBFA-62732F8DE67E}" type="presParOf" srcId="{3DDF67A5-6563-4A01-BD15-F8FB3BAD796C}" destId="{4F70CCBF-7229-49F9-9171-B5D38008D1BB}" srcOrd="0" destOrd="0" presId="urn:microsoft.com/office/officeart/2005/8/layout/vProcess5"/>
    <dgm:cxn modelId="{9A93828A-8210-41DB-83C7-F24A5B02A2E4}" type="presParOf" srcId="{3DDF67A5-6563-4A01-BD15-F8FB3BAD796C}" destId="{0EECA3B2-6D80-469A-91C5-C53B4B13BB2D}" srcOrd="1" destOrd="0" presId="urn:microsoft.com/office/officeart/2005/8/layout/vProcess5"/>
    <dgm:cxn modelId="{D86162B6-9CE3-4E44-868A-E9713691AFD4}" type="presParOf" srcId="{3DDF67A5-6563-4A01-BD15-F8FB3BAD796C}" destId="{25090B3C-3095-4F7B-AB4A-84FA6D018020}" srcOrd="2" destOrd="0" presId="urn:microsoft.com/office/officeart/2005/8/layout/vProcess5"/>
    <dgm:cxn modelId="{3B601C88-CC1B-4768-BCE2-956433418C75}" type="presParOf" srcId="{3DDF67A5-6563-4A01-BD15-F8FB3BAD796C}" destId="{6F3B80AA-535A-45DE-B1B5-8769033D6CC3}" srcOrd="3" destOrd="0" presId="urn:microsoft.com/office/officeart/2005/8/layout/vProcess5"/>
    <dgm:cxn modelId="{4238EDC5-6CC8-4987-B382-F453E1794E8E}" type="presParOf" srcId="{3DDF67A5-6563-4A01-BD15-F8FB3BAD796C}" destId="{819A7B10-14A1-49D1-A0B7-8D4B2E2A8679}" srcOrd="4" destOrd="0" presId="urn:microsoft.com/office/officeart/2005/8/layout/vProcess5"/>
    <dgm:cxn modelId="{4B27A644-BC04-4B1C-B9B3-575E9541738C}" type="presParOf" srcId="{3DDF67A5-6563-4A01-BD15-F8FB3BAD796C}" destId="{DADA524E-7671-4F36-85AE-11B35F173FEA}" srcOrd="5" destOrd="0" presId="urn:microsoft.com/office/officeart/2005/8/layout/vProcess5"/>
    <dgm:cxn modelId="{8C28D4CA-7855-4428-8CAD-EB4419E0964C}" type="presParOf" srcId="{3DDF67A5-6563-4A01-BD15-F8FB3BAD796C}" destId="{408E8D72-FFDE-45FF-A648-3AA37C30318F}" srcOrd="6" destOrd="0" presId="urn:microsoft.com/office/officeart/2005/8/layout/vProcess5"/>
    <dgm:cxn modelId="{FAB3E89A-191D-4EBA-A314-6F6D31E880C3}" type="presParOf" srcId="{3DDF67A5-6563-4A01-BD15-F8FB3BAD796C}" destId="{751D59BD-1B44-4C88-BC57-051AB2F697FD}" srcOrd="7" destOrd="0" presId="urn:microsoft.com/office/officeart/2005/8/layout/vProcess5"/>
    <dgm:cxn modelId="{ABB69466-1B8C-4789-89D1-11512FC920E3}" type="presParOf" srcId="{3DDF67A5-6563-4A01-BD15-F8FB3BAD796C}" destId="{CA27AA08-FD15-4588-B062-8DA2852DC12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DFD8F-BFB1-4D90-97E4-C3D2AD93B684}">
      <dsp:nvSpPr>
        <dsp:cNvPr id="0" name=""/>
        <dsp:cNvSpPr/>
      </dsp:nvSpPr>
      <dsp:spPr>
        <a:xfrm>
          <a:off x="0" y="0"/>
          <a:ext cx="7886552" cy="9243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>
              <a:latin typeface="Century Schoolbook" panose="02040604050505020304"/>
            </a:rPr>
            <a:t>Web</a:t>
          </a:r>
          <a:r>
            <a:rPr lang="en-US" sz="2400" kern="1200" baseline="0" dirty="0"/>
            <a:t> based application</a:t>
          </a:r>
          <a:r>
            <a:rPr lang="en-US" sz="2400" kern="1200" baseline="0" dirty="0">
              <a:latin typeface="Century Schoolbook" panose="02040604050505020304"/>
            </a:rPr>
            <a:t>.  </a:t>
          </a:r>
        </a:p>
      </dsp:txBody>
      <dsp:txXfrm>
        <a:off x="27073" y="27073"/>
        <a:ext cx="6811027" cy="870179"/>
      </dsp:txXfrm>
    </dsp:sp>
    <dsp:sp modelId="{0FC0A9A3-8B1A-42C4-A66C-0546211E7C71}">
      <dsp:nvSpPr>
        <dsp:cNvPr id="0" name=""/>
        <dsp:cNvSpPr/>
      </dsp:nvSpPr>
      <dsp:spPr>
        <a:xfrm>
          <a:off x="660498" y="1092384"/>
          <a:ext cx="7886552" cy="924325"/>
        </a:xfrm>
        <a:prstGeom prst="roundRect">
          <a:avLst>
            <a:gd name="adj" fmla="val 10000"/>
          </a:avLst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>
              <a:latin typeface="Century Schoolbook" panose="02040604050505020304"/>
            </a:rPr>
            <a:t>Ones can create a meeting and send details to members.</a:t>
          </a:r>
        </a:p>
      </dsp:txBody>
      <dsp:txXfrm>
        <a:off x="687571" y="1119457"/>
        <a:ext cx="6571096" cy="870179"/>
      </dsp:txXfrm>
    </dsp:sp>
    <dsp:sp modelId="{2D9129EB-2041-4E10-A550-9E8BF215436D}">
      <dsp:nvSpPr>
        <dsp:cNvPr id="0" name=""/>
        <dsp:cNvSpPr/>
      </dsp:nvSpPr>
      <dsp:spPr>
        <a:xfrm>
          <a:off x="1311139" y="2184768"/>
          <a:ext cx="7886552" cy="924325"/>
        </a:xfrm>
        <a:prstGeom prst="roundRect">
          <a:avLst>
            <a:gd name="adj" fmla="val 10000"/>
          </a:avLst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>
              <a:latin typeface="Century Schoolbook" panose="02040604050505020304"/>
            </a:rPr>
            <a:t>The</a:t>
          </a:r>
          <a:r>
            <a:rPr lang="en-US" sz="2400" kern="1200" baseline="0" dirty="0"/>
            <a:t> resolution will be stored </a:t>
          </a:r>
          <a:r>
            <a:rPr lang="en-US" sz="2400" kern="1200" baseline="0" dirty="0">
              <a:latin typeface="Century Schoolbook" panose="02040604050505020304"/>
            </a:rPr>
            <a:t>on cloud</a:t>
          </a:r>
          <a:r>
            <a:rPr lang="en-US" sz="2400" kern="1200" baseline="0" dirty="0"/>
            <a:t>.</a:t>
          </a:r>
          <a:r>
            <a:rPr lang="en-US" sz="2400" kern="1200" baseline="0" dirty="0">
              <a:latin typeface="Century Schoolbook" panose="02040604050505020304"/>
            </a:rPr>
            <a:t> </a:t>
          </a:r>
        </a:p>
      </dsp:txBody>
      <dsp:txXfrm>
        <a:off x="1338212" y="2211841"/>
        <a:ext cx="6580954" cy="870179"/>
      </dsp:txXfrm>
    </dsp:sp>
    <dsp:sp modelId="{5ACD91B6-EE48-4B9A-A11E-5D409BE42C33}">
      <dsp:nvSpPr>
        <dsp:cNvPr id="0" name=""/>
        <dsp:cNvSpPr/>
      </dsp:nvSpPr>
      <dsp:spPr>
        <a:xfrm>
          <a:off x="1971638" y="3277152"/>
          <a:ext cx="7886552" cy="924325"/>
        </a:xfrm>
        <a:prstGeom prst="roundRect">
          <a:avLst>
            <a:gd name="adj" fmla="val 10000"/>
          </a:avLst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>
              <a:latin typeface="Century Schoolbook" panose="02040604050505020304"/>
            </a:rPr>
            <a:t>Members can query resolution</a:t>
          </a:r>
        </a:p>
      </dsp:txBody>
      <dsp:txXfrm>
        <a:off x="1998711" y="3304225"/>
        <a:ext cx="6571096" cy="870179"/>
      </dsp:txXfrm>
    </dsp:sp>
    <dsp:sp modelId="{FD50F953-0063-4DE5-835C-90B93F674FAA}">
      <dsp:nvSpPr>
        <dsp:cNvPr id="0" name=""/>
        <dsp:cNvSpPr/>
      </dsp:nvSpPr>
      <dsp:spPr>
        <a:xfrm>
          <a:off x="7285741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420923" y="707949"/>
        <a:ext cx="330447" cy="452110"/>
      </dsp:txXfrm>
    </dsp:sp>
    <dsp:sp modelId="{5E7423CB-92C6-4E9E-9269-EB203DB63B75}">
      <dsp:nvSpPr>
        <dsp:cNvPr id="0" name=""/>
        <dsp:cNvSpPr/>
      </dsp:nvSpPr>
      <dsp:spPr>
        <a:xfrm>
          <a:off x="7946240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712644"/>
            <a:satOff val="2462"/>
            <a:lumOff val="312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8081422" y="1800333"/>
        <a:ext cx="330447" cy="452110"/>
      </dsp:txXfrm>
    </dsp:sp>
    <dsp:sp modelId="{ADF19152-8BD7-4A30-B0A0-E4B462F5038F}">
      <dsp:nvSpPr>
        <dsp:cNvPr id="0" name=""/>
        <dsp:cNvSpPr/>
      </dsp:nvSpPr>
      <dsp:spPr>
        <a:xfrm>
          <a:off x="8596880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425287"/>
            <a:satOff val="4925"/>
            <a:lumOff val="625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8732062" y="2892717"/>
        <a:ext cx="330447" cy="4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88679-6129-433B-92C7-7A96E3C03C4A}">
      <dsp:nvSpPr>
        <dsp:cNvPr id="0" name=""/>
        <dsp:cNvSpPr/>
      </dsp:nvSpPr>
      <dsp:spPr>
        <a:xfrm>
          <a:off x="0" y="98293"/>
          <a:ext cx="3080684" cy="1848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dirty="0">
              <a:latin typeface="Century Schoolbook" panose="02040604050505020304"/>
            </a:rPr>
            <a:t>Create</a:t>
          </a:r>
          <a:r>
            <a:rPr lang="en-US" sz="2700" kern="1200" baseline="0" dirty="0"/>
            <a:t> Meeting.</a:t>
          </a:r>
          <a:endParaRPr lang="en-US" sz="2700" kern="1200" baseline="0" dirty="0">
            <a:latin typeface="Century Schoolbook" panose="02040604050505020304"/>
          </a:endParaRPr>
        </a:p>
      </dsp:txBody>
      <dsp:txXfrm>
        <a:off x="0" y="98293"/>
        <a:ext cx="3080684" cy="1848410"/>
      </dsp:txXfrm>
    </dsp:sp>
    <dsp:sp modelId="{662F5BDD-AE6C-441E-9B79-E39DEDF8766C}">
      <dsp:nvSpPr>
        <dsp:cNvPr id="0" name=""/>
        <dsp:cNvSpPr/>
      </dsp:nvSpPr>
      <dsp:spPr>
        <a:xfrm>
          <a:off x="3388753" y="98293"/>
          <a:ext cx="3080684" cy="18484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dirty="0">
              <a:latin typeface="Century Schoolbook" panose="02040604050505020304"/>
            </a:rPr>
            <a:t> </a:t>
          </a:r>
          <a:r>
            <a:rPr lang="en-US" sz="2700" kern="1200" baseline="0" dirty="0"/>
            <a:t>Invite members </a:t>
          </a:r>
          <a:r>
            <a:rPr lang="en-US" sz="2700" kern="1200" baseline="0" dirty="0">
              <a:latin typeface="Century Schoolbook" panose="02040604050505020304"/>
            </a:rPr>
            <a:t>with</a:t>
          </a:r>
          <a:r>
            <a:rPr lang="en-US" sz="2700" kern="1200" baseline="0" dirty="0"/>
            <a:t> </a:t>
          </a:r>
          <a:r>
            <a:rPr lang="en-US" sz="2700" kern="1200" baseline="0" dirty="0">
              <a:latin typeface="Century Schoolbook" panose="02040604050505020304"/>
            </a:rPr>
            <a:t>details</a:t>
          </a:r>
          <a:r>
            <a:rPr lang="en-US" sz="2700" kern="1200" baseline="0" dirty="0"/>
            <a:t>.</a:t>
          </a:r>
          <a:endParaRPr lang="en-US" sz="2700" kern="1200" dirty="0"/>
        </a:p>
      </dsp:txBody>
      <dsp:txXfrm>
        <a:off x="3388753" y="98293"/>
        <a:ext cx="3080684" cy="1848410"/>
      </dsp:txXfrm>
    </dsp:sp>
    <dsp:sp modelId="{8C2F13F9-82AC-4723-B145-F548AC6EBCEB}">
      <dsp:nvSpPr>
        <dsp:cNvPr id="0" name=""/>
        <dsp:cNvSpPr/>
      </dsp:nvSpPr>
      <dsp:spPr>
        <a:xfrm>
          <a:off x="6777506" y="98293"/>
          <a:ext cx="3080684" cy="18484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dirty="0">
              <a:latin typeface="Century Schoolbook" panose="02040604050505020304"/>
            </a:rPr>
            <a:t>Store resolution</a:t>
          </a:r>
          <a:r>
            <a:rPr lang="en-US" sz="2700" kern="1200" baseline="0" dirty="0"/>
            <a:t>.</a:t>
          </a:r>
          <a:endParaRPr lang="en-US" sz="2700" kern="1200" dirty="0"/>
        </a:p>
      </dsp:txBody>
      <dsp:txXfrm>
        <a:off x="6777506" y="98293"/>
        <a:ext cx="3080684" cy="1848410"/>
      </dsp:txXfrm>
    </dsp:sp>
    <dsp:sp modelId="{76FA0B1C-96E3-4682-B572-FDFB214CD784}">
      <dsp:nvSpPr>
        <dsp:cNvPr id="0" name=""/>
        <dsp:cNvSpPr/>
      </dsp:nvSpPr>
      <dsp:spPr>
        <a:xfrm>
          <a:off x="1694376" y="2254773"/>
          <a:ext cx="3080684" cy="1848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dirty="0"/>
            <a:t>Query on </a:t>
          </a:r>
          <a:r>
            <a:rPr lang="en-US" sz="2700" kern="1200" baseline="0" dirty="0">
              <a:latin typeface="Century Schoolbook" panose="02040604050505020304"/>
            </a:rPr>
            <a:t>resolution</a:t>
          </a:r>
          <a:r>
            <a:rPr lang="en-US" sz="2700" kern="1200" baseline="0" dirty="0"/>
            <a:t>.</a:t>
          </a:r>
          <a:endParaRPr lang="en-US" sz="2700" kern="1200" dirty="0"/>
        </a:p>
      </dsp:txBody>
      <dsp:txXfrm>
        <a:off x="1694376" y="2254773"/>
        <a:ext cx="3080684" cy="1848410"/>
      </dsp:txXfrm>
    </dsp:sp>
    <dsp:sp modelId="{7DA2F925-CBD4-4720-B687-D4155D6BEB1D}">
      <dsp:nvSpPr>
        <dsp:cNvPr id="0" name=""/>
        <dsp:cNvSpPr/>
      </dsp:nvSpPr>
      <dsp:spPr>
        <a:xfrm>
          <a:off x="5083129" y="2254773"/>
          <a:ext cx="3080684" cy="18484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baseline="0" dirty="0"/>
            <a:t>Give feedback </a:t>
          </a:r>
          <a:r>
            <a:rPr lang="en-US" sz="2700" kern="1200" dirty="0">
              <a:latin typeface="Century Schoolbook" panose="02040604050505020304"/>
            </a:rPr>
            <a:t>about  resolution.</a:t>
          </a:r>
          <a:endParaRPr lang="en-US" sz="2700" kern="1200" dirty="0"/>
        </a:p>
      </dsp:txBody>
      <dsp:txXfrm>
        <a:off x="5083129" y="2254773"/>
        <a:ext cx="3080684" cy="1848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A2E9A-1BA5-4EB1-9093-F13653DC1117}">
      <dsp:nvSpPr>
        <dsp:cNvPr id="0" name=""/>
        <dsp:cNvSpPr/>
      </dsp:nvSpPr>
      <dsp:spPr>
        <a:xfrm>
          <a:off x="2809" y="509898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Node.js</a:t>
          </a:r>
          <a:endParaRPr lang="en-US" sz="2300" kern="1200"/>
        </a:p>
      </dsp:txBody>
      <dsp:txXfrm>
        <a:off x="2809" y="509898"/>
        <a:ext cx="2228838" cy="1337303"/>
      </dsp:txXfrm>
    </dsp:sp>
    <dsp:sp modelId="{02288E0A-E6F4-492C-A44B-66FB8E50BFF5}">
      <dsp:nvSpPr>
        <dsp:cNvPr id="0" name=""/>
        <dsp:cNvSpPr/>
      </dsp:nvSpPr>
      <dsp:spPr>
        <a:xfrm>
          <a:off x="2454531" y="509898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>
              <a:latin typeface="Century Schoolbook" panose="02040604050505020304"/>
            </a:rPr>
            <a:t>Express</a:t>
          </a:r>
          <a:r>
            <a:rPr lang="en-US" sz="2300" kern="1200" baseline="0"/>
            <a:t>.js</a:t>
          </a:r>
          <a:endParaRPr lang="en-US" sz="2300" kern="1200"/>
        </a:p>
      </dsp:txBody>
      <dsp:txXfrm>
        <a:off x="2454531" y="509898"/>
        <a:ext cx="2228838" cy="1337303"/>
      </dsp:txXfrm>
    </dsp:sp>
    <dsp:sp modelId="{C4CAA191-FD11-4B05-BE0B-BA08752D43D7}">
      <dsp:nvSpPr>
        <dsp:cNvPr id="0" name=""/>
        <dsp:cNvSpPr/>
      </dsp:nvSpPr>
      <dsp:spPr>
        <a:xfrm>
          <a:off x="4906254" y="509898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 </a:t>
          </a:r>
          <a:r>
            <a:rPr lang="en-US" sz="2300" kern="1200" baseline="0" err="1"/>
            <a:t>Mongodb</a:t>
          </a:r>
          <a:endParaRPr lang="en-US" sz="2300" kern="1200"/>
        </a:p>
      </dsp:txBody>
      <dsp:txXfrm>
        <a:off x="4906254" y="509898"/>
        <a:ext cx="2228838" cy="1337303"/>
      </dsp:txXfrm>
    </dsp:sp>
    <dsp:sp modelId="{34B9515F-A323-4860-A6AD-98FB9EE6439C}">
      <dsp:nvSpPr>
        <dsp:cNvPr id="0" name=""/>
        <dsp:cNvSpPr/>
      </dsp:nvSpPr>
      <dsp:spPr>
        <a:xfrm>
          <a:off x="7357976" y="509898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 React.js/next.js</a:t>
          </a:r>
          <a:endParaRPr lang="en-US" sz="2300" kern="1200"/>
        </a:p>
      </dsp:txBody>
      <dsp:txXfrm>
        <a:off x="7357976" y="509898"/>
        <a:ext cx="2228838" cy="1337303"/>
      </dsp:txXfrm>
    </dsp:sp>
    <dsp:sp modelId="{0ABCD0BF-BD4A-4A78-88B0-864F7BEEC552}">
      <dsp:nvSpPr>
        <dsp:cNvPr id="0" name=""/>
        <dsp:cNvSpPr/>
      </dsp:nvSpPr>
      <dsp:spPr>
        <a:xfrm>
          <a:off x="2809" y="2070085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 Redux/Redux toolkit</a:t>
          </a:r>
          <a:endParaRPr lang="en-US" sz="2300" kern="1200"/>
        </a:p>
      </dsp:txBody>
      <dsp:txXfrm>
        <a:off x="2809" y="2070085"/>
        <a:ext cx="2228838" cy="1337303"/>
      </dsp:txXfrm>
    </dsp:sp>
    <dsp:sp modelId="{5540DC8E-72B9-46EC-9881-A4B4531299B1}">
      <dsp:nvSpPr>
        <dsp:cNvPr id="0" name=""/>
        <dsp:cNvSpPr/>
      </dsp:nvSpPr>
      <dsp:spPr>
        <a:xfrm>
          <a:off x="2454531" y="2070085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 Bootstrap</a:t>
          </a:r>
          <a:endParaRPr lang="en-US" sz="2300" kern="1200"/>
        </a:p>
      </dsp:txBody>
      <dsp:txXfrm>
        <a:off x="2454531" y="2070085"/>
        <a:ext cx="2228838" cy="1337303"/>
      </dsp:txXfrm>
    </dsp:sp>
    <dsp:sp modelId="{B797A358-BCC0-47A9-89B1-305D5D34E5AC}">
      <dsp:nvSpPr>
        <dsp:cNvPr id="0" name=""/>
        <dsp:cNvSpPr/>
      </dsp:nvSpPr>
      <dsp:spPr>
        <a:xfrm>
          <a:off x="4906254" y="2070085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 Jest</a:t>
          </a:r>
          <a:endParaRPr lang="en-US" sz="2300" kern="1200"/>
        </a:p>
      </dsp:txBody>
      <dsp:txXfrm>
        <a:off x="4906254" y="2070085"/>
        <a:ext cx="2228838" cy="1337303"/>
      </dsp:txXfrm>
    </dsp:sp>
    <dsp:sp modelId="{CDD72214-87CE-426B-8902-53D755DC92D9}">
      <dsp:nvSpPr>
        <dsp:cNvPr id="0" name=""/>
        <dsp:cNvSpPr/>
      </dsp:nvSpPr>
      <dsp:spPr>
        <a:xfrm>
          <a:off x="7357976" y="2070085"/>
          <a:ext cx="2228838" cy="1337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/>
            <a:t> Git</a:t>
          </a:r>
          <a:endParaRPr lang="en-US" sz="2300" kern="1200"/>
        </a:p>
      </dsp:txBody>
      <dsp:txXfrm>
        <a:off x="7357976" y="2070085"/>
        <a:ext cx="2228838" cy="1337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CA3B2-6D80-469A-91C5-C53B4B13BB2D}">
      <dsp:nvSpPr>
        <dsp:cNvPr id="0" name=""/>
        <dsp:cNvSpPr/>
      </dsp:nvSpPr>
      <dsp:spPr>
        <a:xfrm>
          <a:off x="0" y="0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Will remove hard copy issue. </a:t>
          </a:r>
        </a:p>
      </dsp:txBody>
      <dsp:txXfrm>
        <a:off x="36917" y="36917"/>
        <a:ext cx="7019345" cy="1186609"/>
      </dsp:txXfrm>
    </dsp:sp>
    <dsp:sp modelId="{25090B3C-3095-4F7B-AB4A-84FA6D018020}">
      <dsp:nvSpPr>
        <dsp:cNvPr id="0" name=""/>
        <dsp:cNvSpPr/>
      </dsp:nvSpPr>
      <dsp:spPr>
        <a:xfrm>
          <a:off x="739364" y="1470517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Will find any resolution of a meeting easily.</a:t>
          </a:r>
        </a:p>
      </dsp:txBody>
      <dsp:txXfrm>
        <a:off x="776281" y="1507434"/>
        <a:ext cx="6746975" cy="1186609"/>
      </dsp:txXfrm>
    </dsp:sp>
    <dsp:sp modelId="{6F3B80AA-535A-45DE-B1B5-8769033D6CC3}">
      <dsp:nvSpPr>
        <dsp:cNvPr id="0" name=""/>
        <dsp:cNvSpPr/>
      </dsp:nvSpPr>
      <dsp:spPr>
        <a:xfrm>
          <a:off x="1478728" y="2941034"/>
          <a:ext cx="8379462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Auto invitation.</a:t>
          </a:r>
        </a:p>
      </dsp:txBody>
      <dsp:txXfrm>
        <a:off x="1515645" y="2977951"/>
        <a:ext cx="6746975" cy="1186609"/>
      </dsp:txXfrm>
    </dsp:sp>
    <dsp:sp modelId="{819A7B10-14A1-49D1-A0B7-8D4B2E2A8679}">
      <dsp:nvSpPr>
        <dsp:cNvPr id="0" name=""/>
        <dsp:cNvSpPr/>
      </dsp:nvSpPr>
      <dsp:spPr>
        <a:xfrm>
          <a:off x="7560174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744514" y="955836"/>
        <a:ext cx="450608" cy="616514"/>
      </dsp:txXfrm>
    </dsp:sp>
    <dsp:sp modelId="{DADA524E-7671-4F36-85AE-11B35F173FEA}">
      <dsp:nvSpPr>
        <dsp:cNvPr id="0" name=""/>
        <dsp:cNvSpPr/>
      </dsp:nvSpPr>
      <dsp:spPr>
        <a:xfrm>
          <a:off x="8299538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483878" y="2417950"/>
        <a:ext cx="450608" cy="616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A996C-6759-4CEF-9A16-D1A17D54328C}" type="datetimeFigureOut">
              <a:rPr lang="en-US" smtClean="0"/>
              <a:t>17-Apr-22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B734-D8CD-4E27-B530-8206D6BE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CB734-D8CD-4E27-B530-8206D6BEB0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4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602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69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17-Apr-22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17-Apr-22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17-Apr-22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17-Apr-22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17-Apr-22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B6BC6A0D-8979-47FF-B606-70528EF8E5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594" y="758952"/>
            <a:ext cx="9056876" cy="171706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Meeting Automation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92CCBF-1641-4D35-9B74-6E4981730F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EAAA2D-6220-4D46-BF2A-BFEEC01579F7}"/>
              </a:ext>
            </a:extLst>
          </p:cNvPr>
          <p:cNvSpPr txBox="1"/>
          <p:nvPr/>
        </p:nvSpPr>
        <p:spPr>
          <a:xfrm>
            <a:off x="8174567" y="3475566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Rakib Sheikh</a:t>
            </a:r>
          </a:p>
          <a:p>
            <a:r>
              <a:rPr lang="en-US" dirty="0"/>
              <a:t>Id: 1710576142</a:t>
            </a:r>
          </a:p>
          <a:p>
            <a:endParaRPr lang="en-US" dirty="0"/>
          </a:p>
          <a:p>
            <a:r>
              <a:rPr lang="en-US" dirty="0"/>
              <a:t>Ebrahim Ali</a:t>
            </a:r>
          </a:p>
          <a:p>
            <a:r>
              <a:rPr lang="en-US" dirty="0"/>
              <a:t>Id: 1710376116</a:t>
            </a:r>
          </a:p>
          <a:p>
            <a:endParaRPr lang="en-US" dirty="0"/>
          </a:p>
          <a:p>
            <a:r>
              <a:rPr lang="en-US" dirty="0"/>
              <a:t>Md. </a:t>
            </a:r>
            <a:r>
              <a:rPr lang="en-US" dirty="0" err="1"/>
              <a:t>Bepul</a:t>
            </a:r>
            <a:r>
              <a:rPr lang="en-US" dirty="0"/>
              <a:t> Hossain</a:t>
            </a:r>
          </a:p>
          <a:p>
            <a:r>
              <a:rPr lang="en-US" dirty="0"/>
              <a:t>Id: 1710976146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2050" name="Picture 2" descr="https://lh6.googleusercontent.com/m4Q2LPr2do9msCvLxX1IrsaUBdZAMmFALp1vwoCXnLkzbeVAIcvvZSVXvNJFdRf70pa8kh5aWGpjxfe3z2PA41_SvozY23hPQ8ZprcIheDWtQR9Vj4j3KMXKYiWFp4CoH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69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5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3074" name="Picture 2" descr="https://lh3.googleusercontent.com/Ze_er0XhTopqfXUZApsfKw1NpbyITYglhBXixKNHipPgeiS3Twk0NQ3Z3PFtF-tYTOzPvV_skaJ_QIrS6cq6oGqhK11ME6xmW7nwVdlte3yIenOwoUWbugPaeCF-EI9Vw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69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4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6146" name="Picture 2" descr="https://lh4.googleusercontent.com/ri7N3JALGi80sL-puwwnmVylfvJGpnhCfYq31HwrIxDPGVUDAJ-4ldUNChnqhLQNl1f34A-DkWJcNmeon-QAIGd9DqPtRwx-BMDUcJ8cyR46CkLObzPI12U5bc83aZEVg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69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7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5122" name="Picture 2" descr="https://lh5.googleusercontent.com/jAZAK4rKXs8E-NCUBuOEgpadAnxJTNHStnWJW8wgebYGKYmkmenukkDDCmVMJqDDX5SJA8WnGoBRzgfkKBxBb-PESkIy_fTAL_AdZYbvoSMyxG31PXexyExPrX1YGnf4I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909547"/>
            <a:ext cx="8594725" cy="21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1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7170" name="Picture 2" descr="https://lh4.googleusercontent.com/V1obLUyYDUFTVSduSi0bwZtr0emddzBF8PPeET4EWGFIQ8v2EHcFe-Cp9t2RO8j5lA--IX28O9TmqtAox0-Z8pfLZ4RW7R6hoAPo6GIp0sCchETRKCBFYwDEXXC9-N_Kg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69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55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Tools and Technology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1AB4AF1C-B5BE-4044-976F-0C379D6C6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0866"/>
          <a:ext cx="9589625" cy="391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98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xmlns="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9047B-7E1B-4E3E-AC67-197669DB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Usefulness</a:t>
            </a:r>
            <a:endParaRPr lang="en-US" sz="360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63361D1A-8EF4-4E09-83C7-4AB688E97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31163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23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13625-2DDC-4590-8AA4-2B94326C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>
                <a:latin typeface="Calibari"/>
                <a:cs typeface="Calibri"/>
              </a:rPr>
              <a:t>Thank You!!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23C18-A94E-46A5-88CB-08BE5BB1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Abstract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998B48E-2170-4AAB-9A6E-95E3FD670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457430"/>
              </p:ext>
            </p:extLst>
          </p:nvPr>
        </p:nvGraphicFramePr>
        <p:xfrm>
          <a:off x="1262063" y="1928388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1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876248C8-0720-48AB-91BA-5F530BB41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A3EE9-9BB4-44E8-B15C-844C0D18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Objectives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23BEDA7-D0B8-4802-8168-92452653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2EFF34B-7B1A-4F9D-8CEE-A40962BC7C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CBE6365-E437-4345-BCD2-FD499E2E6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477012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12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1905E-CD08-4D9A-BB0D-7289455143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588" y="-1588"/>
            <a:ext cx="12193588" cy="930276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  How Meeting automation will work?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19A22-9E61-430B-B361-3B3EEA4198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497013"/>
            <a:ext cx="1051560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D2743D-1678-40A4-8A2A-EFD49E861A09}"/>
              </a:ext>
            </a:extLst>
          </p:cNvPr>
          <p:cNvSpPr/>
          <p:nvPr/>
        </p:nvSpPr>
        <p:spPr>
          <a:xfrm>
            <a:off x="295153" y="3126129"/>
            <a:ext cx="2208835" cy="6076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cs typeface="Calibri"/>
              </a:rPr>
              <a:t>Authentication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650DE70-3C7A-4663-B46E-E563CE5F2416}"/>
              </a:ext>
            </a:extLst>
          </p:cNvPr>
          <p:cNvSpPr/>
          <p:nvPr/>
        </p:nvSpPr>
        <p:spPr>
          <a:xfrm>
            <a:off x="351098" y="1330123"/>
            <a:ext cx="2208835" cy="5883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Profile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180504B-3428-4528-B29E-D7549DD6D7DA}"/>
              </a:ext>
            </a:extLst>
          </p:cNvPr>
          <p:cNvSpPr/>
          <p:nvPr/>
        </p:nvSpPr>
        <p:spPr>
          <a:xfrm>
            <a:off x="3669174" y="1330124"/>
            <a:ext cx="2208835" cy="5883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Committee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6CC794B-1A7F-42AE-A450-85031BEB46CF}"/>
              </a:ext>
            </a:extLst>
          </p:cNvPr>
          <p:cNvSpPr/>
          <p:nvPr/>
        </p:nvSpPr>
        <p:spPr>
          <a:xfrm>
            <a:off x="6923888" y="1330122"/>
            <a:ext cx="1929112" cy="51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All Member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E7BB625-BE7A-4CDC-931B-63B73408F793}"/>
              </a:ext>
            </a:extLst>
          </p:cNvPr>
          <p:cNvSpPr/>
          <p:nvPr/>
        </p:nvSpPr>
        <p:spPr>
          <a:xfrm>
            <a:off x="6931075" y="1938352"/>
            <a:ext cx="1929113" cy="48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Add Members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E60E28E2-EC4F-4770-B69A-3B2C0A1EC6C7}"/>
              </a:ext>
            </a:extLst>
          </p:cNvPr>
          <p:cNvSpPr/>
          <p:nvPr/>
        </p:nvSpPr>
        <p:spPr>
          <a:xfrm>
            <a:off x="6931075" y="2523294"/>
            <a:ext cx="1929113" cy="44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Meeting</a:t>
            </a:r>
            <a:endParaRPr lang="en-US" dirty="0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xmlns="" id="{B2A3E505-25AD-430A-B53D-16CBAD853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991" y="1197979"/>
            <a:ext cx="2011434" cy="2909105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xmlns="" id="{C443554B-D7AD-4429-ACE1-E35F87ACB2A4}"/>
              </a:ext>
            </a:extLst>
          </p:cNvPr>
          <p:cNvSpPr/>
          <p:nvPr/>
        </p:nvSpPr>
        <p:spPr>
          <a:xfrm rot="16200000">
            <a:off x="927773" y="2369306"/>
            <a:ext cx="945264" cy="21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69183B96-B0BC-4EF4-B4F6-81F1DCE87574}"/>
              </a:ext>
            </a:extLst>
          </p:cNvPr>
          <p:cNvSpPr/>
          <p:nvPr/>
        </p:nvSpPr>
        <p:spPr>
          <a:xfrm>
            <a:off x="2712263" y="1528458"/>
            <a:ext cx="829517" cy="25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xmlns="" id="{3C822F24-7CC7-4B3B-8ACE-5E5AED84604B}"/>
              </a:ext>
            </a:extLst>
          </p:cNvPr>
          <p:cNvSpPr/>
          <p:nvPr/>
        </p:nvSpPr>
        <p:spPr>
          <a:xfrm>
            <a:off x="5947406" y="1501722"/>
            <a:ext cx="790936" cy="212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0E5C0D85-E144-4BB2-897F-DADE4F4EBEAE}"/>
              </a:ext>
            </a:extLst>
          </p:cNvPr>
          <p:cNvSpPr/>
          <p:nvPr/>
        </p:nvSpPr>
        <p:spPr>
          <a:xfrm>
            <a:off x="7671604" y="4474097"/>
            <a:ext cx="1504707" cy="1909822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Meeting Resolution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3E5C738-D972-4CCD-BA77-BFB6EC4DDFD9}"/>
              </a:ext>
            </a:extLst>
          </p:cNvPr>
          <p:cNvSpPr/>
          <p:nvPr/>
        </p:nvSpPr>
        <p:spPr>
          <a:xfrm>
            <a:off x="5518833" y="4472287"/>
            <a:ext cx="1591518" cy="1909823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Email With Meeting Resolution </a:t>
            </a:r>
            <a:endParaRPr lang="en-US" dirty="0"/>
          </a:p>
          <a:p>
            <a:pPr algn="ctr"/>
            <a:r>
              <a:rPr lang="en-US" sz="1600" dirty="0">
                <a:cs typeface="Calibri"/>
              </a:rPr>
              <a:t>to </a:t>
            </a:r>
          </a:p>
          <a:p>
            <a:pPr algn="ctr"/>
            <a:r>
              <a:rPr lang="en-US" sz="1600" dirty="0">
                <a:cs typeface="Calibri"/>
              </a:rPr>
              <a:t>Meeting Members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AF779E4-34D1-4D2E-9BF2-4A90EDF75F79}"/>
              </a:ext>
            </a:extLst>
          </p:cNvPr>
          <p:cNvSpPr/>
          <p:nvPr/>
        </p:nvSpPr>
        <p:spPr>
          <a:xfrm>
            <a:off x="3337125" y="4480125"/>
            <a:ext cx="1630101" cy="1909823"/>
          </a:xfrm>
          <a:prstGeom prst="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cs typeface="Calibri"/>
              </a:rPr>
              <a:t>Feedback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5384A2D-52CA-45B9-92B2-419FC64BF7B4}"/>
              </a:ext>
            </a:extLst>
          </p:cNvPr>
          <p:cNvSpPr/>
          <p:nvPr/>
        </p:nvSpPr>
        <p:spPr>
          <a:xfrm rot="-1800000">
            <a:off x="8775419" y="3747702"/>
            <a:ext cx="3038354" cy="2015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After Meeting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A90A9AA0-6397-45EB-8979-BA27BF887863}"/>
              </a:ext>
            </a:extLst>
          </p:cNvPr>
          <p:cNvSpPr/>
          <p:nvPr/>
        </p:nvSpPr>
        <p:spPr>
          <a:xfrm>
            <a:off x="2767034" y="2159431"/>
            <a:ext cx="916329" cy="1855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Admin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57A6895-4E8A-4DB6-9B47-96C8DE9F2061}"/>
              </a:ext>
            </a:extLst>
          </p:cNvPr>
          <p:cNvSpPr/>
          <p:nvPr/>
        </p:nvSpPr>
        <p:spPr>
          <a:xfrm>
            <a:off x="4522685" y="2125123"/>
            <a:ext cx="1929112" cy="58754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All Committee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51B3461-3BF8-46E9-ABEC-2AA02374F782}"/>
              </a:ext>
            </a:extLst>
          </p:cNvPr>
          <p:cNvSpPr/>
          <p:nvPr/>
        </p:nvSpPr>
        <p:spPr>
          <a:xfrm>
            <a:off x="4520445" y="2839533"/>
            <a:ext cx="1929112" cy="5883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Add Committee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xmlns="" id="{42D126A5-ABE7-498C-8CAD-44D9A4A6D006}"/>
              </a:ext>
            </a:extLst>
          </p:cNvPr>
          <p:cNvSpPr/>
          <p:nvPr/>
        </p:nvSpPr>
        <p:spPr>
          <a:xfrm>
            <a:off x="3745120" y="2335545"/>
            <a:ext cx="607671" cy="27972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xmlns="" id="{72056C06-58CB-4940-A5E0-9BE5406908F1}"/>
              </a:ext>
            </a:extLst>
          </p:cNvPr>
          <p:cNvSpPr/>
          <p:nvPr/>
        </p:nvSpPr>
        <p:spPr>
          <a:xfrm>
            <a:off x="3756199" y="2948039"/>
            <a:ext cx="607671" cy="27972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A36A22B-55BB-4D27-8DB0-0846F237BF61}"/>
              </a:ext>
            </a:extLst>
          </p:cNvPr>
          <p:cNvSpPr/>
          <p:nvPr/>
        </p:nvSpPr>
        <p:spPr>
          <a:xfrm>
            <a:off x="394382" y="4257431"/>
            <a:ext cx="1900176" cy="790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Head </a:t>
            </a:r>
            <a:r>
              <a:rPr lang="en-US" dirty="0">
                <a:cs typeface="Calibri"/>
              </a:rPr>
              <a:t>of a committee</a:t>
            </a:r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xmlns="" id="{C24A36DF-8E5B-4E07-8872-A439B4037C5D}"/>
              </a:ext>
            </a:extLst>
          </p:cNvPr>
          <p:cNvSpPr/>
          <p:nvPr/>
        </p:nvSpPr>
        <p:spPr>
          <a:xfrm rot="16200000">
            <a:off x="1182848" y="3909990"/>
            <a:ext cx="424405" cy="18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07E3EA3B-8E2F-4CE0-B879-EF5AEBC68C00}"/>
              </a:ext>
            </a:extLst>
          </p:cNvPr>
          <p:cNvSpPr/>
          <p:nvPr/>
        </p:nvSpPr>
        <p:spPr>
          <a:xfrm>
            <a:off x="9201662" y="2587273"/>
            <a:ext cx="829517" cy="250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xmlns="" id="{477929E7-3913-47DD-BC35-5C17FDA5D1D6}"/>
              </a:ext>
            </a:extLst>
          </p:cNvPr>
          <p:cNvSpPr/>
          <p:nvPr/>
        </p:nvSpPr>
        <p:spPr>
          <a:xfrm rot="4260000">
            <a:off x="8408597" y="2442000"/>
            <a:ext cx="1186404" cy="4977112"/>
          </a:xfrm>
          <a:prstGeom prst="arc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51B3461-3BF8-46E9-ABEC-2AA02374F782}"/>
              </a:ext>
            </a:extLst>
          </p:cNvPr>
          <p:cNvSpPr/>
          <p:nvPr/>
        </p:nvSpPr>
        <p:spPr>
          <a:xfrm>
            <a:off x="4520445" y="3554783"/>
            <a:ext cx="1929112" cy="5883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Invite Head</a:t>
            </a:r>
            <a:endParaRPr lang="en-US" dirty="0"/>
          </a:p>
        </p:txBody>
      </p:sp>
      <p:sp>
        <p:nvSpPr>
          <p:cNvPr id="31" name="Arrow: Right 43">
            <a:extLst>
              <a:ext uri="{FF2B5EF4-FFF2-40B4-BE49-F238E27FC236}">
                <a16:creationId xmlns:a16="http://schemas.microsoft.com/office/drawing/2014/main" xmlns="" id="{72056C06-58CB-4940-A5E0-9BE5406908F1}"/>
              </a:ext>
            </a:extLst>
          </p:cNvPr>
          <p:cNvSpPr/>
          <p:nvPr/>
        </p:nvSpPr>
        <p:spPr>
          <a:xfrm>
            <a:off x="3756057" y="3642624"/>
            <a:ext cx="607671" cy="27972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60E28E2-EC4F-4770-B69A-3B2C0A1EC6C7}"/>
              </a:ext>
            </a:extLst>
          </p:cNvPr>
          <p:cNvSpPr/>
          <p:nvPr/>
        </p:nvSpPr>
        <p:spPr>
          <a:xfrm>
            <a:off x="6931075" y="3050970"/>
            <a:ext cx="1929113" cy="43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Invite Members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60E28E2-EC4F-4770-B69A-3B2C0A1EC6C7}"/>
              </a:ext>
            </a:extLst>
          </p:cNvPr>
          <p:cNvSpPr/>
          <p:nvPr/>
        </p:nvSpPr>
        <p:spPr>
          <a:xfrm>
            <a:off x="6931075" y="3593998"/>
            <a:ext cx="1929113" cy="43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Add Resolutions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36" grpId="0"/>
      <p:bldP spid="38" grpId="0" animBg="1"/>
      <p:bldP spid="40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30" grpId="0" animBg="1"/>
      <p:bldP spid="31" grpId="0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smtClean="0">
                <a:cs typeface="Calibri Light"/>
              </a:rPr>
              <a:t>Admin</a:t>
            </a:r>
            <a:endParaRPr lang="en-US" sz="3600" dirty="0">
              <a:cs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656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cs typeface="Calibri Light"/>
              </a:rPr>
              <a:t>Admin(contd..)</a:t>
            </a:r>
            <a:endParaRPr lang="en-US" sz="3600" dirty="0">
              <a:cs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69" y="182880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13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cs typeface="Calibri Light"/>
              </a:rPr>
              <a:t>Head</a:t>
            </a:r>
            <a:endParaRPr lang="en-US" sz="3600" dirty="0">
              <a:cs typeface="Calibri Light"/>
            </a:endParaRPr>
          </a:p>
        </p:txBody>
      </p:sp>
      <p:pic>
        <p:nvPicPr>
          <p:cNvPr id="1026" name="Picture 2" descr="https://lh5.googleusercontent.com/QcgwzXM_3fAGG6BWhnL0KNBhBJS8kND5KRS5-5mpi-atMqSyAhPv2ANMX25SbgedIrQ03WSBJ_ybeuacVm5-awAIyMGS1jd0KPVKKrzMDQkieGdIkGFoLXnTauzBijDxq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2836894"/>
            <a:ext cx="8594725" cy="23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1026" name="Picture 2" descr="https://lh5.googleusercontent.com/t8AU0WlvL6nnlJv83WNkGZbyO47ydKRSDbfY-Eqz_o6dj6Ea19d1EzNndYFB2et1fHtfJumipqtVWm6J3aA0aZmZai-eplMn515NtfA7v5tUmrmjo8Q0kwANSwBd7j3tu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69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1FFDA05-9640-4040-B33E-D46FD0443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20626-5844-4CA9-8EE8-E4F6D578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29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cs typeface="Calibri Light"/>
              </a:rPr>
              <a:t>Head(contd..)</a:t>
            </a:r>
            <a:endParaRPr lang="en-US" sz="3600" dirty="0">
              <a:cs typeface="Calibri Light"/>
            </a:endParaRPr>
          </a:p>
        </p:txBody>
      </p:sp>
      <p:pic>
        <p:nvPicPr>
          <p:cNvPr id="4100" name="Picture 4" descr="https://lh3.googleusercontent.com/s9BbJs2a9JVQ8QDxb_cw7y4iXY184Y9JgZNhs-J9bpJKpviFrTwC1NfQe8seWtlSecaMR5d40-71G6O78RH0yTl02AcMQzD33b5MvpMXwvEc7ZLBPCSkyC_rKCM6vCv5B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69" y="1828800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142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Calibari</vt:lpstr>
      <vt:lpstr>Calibri</vt:lpstr>
      <vt:lpstr>Calibri Light</vt:lpstr>
      <vt:lpstr>Century Schoolbook</vt:lpstr>
      <vt:lpstr>Wingdings 2</vt:lpstr>
      <vt:lpstr>View</vt:lpstr>
      <vt:lpstr>Meeting Automation</vt:lpstr>
      <vt:lpstr>Abstract</vt:lpstr>
      <vt:lpstr>Objectives</vt:lpstr>
      <vt:lpstr>  How Meeting automation will work?</vt:lpstr>
      <vt:lpstr>Admin</vt:lpstr>
      <vt:lpstr>Admin(contd..)</vt:lpstr>
      <vt:lpstr>Head</vt:lpstr>
      <vt:lpstr>Head(contd..)</vt:lpstr>
      <vt:lpstr>Head(contd..)</vt:lpstr>
      <vt:lpstr>Head(contd..)</vt:lpstr>
      <vt:lpstr>Head(contd..)</vt:lpstr>
      <vt:lpstr>Head(contd..)</vt:lpstr>
      <vt:lpstr>Head(contd..)</vt:lpstr>
      <vt:lpstr>Head(contd..)</vt:lpstr>
      <vt:lpstr>Tools and Technology</vt:lpstr>
      <vt:lpstr>Usefulness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72</cp:revision>
  <dcterms:created xsi:type="dcterms:W3CDTF">2021-11-27T11:05:13Z</dcterms:created>
  <dcterms:modified xsi:type="dcterms:W3CDTF">2022-04-17T06:00:48Z</dcterms:modified>
</cp:coreProperties>
</file>