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26" autoAdjust="0"/>
  </p:normalViewPr>
  <p:slideViewPr>
    <p:cSldViewPr>
      <p:cViewPr>
        <p:scale>
          <a:sx n="70" d="100"/>
          <a:sy n="70" d="100"/>
        </p:scale>
        <p:origin x="-138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18352-5388-4928-B0DD-9BEA1498C59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5BC00-5355-4505-A14A-F7951C79F3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최근 캠핑장의 인구가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500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만명에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육박하고 있습니다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en-US" altLang="ko-KR" baseline="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aseline="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관심도는 부쩍 증가하고 있습니다</a:t>
            </a:r>
            <a:r>
              <a:rPr lang="en-US" altLang="ko-KR" baseline="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하지만 그에 상응하는 유용한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UI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 구축하고 있는 사이트는 많지 않다고 느꼈습니다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그래서 캠핑 마니아들의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접근성을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높일 수 있고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캠핑장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가격비교 서비스를 더 편리한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UI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로 이용할 수 있게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저희가 한번 만들어 보는</a:t>
            </a:r>
            <a:r>
              <a:rPr lang="ko-KR" altLang="en-US" baseline="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게 어떨까 하는 생각에 기획을 하게 되었습니다</a:t>
            </a:r>
            <a:r>
              <a:rPr lang="en-US" altLang="ko-KR" baseline="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DB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테이블</a:t>
            </a:r>
            <a:r>
              <a:rPr lang="ko-KR" altLang="en-US" baseline="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aseline="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r>
            <a:r>
              <a:rPr lang="ko-KR" altLang="en-US" baseline="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개</a:t>
            </a:r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판매자의 경우 현재의 사이트와 별반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다른것은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없습니다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하지만 소비자 입장에서 간편한 </a:t>
            </a:r>
            <a:r>
              <a:rPr lang="en-US" altLang="ko-KR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Ui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가 적용 되어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고객들의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접근성이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좋아질 것으로 기대하고 있습니다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판매자에게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손님이 많이 올 수 있는 확률이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커진다는것은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가장 좋은 효과인 것 같아서 이런 효과를 기대하고 있습니다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BC00-5355-4505-A14A-F7951C79F324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113AAB-4E80-4976-B053-85D2F516378B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0D1F76-5E70-4277-8778-37130AEDD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camping.or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ankqcamping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캠핑아이들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erlin Sans FB Demi" pitchFamily="34" charset="0"/>
                <a:ea typeface="Cambria Math" pitchFamily="18" charset="0"/>
                <a:cs typeface="Arial Unicode MS" pitchFamily="50" charset="-127"/>
              </a:rPr>
              <a:t>Camping Scanner</a:t>
            </a:r>
            <a:endParaRPr lang="ko-KR" altLang="en-US" sz="5400" b="1" dirty="0">
              <a:solidFill>
                <a:schemeClr val="accent5">
                  <a:lumMod val="60000"/>
                  <a:lumOff val="40000"/>
                </a:schemeClr>
              </a:solidFill>
              <a:latin typeface="Berlin Sans FB Dem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39952" y="6307088"/>
            <a:ext cx="6552728" cy="5509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권석현 최수만 채지인 이용욱 전다혜</a:t>
            </a:r>
            <a:endParaRPr lang="ko-KR" altLang="en-US" sz="2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순서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웹사이트 순서도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7" name="그림 6" descr="캠핑 사이트 순서도 로그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60848"/>
            <a:ext cx="9144000" cy="4797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순서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클래스 다이어그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램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pic>
        <p:nvPicPr>
          <p:cNvPr id="5" name="그림 4" descr="클래스 다이어그램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8884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순서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다이어그램 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DB 다이어그램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2060848"/>
            <a:ext cx="7059011" cy="4797152"/>
          </a:xfrm>
          <a:prstGeom prst="rect">
            <a:avLst/>
          </a:prstGeom>
        </p:spPr>
      </p:pic>
      <p:pic>
        <p:nvPicPr>
          <p:cNvPr id="5" name="그림 4" descr="DB 다이어그램1.JPG"/>
          <p:cNvPicPr>
            <a:picLocks noChangeAspect="1"/>
          </p:cNvPicPr>
          <p:nvPr/>
        </p:nvPicPr>
        <p:blipFill>
          <a:blip r:embed="rId4" cstate="print"/>
          <a:srcRect t="663" b="663"/>
          <a:stretch>
            <a:fillRect/>
          </a:stretch>
        </p:blipFill>
        <p:spPr>
          <a:xfrm>
            <a:off x="7020272" y="2048510"/>
            <a:ext cx="1323975" cy="4804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구현 기술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2348880"/>
          <a:ext cx="8352928" cy="367240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76464"/>
                <a:gridCol w="4176464"/>
              </a:tblGrid>
              <a:tr h="896547">
                <a:tc>
                  <a:txBody>
                    <a:bodyPr/>
                    <a:lstStyle/>
                    <a:p>
                      <a:pPr marL="0" lvl="2" indent="-342900" algn="ctr" rtl="0" eaLnBrk="1" latinLnBrk="1" hangingPunct="1">
                        <a:lnSpc>
                          <a:spcPct val="120000"/>
                        </a:lnSpc>
                      </a:pPr>
                      <a:r>
                        <a:rPr kumimoji="0" lang="en-US" altLang="ko-KR" sz="3200" b="1" kern="120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Bootstrap</a:t>
                      </a:r>
                      <a:endParaRPr kumimoji="0" lang="en-US" altLang="ko-KR" sz="3200" b="1" kern="1200" dirty="0">
                        <a:solidFill>
                          <a:schemeClr val="tx2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3200" b="1" kern="120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Ajax</a:t>
                      </a:r>
                      <a:endParaRPr kumimoji="0" lang="ko-KR" altLang="en-US" sz="3200" b="1" kern="1200" dirty="0">
                        <a:solidFill>
                          <a:schemeClr val="tx2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2775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●게시판</a:t>
                      </a:r>
                      <a:endParaRPr lang="en-US" altLang="ko-KR" sz="28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algn="ctr" latinLnBrk="1"/>
                      <a:endParaRPr lang="en-US" altLang="ko-KR" sz="28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800" b="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모달</a:t>
                      </a: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창</a:t>
                      </a:r>
                      <a:endParaRPr kumimoji="1" lang="en-US" altLang="ko-KR" sz="28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algn="ctr" latinLnBrk="1"/>
                      <a:endParaRPr lang="en-US" altLang="ko-KR" sz="2400" dirty="0" smtClean="0">
                        <a:solidFill>
                          <a:schemeClr val="tx1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800" baseline="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비동기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방식</a:t>
                      </a:r>
                      <a:endParaRPr lang="en-US" altLang="ko-KR" sz="28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  (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아이디 체크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/ </a:t>
                      </a:r>
                    </a:p>
                    <a:p>
                      <a:pPr algn="ctr" latinLnBrk="1"/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비번 체크 등등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  <a:endParaRPr lang="en-US" altLang="ko-KR" sz="24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SimHei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609600" y="1636713"/>
            <a:ext cx="8229600" cy="64015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2900" noProof="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</a:t>
            </a:r>
            <a:r>
              <a:rPr lang="ko-KR" altLang="en-US" sz="2900" noProof="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지</a:t>
            </a:r>
            <a:r>
              <a:rPr kumimoji="0" lang="ko-KR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kumimoji="0" lang="en-US" altLang="ko-K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구현 기술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2201113"/>
          <a:ext cx="8352928" cy="4293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76464"/>
                <a:gridCol w="4176464"/>
              </a:tblGrid>
              <a:tr h="551567">
                <a:tc>
                  <a:txBody>
                    <a:bodyPr/>
                    <a:lstStyle/>
                    <a:p>
                      <a:pPr marL="0" lvl="2" indent="-342900" algn="ctr" rtl="0" eaLnBrk="1" latinLnBrk="1" hangingPunct="1">
                        <a:lnSpc>
                          <a:spcPct val="120000"/>
                        </a:lnSpc>
                      </a:pPr>
                      <a:r>
                        <a:rPr kumimoji="0" lang="ko-KR" altLang="en-US" sz="2400" b="1" kern="120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사용 시기</a:t>
                      </a:r>
                      <a:endParaRPr kumimoji="0" lang="en-US" altLang="ko-KR" sz="2400" b="1" kern="1200" dirty="0">
                        <a:solidFill>
                          <a:schemeClr val="tx2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2400" b="1" kern="120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API</a:t>
                      </a:r>
                      <a:r>
                        <a:rPr kumimoji="0" lang="en-US" altLang="ko-KR" sz="2400" b="1" kern="1200" baseline="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ko-KR" altLang="en-US" sz="2400" b="1" kern="1200" baseline="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명칭</a:t>
                      </a:r>
                      <a:endParaRPr kumimoji="0" lang="ko-KR" altLang="en-US" sz="2400" b="1" kern="1200" dirty="0">
                        <a:solidFill>
                          <a:schemeClr val="tx2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687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결  제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아이 포트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API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722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로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그 인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카카오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and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000" baseline="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네이버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59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지 도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네이버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지도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API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59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날 씨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케이웨더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API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59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이메일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전송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SMTP API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560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우편 번호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우체국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API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609600" y="1636713"/>
            <a:ext cx="8229600" cy="64015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29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API</a:t>
            </a:r>
            <a:r>
              <a:rPr kumimoji="0" lang="ko-KR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kumimoji="0" lang="en-US" altLang="ko-K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구성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09600" y="1636713"/>
            <a:ext cx="8229600" cy="64015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29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메</a:t>
            </a:r>
            <a:r>
              <a:rPr lang="ko-KR" altLang="en-US" sz="29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kumimoji="0" lang="ko-KR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kumimoji="0" lang="en-US" altLang="ko-K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그림 7" descr="메인 페이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556792"/>
            <a:ext cx="3312368" cy="5324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구성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09600" y="1636713"/>
            <a:ext cx="8229600" cy="64015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2900" noProof="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</a:t>
            </a:r>
            <a:r>
              <a:rPr lang="ko-KR" altLang="en-US" sz="2900" noProof="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kumimoji="0" lang="ko-KR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kumimoji="0" lang="en-US" altLang="ko-K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그림 6" descr="로그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348880"/>
            <a:ext cx="3560224" cy="3456384"/>
          </a:xfrm>
          <a:prstGeom prst="rect">
            <a:avLst/>
          </a:prstGeom>
        </p:spPr>
      </p:pic>
      <p:pic>
        <p:nvPicPr>
          <p:cNvPr id="10" name="그림 9" descr="회원가입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1556792"/>
            <a:ext cx="5077379" cy="5301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구성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09600" y="1636713"/>
            <a:ext cx="8229600" cy="64015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29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검색결</a:t>
            </a:r>
            <a:r>
              <a:rPr lang="ko-KR" altLang="en-US" sz="29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과</a:t>
            </a:r>
            <a:r>
              <a:rPr kumimoji="0" lang="ko-KR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kumimoji="0" lang="en-US" altLang="ko-K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그림 7" descr="검색결과.JPG"/>
          <p:cNvPicPr>
            <a:picLocks noChangeAspect="1"/>
          </p:cNvPicPr>
          <p:nvPr/>
        </p:nvPicPr>
        <p:blipFill>
          <a:blip r:embed="rId3" cstate="print"/>
          <a:srcRect t="1552"/>
          <a:stretch>
            <a:fillRect/>
          </a:stretch>
        </p:blipFill>
        <p:spPr>
          <a:xfrm>
            <a:off x="2843808" y="1568532"/>
            <a:ext cx="5904656" cy="531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구성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09600" y="1636713"/>
            <a:ext cx="8229600" cy="64015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2900" noProof="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</a:t>
            </a:r>
            <a:r>
              <a:rPr lang="ko-KR" altLang="en-US" sz="2900" noProof="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지</a:t>
            </a:r>
            <a:r>
              <a:rPr kumimoji="0" lang="ko-KR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kumimoji="0" lang="en-US" altLang="ko-K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그림 9" descr="마이페이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04864"/>
            <a:ext cx="9157221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캠핑아이들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erlin Sans FB Demi" pitchFamily="34" charset="0"/>
                <a:ea typeface="Cambria Math" pitchFamily="18" charset="0"/>
                <a:cs typeface="Arial Unicode MS" pitchFamily="50" charset="-127"/>
              </a:rPr>
              <a:t>  SUMMARY</a:t>
            </a:r>
            <a:endParaRPr lang="ko-KR" altLang="en-US" sz="5400" b="1" dirty="0">
              <a:solidFill>
                <a:schemeClr val="accent5">
                  <a:lumMod val="60000"/>
                  <a:lumOff val="40000"/>
                </a:schemeClr>
              </a:solidFill>
              <a:latin typeface="Berlin Sans FB Demi" pitchFamily="34" charset="0"/>
              <a:ea typeface="Cambria Math" pitchFamily="18" charset="0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19872" y="1556792"/>
            <a:ext cx="3178696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기획 의도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순서도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구현 기술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구성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기획 의도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기획 배경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● 캠핑 인구 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500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 육박 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관심도 ▲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● 간편한 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UI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구축 사이트 ▼</a:t>
            </a:r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A97430B-A741-5E47-A9E4-10691C0C80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972851">
            <a:off x="6350598" y="1852672"/>
            <a:ext cx="2642385" cy="190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9958B12-B3A6-F143-834F-AB36A154CA1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801104">
            <a:off x="4977010" y="3744748"/>
            <a:ext cx="3673126" cy="269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D1129FF-68BF-5744-94AB-48D57C4A56E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585420">
            <a:off x="284112" y="3568040"/>
            <a:ext cx="4739762" cy="265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기획 의도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기획 효과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4016" y="2348880"/>
          <a:ext cx="8892480" cy="302433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6240"/>
                <a:gridCol w="4446240"/>
              </a:tblGrid>
              <a:tr h="1009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소 비 자</a:t>
                      </a:r>
                      <a:endParaRPr lang="ko-KR" altLang="en-US" sz="24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판 매 자</a:t>
                      </a:r>
                      <a:endParaRPr lang="ko-KR" altLang="en-US" sz="24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2014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통합</a:t>
                      </a:r>
                      <a:r>
                        <a:rPr lang="ko-KR" altLang="en-US" sz="2400" baseline="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안내</a:t>
                      </a:r>
                      <a:endParaRPr lang="en-US" altLang="ko-KR" sz="2400" baseline="0" dirty="0" smtClean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r>
                        <a:rPr lang="en-US" altLang="ko-KR" sz="2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  </a:t>
                      </a:r>
                      <a:r>
                        <a:rPr lang="ko-KR" altLang="en-US" sz="2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예약서비스 </a:t>
                      </a:r>
                      <a:r>
                        <a:rPr lang="en-US" altLang="ko-KR" sz="2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/ </a:t>
                      </a:r>
                      <a:r>
                        <a:rPr lang="ko-KR" altLang="en-US" sz="2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가격비교</a:t>
                      </a:r>
                      <a:endParaRPr lang="en-US" altLang="ko-KR" sz="2400" dirty="0" smtClean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 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간편한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UI 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고객들의 </a:t>
                      </a:r>
                      <a:r>
                        <a:rPr lang="ko-KR" altLang="en-US" sz="2400" dirty="0" err="1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접근성</a:t>
                      </a:r>
                      <a:r>
                        <a:rPr lang="ko-KR" altLang="en-US" sz="2400" dirty="0" smtClean="0">
                          <a:solidFill>
                            <a:srgbClr val="002060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▲</a:t>
                      </a:r>
                      <a:endParaRPr lang="en-US" altLang="ko-KR" sz="2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 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주변 관광 정보 </a:t>
                      </a:r>
                      <a:endParaRPr lang="en-US" altLang="ko-KR" sz="2400" kern="120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  </a:t>
                      </a:r>
                      <a:r>
                        <a:rPr lang="ko-KR" altLang="en-US" sz="2400" kern="120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원스톱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소개</a:t>
                      </a:r>
                    </a:p>
                    <a:p>
                      <a:pPr latinLnBrk="1"/>
                      <a:endParaRPr lang="ko-KR" altLang="en-US" sz="2400" dirty="0">
                        <a:latin typeface="SimHei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기획 의도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유사 사이트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1520" y="2132856"/>
          <a:ext cx="8712968" cy="392547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50275"/>
                <a:gridCol w="5062693"/>
              </a:tblGrid>
              <a:tr h="95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사이트 명</a:t>
                      </a:r>
                      <a:endParaRPr lang="ko-KR" altLang="en-US" sz="28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정  보</a:t>
                      </a:r>
                      <a:endParaRPr lang="ko-KR" altLang="en-US" sz="28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141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kumimoji="1" lang="en-US" altLang="ko-KR" sz="1800" b="1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  <a:hlinkClick r:id="rId3"/>
                        </a:rPr>
                        <a:t>https://www.gocamping.or.kr/</a:t>
                      </a:r>
                      <a:endParaRPr kumimoji="1" lang="ko-KR" altLang="en-US" sz="2400" b="1" dirty="0" smtClean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endParaRPr lang="en-US" altLang="ko-KR" sz="2400" dirty="0" smtClean="0"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aseline="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고캠핑</a:t>
                      </a:r>
                      <a:endParaRPr lang="en-US" altLang="ko-KR" sz="24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 </a:t>
                      </a:r>
                      <a:r>
                        <a:rPr lang="ko-KR" altLang="en-US" sz="2400" kern="12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한국관광공사에서 운영</a:t>
                      </a:r>
                      <a:endParaRPr lang="en-US" altLang="ko-KR" sz="2400" kern="12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/>
                </a:tc>
              </a:tr>
              <a:tr h="1373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kumimoji="1" lang="en-US" altLang="ko-KR" sz="1800" b="1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  <a:hlinkClick r:id="rId4"/>
                        </a:rPr>
                        <a:t>http://www.thankqcamping.com/</a:t>
                      </a:r>
                      <a:endParaRPr kumimoji="1" lang="en-US" altLang="ko-KR" sz="2800" b="1" dirty="0" smtClean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endParaRPr lang="en-US" altLang="ko-KR" sz="2400" dirty="0" smtClean="0"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aseline="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땡큐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캠핑</a:t>
                      </a:r>
                      <a:endParaRPr lang="en-US" altLang="ko-KR" sz="24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 </a:t>
                      </a:r>
                      <a:r>
                        <a:rPr lang="ko-KR" altLang="en-US" sz="2400" kern="1200" baseline="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캠핑장</a:t>
                      </a:r>
                      <a:r>
                        <a:rPr lang="ko-KR" altLang="en-US" sz="2400" kern="12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예약서비스</a:t>
                      </a:r>
                      <a:endParaRPr lang="en-US" altLang="ko-KR" sz="2400" kern="12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  </a:t>
                      </a:r>
                      <a:r>
                        <a:rPr lang="ko-KR" altLang="en-US" sz="2400" kern="12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캠핑 용품 </a:t>
                      </a: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/ </a:t>
                      </a:r>
                      <a:r>
                        <a:rPr lang="ko-KR" altLang="en-US" sz="2400" kern="12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먹거리 판매</a:t>
                      </a:r>
                      <a:endParaRPr lang="en-US" altLang="ko-KR" sz="2400" kern="12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endParaRPr lang="ko-KR" altLang="en-US" sz="2400" dirty="0">
                        <a:latin typeface="SimHei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기획 의도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유사 사이트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pic>
        <p:nvPicPr>
          <p:cNvPr id="6" name="그림 5" descr="C:\Users\1027\Desktop\캡처1.PNG">
            <a:extLst>
              <a:ext uri="{FF2B5EF4-FFF2-40B4-BE49-F238E27FC236}">
                <a16:creationId xmlns="" xmlns:a16="http://schemas.microsoft.com/office/drawing/2014/main" id="{43CC18E0-BB7F-734F-8CAD-CFE1E722FE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" y="1996804"/>
            <a:ext cx="4509038" cy="43125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60032" y="1991246"/>
          <a:ext cx="4104456" cy="39604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52228"/>
                <a:gridCol w="2052228"/>
              </a:tblGrid>
              <a:tr h="9668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3200" kern="120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장 점</a:t>
                      </a:r>
                      <a:endParaRPr kumimoji="0" lang="ko-KR" altLang="en-US" sz="3200" kern="1200" dirty="0">
                        <a:solidFill>
                          <a:schemeClr val="tx2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3200" b="1" kern="120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단 점</a:t>
                      </a:r>
                      <a:endParaRPr kumimoji="0" lang="ko-KR" altLang="en-US" sz="3200" b="1" kern="1200" dirty="0">
                        <a:solidFill>
                          <a:schemeClr val="tx2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2993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통합적 제공</a:t>
                      </a:r>
                      <a:endParaRPr kumimoji="1" lang="ko-KR" altLang="en-US" sz="20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 (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지방 문화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  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관광 정보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24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캠핑 정보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1" lang="ko-KR" altLang="en-US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다량</a:t>
                      </a:r>
                      <a:endParaRPr kumimoji="1" lang="en-US" altLang="ko-KR" sz="20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1" lang="ko-KR" altLang="en-US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보유</a:t>
                      </a:r>
                      <a:endParaRPr kumimoji="1" lang="en-US" altLang="ko-KR" sz="20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딱딱한 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000" baseline="0" dirty="0" err="1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접근성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▼</a:t>
                      </a:r>
                      <a:endParaRPr lang="en-US" altLang="ko-KR" sz="20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방대한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정보</a:t>
                      </a:r>
                      <a:endParaRPr lang="en-US" altLang="ko-KR" sz="24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endParaRPr lang="en-US" altLang="ko-KR" sz="24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  <a:latin typeface="SimHei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기획 의도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유사 사이트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60032" y="1991246"/>
          <a:ext cx="4104456" cy="39604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52228"/>
                <a:gridCol w="2052228"/>
              </a:tblGrid>
              <a:tr h="9668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3200" kern="120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장 점</a:t>
                      </a:r>
                      <a:endParaRPr kumimoji="0" lang="ko-KR" altLang="en-US" sz="3200" kern="1200" dirty="0">
                        <a:solidFill>
                          <a:schemeClr val="tx2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3200" b="1" kern="1200" dirty="0" smtClean="0">
                          <a:solidFill>
                            <a:schemeClr val="tx2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단 점</a:t>
                      </a:r>
                      <a:endParaRPr kumimoji="0" lang="ko-KR" altLang="en-US" sz="3200" b="1" kern="1200" dirty="0">
                        <a:solidFill>
                          <a:schemeClr val="tx2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anchor="ctr"/>
                </a:tc>
              </a:tr>
              <a:tr h="2993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가격 비교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  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간편화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endParaRPr lang="en-US" altLang="ko-KR" sz="24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효율적인 캠핑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 </a:t>
                      </a:r>
                      <a:r>
                        <a:rPr kumimoji="1" lang="ko-KR" altLang="en-US" sz="2000" b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추구</a:t>
                      </a:r>
                      <a:endParaRPr kumimoji="1" lang="en-US" altLang="ko-KR" sz="2000" b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●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가격 위주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  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다양한 선택 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X</a:t>
                      </a:r>
                      <a:endParaRPr lang="en-US" altLang="ko-KR" sz="2000" baseline="0" dirty="0" smtClean="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  <a:latin typeface="SimHei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DF0354A-B272-E148-9C96-D33BBAFF56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988840"/>
            <a:ext cx="4561868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순서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웹사이트 순서도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검색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9" name="그림 8" descr="캠핑 사이트 순서도 검색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29324"/>
            <a:ext cx="9144000" cy="439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순서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도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웹사이트 순서도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ko-KR" altLang="en-US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캠핑장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등록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5" name="그림 4" descr="캠핑 사이트 순서도 고객센터 , 캠핑장 등록 요청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60848"/>
            <a:ext cx="9116074" cy="4797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159</TotalTime>
  <Words>378</Words>
  <Application>Microsoft Office PowerPoint</Application>
  <PresentationFormat>화면 슬라이드 쇼(4:3)</PresentationFormat>
  <Paragraphs>131</Paragraphs>
  <Slides>18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가을</vt:lpstr>
      <vt:lpstr>Camping Scanner</vt:lpstr>
      <vt:lpstr>  SUMMARY</vt:lpstr>
      <vt:lpstr>기획 의도</vt:lpstr>
      <vt:lpstr>기획 의도</vt:lpstr>
      <vt:lpstr>기획 의도</vt:lpstr>
      <vt:lpstr>기획 의도</vt:lpstr>
      <vt:lpstr>기획 의도</vt:lpstr>
      <vt:lpstr>순서도</vt:lpstr>
      <vt:lpstr>순서도</vt:lpstr>
      <vt:lpstr>순서도</vt:lpstr>
      <vt:lpstr>순서도</vt:lpstr>
      <vt:lpstr>순서도</vt:lpstr>
      <vt:lpstr>구현 기술</vt:lpstr>
      <vt:lpstr>구현 기술</vt:lpstr>
      <vt:lpstr>페이지 구성</vt:lpstr>
      <vt:lpstr>페이지 구성</vt:lpstr>
      <vt:lpstr>페이지 구성</vt:lpstr>
      <vt:lpstr>페이지 구성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캠핑 스캐너</dc:title>
  <dc:creator>sm</dc:creator>
  <cp:lastModifiedBy>sm</cp:lastModifiedBy>
  <cp:revision>55</cp:revision>
  <dcterms:created xsi:type="dcterms:W3CDTF">2018-08-05T06:59:54Z</dcterms:created>
  <dcterms:modified xsi:type="dcterms:W3CDTF">2018-08-05T09:39:21Z</dcterms:modified>
</cp:coreProperties>
</file>