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r>
              <a:rPr lang="en-US" dirty="0" err="1" smtClean="0"/>
              <a:t>Succes</a:t>
            </a:r>
            <a:r>
              <a:rPr lang="en-US" dirty="0"/>
              <a:t> </a:t>
            </a:r>
            <a:r>
              <a:rPr lang="en-US" dirty="0" smtClean="0"/>
              <a:t>Rate of Movies using Sentiment Analysis and Wiki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Steven, </a:t>
            </a:r>
            <a:r>
              <a:rPr lang="en-US" dirty="0" err="1" smtClean="0"/>
              <a:t>Chandan</a:t>
            </a:r>
            <a:r>
              <a:rPr lang="en-US" dirty="0" smtClean="0"/>
              <a:t> and Vishwesh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2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Twitter</a:t>
            </a:r>
          </a:p>
          <a:p>
            <a:r>
              <a:rPr lang="en-US" sz="2800" dirty="0" smtClean="0"/>
              <a:t>Wikipedia</a:t>
            </a:r>
          </a:p>
          <a:p>
            <a:r>
              <a:rPr lang="en-US" sz="2800" dirty="0" smtClean="0"/>
              <a:t>Rotten Tomatoes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177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Classify Tweets and Rotten Tomato reviews into positive and negative for specific movies.</a:t>
            </a:r>
          </a:p>
          <a:p>
            <a:r>
              <a:rPr lang="en-US" sz="3000" dirty="0" smtClean="0"/>
              <a:t>Prediction based on the number of modifications that the movie wiki page underwent through.</a:t>
            </a:r>
          </a:p>
          <a:p>
            <a:r>
              <a:rPr lang="en-US" sz="3000" dirty="0" smtClean="0"/>
              <a:t>Prediction on the number of wiki page views for the specific movie.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4389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that may be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Number of positive and negative words per text (tweet/movie review).</a:t>
            </a:r>
          </a:p>
          <a:p>
            <a:r>
              <a:rPr lang="en-US" sz="2800" dirty="0" smtClean="0"/>
              <a:t>Count of the number of visits to the wiki movie page.</a:t>
            </a:r>
          </a:p>
          <a:p>
            <a:r>
              <a:rPr lang="en-US" sz="2800" dirty="0" smtClean="0"/>
              <a:t>Count of modifications made to the wiki movie page.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05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have the datasets 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Twitter and Wiki, yes.</a:t>
            </a:r>
          </a:p>
          <a:p>
            <a:r>
              <a:rPr lang="en-US" sz="2800" dirty="0" smtClean="0"/>
              <a:t>Rotten Tomatoes, working on it.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16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94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113</TotalTime>
  <Words>127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Predicting Succes Rate of Movies using Sentiment Analysis and Wiki activity</vt:lpstr>
      <vt:lpstr>Data Sets</vt:lpstr>
      <vt:lpstr>Data Transformations </vt:lpstr>
      <vt:lpstr>Features that may be used </vt:lpstr>
      <vt:lpstr>Do we have the datasets ?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Succes Rate of Movies using Sentiment Analysis and Wiki activity</dc:title>
  <dc:creator>Vishwesh Nath</dc:creator>
  <cp:lastModifiedBy>Vishwesh Nath</cp:lastModifiedBy>
  <cp:revision>10</cp:revision>
  <dcterms:created xsi:type="dcterms:W3CDTF">2016-04-19T03:07:17Z</dcterms:created>
  <dcterms:modified xsi:type="dcterms:W3CDTF">2016-04-19T05:01:14Z</dcterms:modified>
</cp:coreProperties>
</file>