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72" r:id="rId5"/>
    <p:sldId id="270" r:id="rId6"/>
    <p:sldId id="257" r:id="rId7"/>
    <p:sldId id="278" r:id="rId8"/>
    <p:sldId id="265" r:id="rId9"/>
    <p:sldId id="279" r:id="rId10"/>
    <p:sldId id="280" r:id="rId11"/>
    <p:sldId id="281" r:id="rId12"/>
    <p:sldId id="282" r:id="rId13"/>
    <p:sldId id="283" r:id="rId14"/>
    <p:sldId id="284" r:id="rId15"/>
    <p:sldId id="271" r:id="rId16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88" autoAdjust="0"/>
    <p:restoredTop sz="94534" autoAdjust="0"/>
  </p:normalViewPr>
  <p:slideViewPr>
    <p:cSldViewPr snapToGrid="0">
      <p:cViewPr>
        <p:scale>
          <a:sx n="100" d="100"/>
          <a:sy n="100" d="100"/>
        </p:scale>
        <p:origin x="2068" y="12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5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AC749-4FB1-4504-8A01-4799D4DFEF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8296D-1E8C-4FA1-8ED8-C999B297FE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61872" y="4800600"/>
            <a:ext cx="9418320" cy="5228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 baseline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组合 7"/>
          <p:cNvGrpSpPr/>
          <p:nvPr userDrawn="1"/>
        </p:nvGrpSpPr>
        <p:grpSpPr>
          <a:xfrm>
            <a:off x="1344485" y="5505422"/>
            <a:ext cx="1764691" cy="297909"/>
            <a:chOff x="8729725" y="4570716"/>
            <a:chExt cx="2830513" cy="477838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1872" y="758952"/>
            <a:ext cx="9418320" cy="11562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61872" y="2042160"/>
            <a:ext cx="9418320" cy="44500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625475" indent="-447675">
              <a:buFont typeface="Wingdings" panose="05000000000000000000" pitchFamily="2" charset="2"/>
              <a:buChar char="n"/>
              <a:defRPr sz="3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86" y="948906"/>
            <a:ext cx="9746088" cy="742416"/>
          </a:xfrm>
          <a:prstGeom prst="rect">
            <a:avLst/>
          </a:prstGeom>
        </p:spPr>
        <p:txBody>
          <a:bodyPr anchor="b"/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22386" y="1828800"/>
            <a:ext cx="9746088" cy="4351337"/>
          </a:xfrm>
          <a:prstGeom prst="rect">
            <a:avLst/>
          </a:prstGeom>
        </p:spPr>
        <p:txBody>
          <a:bodyPr>
            <a:normAutofit/>
          </a:bodyPr>
          <a:lstStyle>
            <a:lvl1pPr marL="269875" indent="-269875">
              <a:lnSpc>
                <a:spcPct val="120000"/>
              </a:lnSpc>
              <a:buFont typeface="微软雅黑" panose="020B0503020204020204" pitchFamily="34" charset="-122"/>
              <a:buChar char="▪"/>
              <a:defRPr sz="3600"/>
            </a:lvl1pPr>
            <a:lvl2pPr marL="541655" indent="-266700">
              <a:lnSpc>
                <a:spcPct val="120000"/>
              </a:lnSpc>
              <a:buFont typeface="微软雅黑" panose="020B0503020204020204" pitchFamily="34" charset="-122"/>
              <a:buChar char="▫"/>
              <a:defRPr sz="3200"/>
            </a:lvl2pPr>
            <a:lvl3pPr marL="805180" indent="-257175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3pPr>
            <a:lvl4pPr marL="1075055" indent="-252730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4pPr>
            <a:lvl5pPr marL="1346200" indent="-249555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503148"/>
            <a:ext cx="207034" cy="118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822325" y="503149"/>
            <a:ext cx="9745413" cy="404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86" y="948906"/>
            <a:ext cx="9746088" cy="742416"/>
          </a:xfrm>
          <a:prstGeom prst="rect">
            <a:avLst/>
          </a:prstGeom>
        </p:spPr>
        <p:txBody>
          <a:bodyPr anchor="b"/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22386" y="1828800"/>
            <a:ext cx="9746088" cy="4351337"/>
          </a:xfrm>
          <a:prstGeom prst="rect">
            <a:avLst/>
          </a:prstGeom>
        </p:spPr>
        <p:txBody>
          <a:bodyPr>
            <a:normAutofit/>
          </a:bodyPr>
          <a:lstStyle>
            <a:lvl1pPr marL="269875" indent="-269875">
              <a:lnSpc>
                <a:spcPct val="120000"/>
              </a:lnSpc>
              <a:buFont typeface="微软雅黑" panose="020B0503020204020204" pitchFamily="34" charset="-122"/>
              <a:buChar char="▪"/>
              <a:defRPr sz="3600"/>
            </a:lvl1pPr>
            <a:lvl2pPr marL="541655" indent="-266700">
              <a:lnSpc>
                <a:spcPct val="120000"/>
              </a:lnSpc>
              <a:buFont typeface="微软雅黑" panose="020B0503020204020204" pitchFamily="34" charset="-122"/>
              <a:buChar char="▫"/>
              <a:defRPr sz="3200"/>
            </a:lvl2pPr>
            <a:lvl3pPr marL="805180" indent="-257175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3pPr>
            <a:lvl4pPr marL="1075055" indent="-252730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4pPr>
            <a:lvl5pPr marL="1346200" indent="-249555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503148"/>
            <a:ext cx="207034" cy="118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023292"/>
            <a:ext cx="12192000" cy="834708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71" y="6023295"/>
            <a:ext cx="9982200" cy="83470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602329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大数据系统实验</a:t>
            </a:r>
            <a:r>
              <a:rPr lang="zh-CN" altLang="en-US" dirty="0" smtClean="0"/>
              <a:t>汇报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汇报人：任子骏、潘逸轩</a:t>
            </a:r>
            <a:r>
              <a:rPr lang="en-US" altLang="zh-CN" smtClean="0"/>
              <a:t>                   2023/12/22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Reg</a:t>
            </a:r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40677" y="285920"/>
            <a:ext cx="1538696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4" name="图片占位符 3"/>
          <p:cNvPicPr>
            <a:picLocks noChangeAspect="1"/>
          </p:cNvPicPr>
          <p:nvPr>
            <p:ph type="pic" sz="quarter" idx="10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875" y="946150"/>
            <a:ext cx="12191365" cy="3946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Fuzzy</a:t>
            </a:r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40677" y="285920"/>
            <a:ext cx="1538696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3" name="图片占位符 2"/>
          <p:cNvSpPr/>
          <p:nvPr>
            <p:ph type="pic" sz="quarter" idx="10"/>
          </p:nvPr>
        </p:nvSpPr>
        <p:spPr/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-5715" y="720090"/>
            <a:ext cx="12197715" cy="41427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Multi</a:t>
            </a:r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40677" y="285920"/>
            <a:ext cx="1538696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4" name="图片占位符 3"/>
          <p:cNvPicPr>
            <a:picLocks noChangeAspect="1"/>
          </p:cNvPicPr>
          <p:nvPr>
            <p:ph type="pic" sz="quarter" idx="10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5145" y="635"/>
            <a:ext cx="10956290" cy="602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谢谢</a:t>
            </a:r>
            <a:r>
              <a:rPr lang="en-US" altLang="zh-CN" smtClean="0"/>
              <a:t>	</a:t>
            </a:r>
            <a:r>
              <a:rPr lang="zh-CN" altLang="en-US" smtClean="0"/>
              <a:t>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请提宝贵意见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小组分工</a:t>
            </a:r>
            <a:endParaRPr lang="en-US" altLang="zh-CN" dirty="0" smtClean="0"/>
          </a:p>
          <a:p>
            <a:r>
              <a:rPr lang="zh-CN" altLang="en-US" dirty="0" smtClean="0"/>
              <a:t>项目架构</a:t>
            </a:r>
            <a:endParaRPr lang="en-US" altLang="zh-CN" dirty="0" smtClean="0"/>
          </a:p>
          <a:p>
            <a:r>
              <a:rPr lang="zh-CN" altLang="en-US" dirty="0" smtClean="0"/>
              <a:t>成果展示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小组</a:t>
            </a:r>
            <a:r>
              <a:rPr lang="zh-CN" altLang="en-US" smtClean="0"/>
              <a:t>分工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4" name="文本占位符 3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Work</a:t>
            </a:r>
            <a:r>
              <a:rPr lang="zh-CN" altLang="en-US"/>
              <a:t> </a:t>
            </a:r>
            <a:r>
              <a:rPr lang="en-US" altLang="zh-CN"/>
              <a:t>D</a:t>
            </a:r>
            <a:r>
              <a:rPr lang="zh-CN" altLang="en-US"/>
              <a:t>ivision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386" y="743166"/>
            <a:ext cx="9746088" cy="742416"/>
          </a:xfrm>
        </p:spPr>
        <p:txBody>
          <a:bodyPr/>
          <a:lstStyle/>
          <a:p>
            <a:r>
              <a:rPr lang="zh-CN" altLang="en-US" dirty="0" smtClean="0"/>
              <a:t>分工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任子骏：爬</a:t>
            </a:r>
            <a:r>
              <a:rPr lang="zh-CN" altLang="en-US" dirty="0"/>
              <a:t>虫</a:t>
            </a:r>
            <a:r>
              <a:rPr lang="en-US" altLang="zh-CN" dirty="0"/>
              <a:t>，ElasticSearch + Kibana，部分Web前端+后端</a:t>
            </a:r>
            <a:endParaRPr lang="en-US" altLang="zh-CN" dirty="0"/>
          </a:p>
          <a:p>
            <a:r>
              <a:rPr lang="en-US" altLang="zh-CN" dirty="0"/>
              <a:t>潘逸轩：Hadoop + HBase，部分Web前端+后端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项目</a:t>
            </a:r>
            <a:r>
              <a:rPr lang="zh-CN" altLang="en-US" smtClean="0"/>
              <a:t>架构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4" name="文本占位符 3"/>
          <p:cNvSpPr/>
          <p:nvPr>
            <p:ph type="body" idx="1"/>
          </p:nvPr>
        </p:nvSpPr>
        <p:spPr/>
        <p:txBody>
          <a:bodyPr/>
          <a:p>
            <a:r>
              <a:t>Project </a:t>
            </a:r>
            <a:r>
              <a:rPr lang="en-US"/>
              <a:t>S</a:t>
            </a:r>
            <a:r>
              <a:t>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技术栈</a:t>
            </a:r>
            <a:endParaRPr lang="zh-CN" altLang="en-US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40677" y="285920"/>
            <a:ext cx="1538696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4" name="图片占位符 3"/>
          <p:cNvPicPr>
            <a:picLocks noChangeAspect="1"/>
          </p:cNvPicPr>
          <p:nvPr>
            <p:ph type="pic" sz="quarter" idx="10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5140" y="420370"/>
            <a:ext cx="11562080" cy="4050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386" y="743166"/>
            <a:ext cx="9746088" cy="742416"/>
          </a:xfrm>
        </p:spPr>
        <p:txBody>
          <a:bodyPr/>
          <a:lstStyle/>
          <a:p>
            <a:r>
              <a:rPr lang="zh-CN" altLang="en-US" dirty="0" smtClean="0"/>
              <a:t>爬虫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8495" y="1592580"/>
            <a:ext cx="10464800" cy="5029200"/>
          </a:xfrm>
        </p:spPr>
        <p:txBody>
          <a:bodyPr>
            <a:normAutofit fontScale="90000" lnSpcReduction="20000"/>
          </a:bodyPr>
          <a:lstStyle/>
          <a:p>
            <a:r>
              <a:rPr sz="2400" dirty="0"/>
              <a:t>大数据学院 </a:t>
            </a:r>
            <a:r>
              <a:rPr lang="en-US" sz="2400" dirty="0"/>
              <a:t>				</a:t>
            </a:r>
            <a:r>
              <a:rPr sz="2400" dirty="0"/>
              <a:t>http://sds.ustc.edu.cn/main.htm</a:t>
            </a:r>
            <a:endParaRPr sz="2400" dirty="0"/>
          </a:p>
          <a:p>
            <a:r>
              <a:rPr sz="2400" dirty="0"/>
              <a:t>中科大软件学院 </a:t>
            </a:r>
            <a:r>
              <a:rPr lang="en-US" sz="2400" dirty="0"/>
              <a:t>			</a:t>
            </a:r>
            <a:r>
              <a:rPr sz="2400" dirty="0"/>
              <a:t>https://sse.ustc.edu.cn/main.htm</a:t>
            </a:r>
            <a:endParaRPr sz="2400" dirty="0"/>
          </a:p>
          <a:p>
            <a:r>
              <a:rPr sz="2400" dirty="0"/>
              <a:t>中科大苏州高等研究院 </a:t>
            </a:r>
            <a:r>
              <a:rPr lang="en-US" sz="2400" dirty="0"/>
              <a:t>		</a:t>
            </a:r>
            <a:r>
              <a:rPr sz="2400" dirty="0"/>
              <a:t>https://sz.ustc.edu.cn/index.html</a:t>
            </a:r>
            <a:endParaRPr sz="2400" dirty="0"/>
          </a:p>
          <a:p>
            <a:r>
              <a:rPr sz="2400" dirty="0"/>
              <a:t>中科大信息科学技术学院 </a:t>
            </a:r>
            <a:r>
              <a:rPr lang="en-US" sz="2400" dirty="0"/>
              <a:t>		</a:t>
            </a:r>
            <a:r>
              <a:rPr sz="2400" dirty="0"/>
              <a:t>https://sist.ustc.edu.cn/main.htm</a:t>
            </a:r>
            <a:endParaRPr sz="2400" dirty="0"/>
          </a:p>
          <a:p>
            <a:r>
              <a:rPr sz="2400" dirty="0"/>
              <a:t>中科大网络空间安全学院 </a:t>
            </a:r>
            <a:r>
              <a:rPr lang="en-US" sz="2400" dirty="0"/>
              <a:t>		</a:t>
            </a:r>
            <a:r>
              <a:rPr sz="2400" dirty="0"/>
              <a:t>http://cybersec.ustc.edu.cn/main.htm</a:t>
            </a:r>
            <a:endParaRPr sz="2400" dirty="0"/>
          </a:p>
          <a:p>
            <a:r>
              <a:rPr sz="2400" dirty="0"/>
              <a:t>中科大计算机科学与技术学院 </a:t>
            </a:r>
            <a:r>
              <a:rPr lang="en-US" sz="2400" dirty="0"/>
              <a:t>  	</a:t>
            </a:r>
            <a:r>
              <a:rPr sz="2400" dirty="0"/>
              <a:t>http://cs.ustc.edu.cn/main.htm</a:t>
            </a:r>
            <a:endParaRPr sz="2400" dirty="0"/>
          </a:p>
          <a:p>
            <a:r>
              <a:rPr sz="2400" dirty="0"/>
              <a:t>中科大财务处 </a:t>
            </a:r>
            <a:r>
              <a:rPr lang="en-US" sz="2400" dirty="0"/>
              <a:t>			</a:t>
            </a:r>
            <a:r>
              <a:rPr sz="2400" dirty="0"/>
              <a:t>https://finance.ustc.edu.cn/main.htm</a:t>
            </a:r>
            <a:endParaRPr sz="2400" dirty="0"/>
          </a:p>
          <a:p>
            <a:r>
              <a:rPr sz="2400" dirty="0"/>
              <a:t>国合部</a:t>
            </a:r>
            <a:r>
              <a:rPr lang="en-US" sz="2400" dirty="0"/>
              <a:t>				</a:t>
            </a:r>
            <a:r>
              <a:rPr sz="2400" dirty="0"/>
              <a:t>https://oic.ustc.edu.cn</a:t>
            </a:r>
            <a:endParaRPr sz="2400" dirty="0"/>
          </a:p>
          <a:p>
            <a:r>
              <a:rPr lang="zh-CN" sz="2400" dirty="0"/>
              <a:t>共</a:t>
            </a:r>
            <a:r>
              <a:rPr lang="en-US" altLang="zh-CN" sz="2400" dirty="0"/>
              <a:t>450</a:t>
            </a:r>
            <a:r>
              <a:rPr lang="zh-CN" altLang="en-US" sz="2400" dirty="0"/>
              <a:t>条</a:t>
            </a:r>
            <a:endParaRPr sz="2400" dirty="0"/>
          </a:p>
          <a:p>
            <a:endParaRPr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结果展示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4" name="文本占位符 3"/>
          <p:cNvSpPr/>
          <p:nvPr>
            <p:ph type="body" idx="1"/>
          </p:nvPr>
        </p:nvSpPr>
        <p:spPr/>
        <p:txBody>
          <a:bodyPr/>
          <a:p>
            <a:r>
              <a:rPr lang="en-US"/>
              <a:t>R</a:t>
            </a:r>
            <a:r>
              <a:rPr lang="en-US"/>
              <a:t>esults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r>
              <a:rPr lang="en-US" altLang="zh-CN" dirty="0" smtClean="0"/>
              <a:t>howAll</a:t>
            </a:r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40677" y="285920"/>
            <a:ext cx="1538696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sz="quarter" idx="10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1805" y="78105"/>
            <a:ext cx="10821035" cy="5866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commondata" val="eyJoZGlkIjoiMTJhNTdlOTllMDlmNjE4MTQzMTM5ODJmZDI2MTQ5MzcifQ=="/>
</p:tagLst>
</file>

<file path=ppt/theme/theme1.xml><?xml version="1.0" encoding="utf-8"?>
<a:theme xmlns:a="http://schemas.openxmlformats.org/drawingml/2006/main" name="View">
  <a:themeElements>
    <a:clrScheme name="自定义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 bold"/>
        <a:ea typeface="微软雅黑 bold"/>
        <a:cs typeface=""/>
      </a:majorFont>
      <a:minorFont>
        <a:latin typeface="微软雅黑"/>
        <a:ea typeface="微软雅黑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WPS 演示</Application>
  <PresentationFormat>宽屏</PresentationFormat>
  <Paragraphs>76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Wingdings 2</vt:lpstr>
      <vt:lpstr>微软雅黑</vt:lpstr>
      <vt:lpstr>微软雅黑 bold</vt:lpstr>
      <vt:lpstr>黑体</vt:lpstr>
      <vt:lpstr>Arial Unicode MS</vt:lpstr>
      <vt:lpstr>等线</vt:lpstr>
      <vt:lpstr>Calibri</vt:lpstr>
      <vt:lpstr>View</vt:lpstr>
      <vt:lpstr>大数据系统实验汇报</vt:lpstr>
      <vt:lpstr>目录</vt:lpstr>
      <vt:lpstr>小组分工</vt:lpstr>
      <vt:lpstr>分工</vt:lpstr>
      <vt:lpstr>项目架构</vt:lpstr>
      <vt:lpstr>技术栈</vt:lpstr>
      <vt:lpstr>爬虫</vt:lpstr>
      <vt:lpstr>成果展示</vt:lpstr>
      <vt:lpstr>ShowAll</vt:lpstr>
      <vt:lpstr>Reg</vt:lpstr>
      <vt:lpstr>Fuzzy</vt:lpstr>
      <vt:lpstr>Multi</vt:lpstr>
      <vt:lpstr>谢谢	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教务处PPT模板002</dc:title>
  <dc:creator>现代教育技术中心</dc:creator>
  <cp:lastModifiedBy>星夜</cp:lastModifiedBy>
  <cp:revision>154</cp:revision>
  <dcterms:created xsi:type="dcterms:W3CDTF">2019-09-09T14:12:00Z</dcterms:created>
  <dcterms:modified xsi:type="dcterms:W3CDTF">2023-12-22T08:19:29Z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5B560A5E738E4225A7A221BB760428A5_13</vt:lpwstr>
  </property>
  <property fmtid="{D5CDD505-2E9C-101B-9397-08002B2CF9AE}" pid="3" name="KSOProductBuildVer">
    <vt:lpwstr>2052-12.1.0.15990</vt:lpwstr>
  </property>
</Properties>
</file>