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4114800"/>
  <p:notesSz cx="6858000" cy="9144000"/>
  <p:defaultTextStyle>
    <a:defPPr>
      <a:defRPr lang="en-US"/>
    </a:defPPr>
    <a:lvl1pPr marL="0" algn="l" defTabSz="85720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8603" algn="l" defTabSz="85720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7207" algn="l" defTabSz="85720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5810" algn="l" defTabSz="85720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14415" algn="l" defTabSz="85720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43018" algn="l" defTabSz="85720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71622" algn="l" defTabSz="85720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00225" algn="l" defTabSz="85720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28828" algn="l" defTabSz="85720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984" y="-780"/>
      </p:cViewPr>
      <p:guideLst>
        <p:guide orient="horz" pos="1296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278257"/>
            <a:ext cx="8161020" cy="8820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2331720"/>
            <a:ext cx="6720840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8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43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71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28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0" y="164783"/>
            <a:ext cx="2160270" cy="35109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164783"/>
            <a:ext cx="6320790" cy="35109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2644141"/>
            <a:ext cx="8161020" cy="81724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1744029"/>
            <a:ext cx="8161020" cy="9001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2860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720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58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1441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4301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7162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002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288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960122"/>
            <a:ext cx="4240530" cy="27155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960122"/>
            <a:ext cx="4240530" cy="27155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1" y="921068"/>
            <a:ext cx="4242198" cy="38385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8603" indent="0">
              <a:buNone/>
              <a:defRPr sz="2000" b="1"/>
            </a:lvl2pPr>
            <a:lvl3pPr marL="857207" indent="0">
              <a:buNone/>
              <a:defRPr sz="1700" b="1"/>
            </a:lvl3pPr>
            <a:lvl4pPr marL="1285810" indent="0">
              <a:buNone/>
              <a:defRPr sz="1500" b="1"/>
            </a:lvl4pPr>
            <a:lvl5pPr marL="1714415" indent="0">
              <a:buNone/>
              <a:defRPr sz="1500" b="1"/>
            </a:lvl5pPr>
            <a:lvl6pPr marL="2143018" indent="0">
              <a:buNone/>
              <a:defRPr sz="1500" b="1"/>
            </a:lvl6pPr>
            <a:lvl7pPr marL="2571622" indent="0">
              <a:buNone/>
              <a:defRPr sz="1500" b="1"/>
            </a:lvl7pPr>
            <a:lvl8pPr marL="3000225" indent="0">
              <a:buNone/>
              <a:defRPr sz="1500" b="1"/>
            </a:lvl8pPr>
            <a:lvl9pPr marL="342882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1" y="1304925"/>
            <a:ext cx="4242198" cy="2370774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9" y="921068"/>
            <a:ext cx="4243864" cy="38385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8603" indent="0">
              <a:buNone/>
              <a:defRPr sz="2000" b="1"/>
            </a:lvl2pPr>
            <a:lvl3pPr marL="857207" indent="0">
              <a:buNone/>
              <a:defRPr sz="1700" b="1"/>
            </a:lvl3pPr>
            <a:lvl4pPr marL="1285810" indent="0">
              <a:buNone/>
              <a:defRPr sz="1500" b="1"/>
            </a:lvl4pPr>
            <a:lvl5pPr marL="1714415" indent="0">
              <a:buNone/>
              <a:defRPr sz="1500" b="1"/>
            </a:lvl5pPr>
            <a:lvl6pPr marL="2143018" indent="0">
              <a:buNone/>
              <a:defRPr sz="1500" b="1"/>
            </a:lvl6pPr>
            <a:lvl7pPr marL="2571622" indent="0">
              <a:buNone/>
              <a:defRPr sz="1500" b="1"/>
            </a:lvl7pPr>
            <a:lvl8pPr marL="3000225" indent="0">
              <a:buNone/>
              <a:defRPr sz="1500" b="1"/>
            </a:lvl8pPr>
            <a:lvl9pPr marL="342882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9" y="1304925"/>
            <a:ext cx="4243864" cy="2370774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2" y="163830"/>
            <a:ext cx="3158729" cy="697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4" y="163832"/>
            <a:ext cx="5367338" cy="3511868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2" y="861062"/>
            <a:ext cx="3158729" cy="2814638"/>
          </a:xfrm>
        </p:spPr>
        <p:txBody>
          <a:bodyPr/>
          <a:lstStyle>
            <a:lvl1pPr marL="0" indent="0">
              <a:buNone/>
              <a:defRPr sz="1300"/>
            </a:lvl1pPr>
            <a:lvl2pPr marL="428603" indent="0">
              <a:buNone/>
              <a:defRPr sz="1200"/>
            </a:lvl2pPr>
            <a:lvl3pPr marL="857207" indent="0">
              <a:buNone/>
              <a:defRPr sz="900"/>
            </a:lvl3pPr>
            <a:lvl4pPr marL="1285810" indent="0">
              <a:buNone/>
              <a:defRPr sz="800"/>
            </a:lvl4pPr>
            <a:lvl5pPr marL="1714415" indent="0">
              <a:buNone/>
              <a:defRPr sz="800"/>
            </a:lvl5pPr>
            <a:lvl6pPr marL="2143018" indent="0">
              <a:buNone/>
              <a:defRPr sz="800"/>
            </a:lvl6pPr>
            <a:lvl7pPr marL="2571622" indent="0">
              <a:buNone/>
              <a:defRPr sz="800"/>
            </a:lvl7pPr>
            <a:lvl8pPr marL="3000225" indent="0">
              <a:buNone/>
              <a:defRPr sz="800"/>
            </a:lvl8pPr>
            <a:lvl9pPr marL="342882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3" y="2880361"/>
            <a:ext cx="5760720" cy="3400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3" y="367666"/>
            <a:ext cx="5760720" cy="2468880"/>
          </a:xfrm>
        </p:spPr>
        <p:txBody>
          <a:bodyPr/>
          <a:lstStyle>
            <a:lvl1pPr marL="0" indent="0">
              <a:buNone/>
              <a:defRPr sz="3000"/>
            </a:lvl1pPr>
            <a:lvl2pPr marL="428603" indent="0">
              <a:buNone/>
              <a:defRPr sz="2700"/>
            </a:lvl2pPr>
            <a:lvl3pPr marL="857207" indent="0">
              <a:buNone/>
              <a:defRPr sz="2300"/>
            </a:lvl3pPr>
            <a:lvl4pPr marL="1285810" indent="0">
              <a:buNone/>
              <a:defRPr sz="2000"/>
            </a:lvl4pPr>
            <a:lvl5pPr marL="1714415" indent="0">
              <a:buNone/>
              <a:defRPr sz="2000"/>
            </a:lvl5pPr>
            <a:lvl6pPr marL="2143018" indent="0">
              <a:buNone/>
              <a:defRPr sz="2000"/>
            </a:lvl6pPr>
            <a:lvl7pPr marL="2571622" indent="0">
              <a:buNone/>
              <a:defRPr sz="2000"/>
            </a:lvl7pPr>
            <a:lvl8pPr marL="3000225" indent="0">
              <a:buNone/>
              <a:defRPr sz="2000"/>
            </a:lvl8pPr>
            <a:lvl9pPr marL="342882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3" y="3220404"/>
            <a:ext cx="5760720" cy="482918"/>
          </a:xfrm>
        </p:spPr>
        <p:txBody>
          <a:bodyPr/>
          <a:lstStyle>
            <a:lvl1pPr marL="0" indent="0">
              <a:buNone/>
              <a:defRPr sz="1300"/>
            </a:lvl1pPr>
            <a:lvl2pPr marL="428603" indent="0">
              <a:buNone/>
              <a:defRPr sz="1200"/>
            </a:lvl2pPr>
            <a:lvl3pPr marL="857207" indent="0">
              <a:buNone/>
              <a:defRPr sz="900"/>
            </a:lvl3pPr>
            <a:lvl4pPr marL="1285810" indent="0">
              <a:buNone/>
              <a:defRPr sz="800"/>
            </a:lvl4pPr>
            <a:lvl5pPr marL="1714415" indent="0">
              <a:buNone/>
              <a:defRPr sz="800"/>
            </a:lvl5pPr>
            <a:lvl6pPr marL="2143018" indent="0">
              <a:buNone/>
              <a:defRPr sz="800"/>
            </a:lvl6pPr>
            <a:lvl7pPr marL="2571622" indent="0">
              <a:buNone/>
              <a:defRPr sz="800"/>
            </a:lvl7pPr>
            <a:lvl8pPr marL="3000225" indent="0">
              <a:buNone/>
              <a:defRPr sz="800"/>
            </a:lvl8pPr>
            <a:lvl9pPr marL="342882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164784"/>
            <a:ext cx="8641080" cy="685800"/>
          </a:xfrm>
          <a:prstGeom prst="rect">
            <a:avLst/>
          </a:prstGeom>
        </p:spPr>
        <p:txBody>
          <a:bodyPr vert="horz" lIns="85720" tIns="42861" rIns="85720" bIns="428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960122"/>
            <a:ext cx="8641080" cy="2715578"/>
          </a:xfrm>
          <a:prstGeom prst="rect">
            <a:avLst/>
          </a:prstGeom>
        </p:spPr>
        <p:txBody>
          <a:bodyPr vert="horz" lIns="85720" tIns="42861" rIns="85720" bIns="428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3813810"/>
            <a:ext cx="2240280" cy="219076"/>
          </a:xfrm>
          <a:prstGeom prst="rect">
            <a:avLst/>
          </a:prstGeom>
        </p:spPr>
        <p:txBody>
          <a:bodyPr vert="horz" lIns="85720" tIns="42861" rIns="85720" bIns="4286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3813810"/>
            <a:ext cx="3040380" cy="219076"/>
          </a:xfrm>
          <a:prstGeom prst="rect">
            <a:avLst/>
          </a:prstGeom>
        </p:spPr>
        <p:txBody>
          <a:bodyPr vert="horz" lIns="85720" tIns="42861" rIns="85720" bIns="4286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3813810"/>
            <a:ext cx="2240280" cy="219076"/>
          </a:xfrm>
          <a:prstGeom prst="rect">
            <a:avLst/>
          </a:prstGeom>
        </p:spPr>
        <p:txBody>
          <a:bodyPr vert="horz" lIns="85720" tIns="42861" rIns="85720" bIns="4286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7207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1453" indent="-321453" algn="l" defTabSz="857207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6481" indent="-267877" algn="l" defTabSz="857207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09" indent="-214302" algn="l" defTabSz="857207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00113" indent="-214302" algn="l" defTabSz="85720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716" indent="-214302" algn="l" defTabSz="85720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357319" indent="-214302" algn="l" defTabSz="85720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85923" indent="-214302" algn="l" defTabSz="85720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14527" indent="-214302" algn="l" defTabSz="85720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43131" indent="-214302" algn="l" defTabSz="85720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0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8603" algn="l" defTabSz="85720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algn="l" defTabSz="85720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5810" algn="l" defTabSz="85720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15" algn="l" defTabSz="85720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3018" algn="l" defTabSz="85720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71622" algn="l" defTabSz="85720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00225" algn="l" defTabSz="85720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828" algn="l" defTabSz="85720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45743" y="2497448"/>
            <a:ext cx="3048000" cy="1541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Secure Kernel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145743" y="609600"/>
            <a:ext cx="3048000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83872" y="609600"/>
            <a:ext cx="3048000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8167" y="76200"/>
            <a:ext cx="1461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Secure World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153530" y="76200"/>
            <a:ext cx="15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Normal World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29893" y="1291986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TrustFA</a:t>
            </a:r>
            <a:r>
              <a:rPr lang="en-US" b="1" dirty="0" smtClean="0"/>
              <a:t> Agent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3383872" y="2497448"/>
            <a:ext cx="3048000" cy="1541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Legacy OS Kernel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697675" y="1291986"/>
            <a:ext cx="2507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Smartphone Application</a:t>
            </a:r>
            <a:endParaRPr lang="en-US" b="1" dirty="0"/>
          </a:p>
        </p:txBody>
      </p:sp>
      <p:sp>
        <p:nvSpPr>
          <p:cNvPr id="36" name="Cloud"/>
          <p:cNvSpPr>
            <a:spLocks noChangeAspect="1" noEditPoints="1" noChangeArrowheads="1"/>
          </p:cNvSpPr>
          <p:nvPr/>
        </p:nvSpPr>
        <p:spPr bwMode="auto">
          <a:xfrm>
            <a:off x="7803472" y="1397432"/>
            <a:ext cx="1641475" cy="1100016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smtClean="0"/>
              <a:t>Remote Services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3383872" y="2507922"/>
            <a:ext cx="1295400" cy="522926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</a:t>
            </a:r>
            <a:r>
              <a:rPr lang="en-US" b="1" dirty="0" err="1" smtClean="0"/>
              <a:t>z.ko</a:t>
            </a:r>
            <a:endParaRPr lang="en-US" b="1" dirty="0"/>
          </a:p>
        </p:txBody>
      </p:sp>
      <p:cxnSp>
        <p:nvCxnSpPr>
          <p:cNvPr id="38" name="Curved Connector 37"/>
          <p:cNvCxnSpPr>
            <a:stCxn id="33" idx="2"/>
          </p:cNvCxnSpPr>
          <p:nvPr/>
        </p:nvCxnSpPr>
        <p:spPr>
          <a:xfrm rot="16200000" flipH="1">
            <a:off x="1980020" y="1365533"/>
            <a:ext cx="1108066" cy="1699636"/>
          </a:xfrm>
          <a:prstGeom prst="curved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7" idx="3"/>
            <a:endCxn id="35" idx="2"/>
          </p:cNvCxnSpPr>
          <p:nvPr/>
        </p:nvCxnSpPr>
        <p:spPr>
          <a:xfrm flipV="1">
            <a:off x="4679272" y="1661318"/>
            <a:ext cx="271984" cy="1108067"/>
          </a:xfrm>
          <a:prstGeom prst="curved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5" idx="3"/>
          </p:cNvCxnSpPr>
          <p:nvPr/>
        </p:nvCxnSpPr>
        <p:spPr>
          <a:xfrm>
            <a:off x="6204836" y="1476652"/>
            <a:ext cx="1598636" cy="470788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6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</dc:creator>
  <cp:lastModifiedBy>Zhang</cp:lastModifiedBy>
  <cp:revision>24</cp:revision>
  <dcterms:created xsi:type="dcterms:W3CDTF">2006-08-16T00:00:00Z</dcterms:created>
  <dcterms:modified xsi:type="dcterms:W3CDTF">2015-01-26T03:48:08Z</dcterms:modified>
</cp:coreProperties>
</file>