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516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04077" y="43934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TrustFA</a:t>
            </a:r>
            <a:r>
              <a:rPr lang="en-US" b="1" u="sng" dirty="0" smtClean="0"/>
              <a:t> Agent</a:t>
            </a:r>
            <a:endParaRPr lang="en-US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3588673" y="43934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App (Legacy OS)</a:t>
            </a:r>
            <a:endParaRPr lang="en-US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790380" y="43934"/>
            <a:ext cx="159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Remote Server</a:t>
            </a:r>
            <a:endParaRPr lang="en-US" b="1" u="sng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373791" y="1092933"/>
            <a:ext cx="2667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75971" y="1098520"/>
            <a:ext cx="2667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75971" y="2939534"/>
            <a:ext cx="28091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30634" y="2939534"/>
            <a:ext cx="28091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48516" y="10929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SSL Session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13105" y="293953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SSL Session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07987"/>
              </p:ext>
            </p:extLst>
          </p:nvPr>
        </p:nvGraphicFramePr>
        <p:xfrm>
          <a:off x="5118882" y="610333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914400" imgH="241200" progId="Equation.3">
                  <p:embed/>
                </p:oleObj>
              </mc:Choice>
              <mc:Fallback>
                <p:oleObj name="Equation" r:id="rId3" imgW="9144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8882" y="610333"/>
                        <a:ext cx="182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083839" y="6669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Boot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77911" y="6613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3721" y="1371600"/>
            <a:ext cx="197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Load private key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3721" y="1756014"/>
            <a:ext cx="218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Data (D) collection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3721" y="2140427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5. Data processing</a:t>
            </a:r>
            <a:endParaRPr lang="en-US" b="1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94885"/>
              </p:ext>
            </p:extLst>
          </p:nvPr>
        </p:nvGraphicFramePr>
        <p:xfrm>
          <a:off x="1662113" y="3067050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1117440" imgH="241200" progId="Equation.3">
                  <p:embed/>
                </p:oleObj>
              </mc:Choice>
              <mc:Fallback>
                <p:oleObj name="Equation" r:id="rId5" imgW="111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067050"/>
                        <a:ext cx="223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25537" y="3124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</a:t>
            </a:r>
            <a:endParaRPr lang="en-US" b="1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753344"/>
              </p:ext>
            </p:extLst>
          </p:nvPr>
        </p:nvGraphicFramePr>
        <p:xfrm>
          <a:off x="4784725" y="2338388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7" imgW="1117440" imgH="241200" progId="Equation.3">
                  <p:embed/>
                </p:oleObj>
              </mc:Choice>
              <mc:Fallback>
                <p:oleObj name="Equation" r:id="rId7" imgW="1117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2338388"/>
                        <a:ext cx="223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547259" y="23944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7.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933395" y="3244334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8. Verification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52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Microsoft Equation 3.0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31</cp:revision>
  <dcterms:created xsi:type="dcterms:W3CDTF">2006-08-16T00:00:00Z</dcterms:created>
  <dcterms:modified xsi:type="dcterms:W3CDTF">2015-01-27T18:16:16Z</dcterms:modified>
</cp:coreProperties>
</file>