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776" y="-1968"/>
      </p:cViewPr>
      <p:guideLst>
        <p:guide orient="horz" pos="288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8"/>
            <a:ext cx="5829300" cy="1960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"/>
            <a:ext cx="4800600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22"/>
            <a:ext cx="1543050" cy="780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22"/>
            <a:ext cx="4514850" cy="780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9"/>
            <a:ext cx="5829300" cy="1816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"/>
            <a:ext cx="5829300" cy="20002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1"/>
            <a:ext cx="3028950" cy="60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1"/>
            <a:ext cx="3028950" cy="60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83"/>
            <a:ext cx="3030140" cy="853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89984"/>
            <a:ext cx="3030140" cy="526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3" y="204683"/>
            <a:ext cx="3031332" cy="853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3" y="289984"/>
            <a:ext cx="3031332" cy="526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4" y="36406"/>
            <a:ext cx="2256235" cy="1549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11"/>
            <a:ext cx="3833813" cy="7804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4" y="191348"/>
            <a:ext cx="2256235" cy="6254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5" y="640082"/>
            <a:ext cx="4114800" cy="7556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5" y="81703"/>
            <a:ext cx="4114800" cy="5486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5" y="715649"/>
            <a:ext cx="4114800" cy="1073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"/>
            <a:ext cx="6172200" cy="15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1"/>
            <a:ext cx="6172200" cy="60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7"/>
            <a:ext cx="160020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7"/>
            <a:ext cx="217170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7"/>
            <a:ext cx="160020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/>
          <p:cNvGrpSpPr/>
          <p:nvPr/>
        </p:nvGrpSpPr>
        <p:grpSpPr>
          <a:xfrm>
            <a:off x="76200" y="189360"/>
            <a:ext cx="593753" cy="533400"/>
            <a:chOff x="778721" y="1143000"/>
            <a:chExt cx="593752" cy="533400"/>
          </a:xfrm>
        </p:grpSpPr>
        <p:sp>
          <p:nvSpPr>
            <p:cNvPr id="122" name="Rounded Rectangle 121"/>
            <p:cNvSpPr/>
            <p:nvPr/>
          </p:nvSpPr>
          <p:spPr>
            <a:xfrm>
              <a:off x="778721" y="1143000"/>
              <a:ext cx="593752" cy="533400"/>
            </a:xfrm>
            <a:prstGeom prst="round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3" name="TextBox 4"/>
            <p:cNvSpPr txBox="1"/>
            <p:nvPr/>
          </p:nvSpPr>
          <p:spPr>
            <a:xfrm>
              <a:off x="778721" y="1163479"/>
              <a:ext cx="59375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00" b="1" dirty="0" smtClean="0"/>
                <a:t>User</a:t>
              </a:r>
            </a:p>
            <a:p>
              <a:pPr algn="ctr"/>
              <a:r>
                <a:rPr lang="en-US" sz="1300" b="1" dirty="0" smtClean="0"/>
                <a:t>(Face)</a:t>
              </a:r>
              <a:endParaRPr lang="en-US" sz="1300" b="1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602455" y="189360"/>
            <a:ext cx="851737" cy="533400"/>
            <a:chOff x="2584031" y="1175304"/>
            <a:chExt cx="851736" cy="533400"/>
          </a:xfrm>
        </p:grpSpPr>
        <p:sp>
          <p:nvSpPr>
            <p:cNvPr id="125" name="Rounded Rectangle 124"/>
            <p:cNvSpPr/>
            <p:nvPr/>
          </p:nvSpPr>
          <p:spPr>
            <a:xfrm>
              <a:off x="2584031" y="1175304"/>
              <a:ext cx="851736" cy="533400"/>
            </a:xfrm>
            <a:prstGeom prst="round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6" name="TextBox 6"/>
            <p:cNvSpPr txBox="1"/>
            <p:nvPr/>
          </p:nvSpPr>
          <p:spPr>
            <a:xfrm>
              <a:off x="2657976" y="1295810"/>
              <a:ext cx="71160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00" b="1" dirty="0" smtClean="0"/>
                <a:t>Camera</a:t>
              </a:r>
              <a:endParaRPr lang="en-US" sz="1300" b="1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429000" y="189360"/>
            <a:ext cx="1359668" cy="533400"/>
            <a:chOff x="4170889" y="1175304"/>
            <a:chExt cx="1359667" cy="533400"/>
          </a:xfrm>
        </p:grpSpPr>
        <p:sp>
          <p:nvSpPr>
            <p:cNvPr id="128" name="Rounded Rectangle 127"/>
            <p:cNvSpPr/>
            <p:nvPr/>
          </p:nvSpPr>
          <p:spPr>
            <a:xfrm>
              <a:off x="4191000" y="1175304"/>
              <a:ext cx="1295400" cy="533400"/>
            </a:xfrm>
            <a:prstGeom prst="round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9" name="TextBox 8"/>
            <p:cNvSpPr txBox="1"/>
            <p:nvPr/>
          </p:nvSpPr>
          <p:spPr>
            <a:xfrm>
              <a:off x="4170889" y="1295810"/>
              <a:ext cx="135966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00" b="1" dirty="0" smtClean="0"/>
                <a:t>Smartphone App</a:t>
              </a:r>
              <a:endParaRPr lang="en-US" sz="1300" b="1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5562600" y="189360"/>
            <a:ext cx="1206036" cy="533400"/>
            <a:chOff x="6531429" y="1115885"/>
            <a:chExt cx="1206036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6553200" y="1115885"/>
              <a:ext cx="1143000" cy="533400"/>
            </a:xfrm>
            <a:prstGeom prst="round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2" name="TextBox 10"/>
            <p:cNvSpPr txBox="1"/>
            <p:nvPr/>
          </p:nvSpPr>
          <p:spPr>
            <a:xfrm>
              <a:off x="6531429" y="1236391"/>
              <a:ext cx="120603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00" b="1" dirty="0" smtClean="0"/>
                <a:t>Remote Server</a:t>
              </a:r>
              <a:endParaRPr lang="en-US" sz="1300" b="1" dirty="0"/>
            </a:p>
          </p:txBody>
        </p:sp>
      </p:grpSp>
      <p:cxnSp>
        <p:nvCxnSpPr>
          <p:cNvPr id="133" name="Straight Arrow Connector 132"/>
          <p:cNvCxnSpPr>
            <a:stCxn id="122" idx="3"/>
            <a:endCxn id="125" idx="1"/>
          </p:cNvCxnSpPr>
          <p:nvPr/>
        </p:nvCxnSpPr>
        <p:spPr>
          <a:xfrm>
            <a:off x="669953" y="456060"/>
            <a:ext cx="93250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5" idx="3"/>
            <a:endCxn id="128" idx="1"/>
          </p:cNvCxnSpPr>
          <p:nvPr/>
        </p:nvCxnSpPr>
        <p:spPr>
          <a:xfrm>
            <a:off x="2454192" y="456060"/>
            <a:ext cx="99491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28" idx="3"/>
            <a:endCxn id="131" idx="1"/>
          </p:cNvCxnSpPr>
          <p:nvPr/>
        </p:nvCxnSpPr>
        <p:spPr>
          <a:xfrm>
            <a:off x="4744512" y="456060"/>
            <a:ext cx="83985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26"/>
          <p:cNvSpPr txBox="1"/>
          <p:nvPr/>
        </p:nvSpPr>
        <p:spPr>
          <a:xfrm>
            <a:off x="782908" y="175964"/>
            <a:ext cx="7168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 smtClean="0"/>
              <a:t>Phase 1</a:t>
            </a:r>
            <a:endParaRPr lang="en-US" sz="1300" b="1" dirty="0"/>
          </a:p>
        </p:txBody>
      </p:sp>
      <p:sp>
        <p:nvSpPr>
          <p:cNvPr id="137" name="TextBox 27"/>
          <p:cNvSpPr txBox="1"/>
          <p:nvPr/>
        </p:nvSpPr>
        <p:spPr>
          <a:xfrm>
            <a:off x="2638103" y="175964"/>
            <a:ext cx="7168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 smtClean="0"/>
              <a:t>Phase 2</a:t>
            </a:r>
            <a:endParaRPr lang="en-US" sz="1300" b="1" dirty="0"/>
          </a:p>
        </p:txBody>
      </p:sp>
      <p:sp>
        <p:nvSpPr>
          <p:cNvPr id="138" name="TextBox 28"/>
          <p:cNvSpPr txBox="1"/>
          <p:nvPr/>
        </p:nvSpPr>
        <p:spPr>
          <a:xfrm>
            <a:off x="4850893" y="175964"/>
            <a:ext cx="7168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 smtClean="0"/>
              <a:t>Phase 3</a:t>
            </a: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266125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</dc:creator>
  <cp:lastModifiedBy>Zhang</cp:lastModifiedBy>
  <cp:revision>15</cp:revision>
  <dcterms:created xsi:type="dcterms:W3CDTF">2006-08-16T00:00:00Z</dcterms:created>
  <dcterms:modified xsi:type="dcterms:W3CDTF">2015-01-26T03:33:28Z</dcterms:modified>
</cp:coreProperties>
</file>