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Lst>
  <p:notesMasterIdLst>
    <p:notesMasterId r:id="rId22"/>
  </p:notesMasterIdLst>
  <p:sldIdLst>
    <p:sldId id="256" r:id="rId2"/>
    <p:sldId id="290" r:id="rId3"/>
    <p:sldId id="293" r:id="rId4"/>
    <p:sldId id="294" r:id="rId5"/>
    <p:sldId id="295" r:id="rId6"/>
    <p:sldId id="296" r:id="rId7"/>
    <p:sldId id="297" r:id="rId8"/>
    <p:sldId id="298" r:id="rId9"/>
    <p:sldId id="302" r:id="rId10"/>
    <p:sldId id="303" r:id="rId11"/>
    <p:sldId id="299" r:id="rId12"/>
    <p:sldId id="300" r:id="rId13"/>
    <p:sldId id="301" r:id="rId14"/>
    <p:sldId id="304" r:id="rId15"/>
    <p:sldId id="305" r:id="rId16"/>
    <p:sldId id="306" r:id="rId17"/>
    <p:sldId id="307" r:id="rId18"/>
    <p:sldId id="308" r:id="rId19"/>
    <p:sldId id="309" r:id="rId20"/>
    <p:sldId id="27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EEEEE"/>
    <a:srgbClr val="003567"/>
    <a:srgbClr val="1B1B1B"/>
    <a:srgbClr val="A40000"/>
    <a:srgbClr val="FF2D2D"/>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4" autoAdjust="0"/>
    <p:restoredTop sz="95485" autoAdjust="0"/>
  </p:normalViewPr>
  <p:slideViewPr>
    <p:cSldViewPr snapToGrid="0">
      <p:cViewPr varScale="1">
        <p:scale>
          <a:sx n="151" d="100"/>
          <a:sy n="151" d="100"/>
        </p:scale>
        <p:origin x="224" y="224"/>
      </p:cViewPr>
      <p:guideLst>
        <p:guide orient="horz" pos="2160"/>
        <p:guide pos="3840"/>
      </p:guideLst>
    </p:cSldViewPr>
  </p:slideViewPr>
  <p:outlineViewPr>
    <p:cViewPr>
      <p:scale>
        <a:sx n="33" d="100"/>
        <a:sy n="33" d="100"/>
      </p:scale>
      <p:origin x="0" y="-6144"/>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F32CC2-A457-4395-8572-D898B03EF354}" type="datetimeFigureOut">
              <a:rPr lang="zh-CN" altLang="en-US" smtClean="0"/>
              <a:t>16/11/9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CA852F-A871-4F25-AA39-936EB56F417F}" type="slidenum">
              <a:rPr lang="zh-CN" altLang="en-US" smtClean="0"/>
              <a:t>‹#›</a:t>
            </a:fld>
            <a:endParaRPr lang="zh-CN" altLang="en-US"/>
          </a:p>
        </p:txBody>
      </p:sp>
    </p:spTree>
    <p:extLst>
      <p:ext uri="{BB962C8B-B14F-4D97-AF65-F5344CB8AC3E}">
        <p14:creationId xmlns:p14="http://schemas.microsoft.com/office/powerpoint/2010/main" val="977997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CA852F-A871-4F25-AA39-936EB56F417F}" type="slidenum">
              <a:rPr lang="zh-CN" altLang="en-US" smtClean="0"/>
              <a:t>1</a:t>
            </a:fld>
            <a:endParaRPr lang="zh-CN" altLang="en-US"/>
          </a:p>
        </p:txBody>
      </p:sp>
    </p:spTree>
    <p:extLst>
      <p:ext uri="{BB962C8B-B14F-4D97-AF65-F5344CB8AC3E}">
        <p14:creationId xmlns:p14="http://schemas.microsoft.com/office/powerpoint/2010/main" val="2960803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C000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b="0" i="0" baseline="0">
                <a:solidFill>
                  <a:schemeClr val="bg1">
                    <a:lumMod val="95000"/>
                  </a:schemeClr>
                </a:solidFill>
                <a:latin typeface="方正综艺简体" panose="03000509000000000000" pitchFamily="65" charset="-122"/>
                <a:ea typeface="方正综艺简体" panose="03000509000000000000" pitchFamily="65"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1677EA3-5808-47E6-83E9-4D3458E2A076}" type="datetimeFigureOut">
              <a:rPr lang="zh-CN" altLang="en-US" smtClean="0"/>
              <a:t>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146DD-E9A5-4D2A-90B5-FF86668553C5}" type="slidenum">
              <a:rPr lang="zh-CN" altLang="en-US" smtClean="0"/>
              <a:t>‹#›</a:t>
            </a:fld>
            <a:endParaRPr lang="zh-CN" altLang="en-US"/>
          </a:p>
        </p:txBody>
      </p:sp>
    </p:spTree>
    <p:extLst>
      <p:ext uri="{BB962C8B-B14F-4D97-AF65-F5344CB8AC3E}">
        <p14:creationId xmlns:p14="http://schemas.microsoft.com/office/powerpoint/2010/main" val="153816634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标题和文本">
    <p:spTree>
      <p:nvGrpSpPr>
        <p:cNvPr id="1" name=""/>
        <p:cNvGrpSpPr/>
        <p:nvPr/>
      </p:nvGrpSpPr>
      <p:grpSpPr>
        <a:xfrm>
          <a:off x="0" y="0"/>
          <a:ext cx="0" cy="0"/>
          <a:chOff x="0" y="0"/>
          <a:chExt cx="0" cy="0"/>
        </a:xfrm>
      </p:grpSpPr>
      <p:sp>
        <p:nvSpPr>
          <p:cNvPr id="13" name="图片占位符 12"/>
          <p:cNvSpPr>
            <a:spLocks noGrp="1"/>
          </p:cNvSpPr>
          <p:nvPr>
            <p:ph type="pic" sz="quarter" idx="15"/>
          </p:nvPr>
        </p:nvSpPr>
        <p:spPr>
          <a:xfrm>
            <a:off x="1384299" y="266442"/>
            <a:ext cx="9872401" cy="4714046"/>
          </a:xfrm>
        </p:spPr>
        <p:txBody>
          <a:bodyPr/>
          <a:lstStyle/>
          <a:p>
            <a:r>
              <a:rPr lang="zh-CN" altLang="en-US" smtClean="0"/>
              <a:t>单击图标添加图片</a:t>
            </a:r>
            <a:endParaRPr lang="zh-CN" altLang="en-US"/>
          </a:p>
        </p:txBody>
      </p:sp>
      <p:sp>
        <p:nvSpPr>
          <p:cNvPr id="7" name="矩形 6"/>
          <p:cNvSpPr/>
          <p:nvPr/>
        </p:nvSpPr>
        <p:spPr>
          <a:xfrm>
            <a:off x="1318355" y="5543675"/>
            <a:ext cx="10015451" cy="485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307385" y="4703449"/>
            <a:ext cx="10015451" cy="1325563"/>
          </a:xfr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E1677EA3-5808-47E6-83E9-4D3458E2A076}" type="datetimeFigureOut">
              <a:rPr lang="zh-CN" altLang="en-US" smtClean="0"/>
              <a:t>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146DD-E9A5-4D2A-90B5-FF86668553C5}" type="slidenum">
              <a:rPr lang="zh-CN" altLang="en-US" smtClean="0"/>
              <a:t>‹#›</a:t>
            </a:fld>
            <a:endParaRPr lang="zh-CN" altLang="en-US"/>
          </a:p>
        </p:txBody>
      </p:sp>
      <p:sp>
        <p:nvSpPr>
          <p:cNvPr id="9" name="文本占位符 11"/>
          <p:cNvSpPr>
            <a:spLocks noGrp="1"/>
          </p:cNvSpPr>
          <p:nvPr>
            <p:ph type="body" sz="quarter" idx="19"/>
          </p:nvPr>
        </p:nvSpPr>
        <p:spPr>
          <a:xfrm>
            <a:off x="1384300" y="5008804"/>
            <a:ext cx="2386422" cy="519112"/>
          </a:xfrm>
        </p:spPr>
        <p:txBody>
          <a:bodyPr>
            <a:noAutofit/>
          </a:bodyPr>
          <a:lstStyle>
            <a:lvl1pPr>
              <a:defRPr sz="1800">
                <a:solidFill>
                  <a:schemeClr val="tx1">
                    <a:lumMod val="65000"/>
                    <a:lumOff val="35000"/>
                  </a:schemeClr>
                </a:solidFill>
                <a:latin typeface="宋体" panose="02010600030101010101" pitchFamily="2" charset="-122"/>
                <a:ea typeface="宋体" panose="02010600030101010101" pitchFamily="2" charset="-122"/>
              </a:defRPr>
            </a:lvl1pPr>
            <a:lvl2pPr>
              <a:defRPr sz="1800">
                <a:solidFill>
                  <a:schemeClr val="tx1">
                    <a:lumMod val="65000"/>
                    <a:lumOff val="35000"/>
                  </a:schemeClr>
                </a:solidFill>
              </a:defRPr>
            </a:lvl2pPr>
            <a:lvl3pPr>
              <a:defRPr sz="1800">
                <a:solidFill>
                  <a:schemeClr val="tx1">
                    <a:lumMod val="65000"/>
                    <a:lumOff val="35000"/>
                  </a:schemeClr>
                </a:solidFill>
              </a:defRPr>
            </a:lvl3pPr>
            <a:lvl4pPr>
              <a:defRPr sz="1800">
                <a:solidFill>
                  <a:schemeClr val="tx1">
                    <a:lumMod val="65000"/>
                    <a:lumOff val="35000"/>
                  </a:schemeClr>
                </a:solidFill>
              </a:defRPr>
            </a:lvl4pPr>
            <a:lvl5pPr>
              <a:defRPr sz="1800">
                <a:solidFill>
                  <a:schemeClr val="tx1">
                    <a:lumMod val="65000"/>
                    <a:lumOff val="3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文本占位符 11"/>
          <p:cNvSpPr>
            <a:spLocks noGrp="1"/>
          </p:cNvSpPr>
          <p:nvPr>
            <p:ph type="body" sz="quarter" idx="20"/>
          </p:nvPr>
        </p:nvSpPr>
        <p:spPr>
          <a:xfrm>
            <a:off x="3901529" y="5008804"/>
            <a:ext cx="2386422" cy="519112"/>
          </a:xfrm>
        </p:spPr>
        <p:txBody>
          <a:bodyPr>
            <a:noAutofit/>
          </a:bodyPr>
          <a:lstStyle>
            <a:lvl1pPr>
              <a:defRPr sz="1800">
                <a:solidFill>
                  <a:schemeClr val="tx1">
                    <a:lumMod val="65000"/>
                    <a:lumOff val="35000"/>
                  </a:schemeClr>
                </a:solidFill>
                <a:latin typeface="宋体" panose="02010600030101010101" pitchFamily="2" charset="-122"/>
                <a:ea typeface="宋体" panose="02010600030101010101" pitchFamily="2" charset="-122"/>
              </a:defRPr>
            </a:lvl1pPr>
            <a:lvl2pPr>
              <a:defRPr sz="1800">
                <a:solidFill>
                  <a:schemeClr val="tx1">
                    <a:lumMod val="65000"/>
                    <a:lumOff val="35000"/>
                  </a:schemeClr>
                </a:solidFill>
              </a:defRPr>
            </a:lvl2pPr>
            <a:lvl3pPr>
              <a:defRPr sz="1800">
                <a:solidFill>
                  <a:schemeClr val="tx1">
                    <a:lumMod val="65000"/>
                    <a:lumOff val="35000"/>
                  </a:schemeClr>
                </a:solidFill>
              </a:defRPr>
            </a:lvl3pPr>
            <a:lvl4pPr>
              <a:defRPr sz="1800">
                <a:solidFill>
                  <a:schemeClr val="tx1">
                    <a:lumMod val="65000"/>
                    <a:lumOff val="35000"/>
                  </a:schemeClr>
                </a:solidFill>
              </a:defRPr>
            </a:lvl4pPr>
            <a:lvl5pPr>
              <a:defRPr sz="1800">
                <a:solidFill>
                  <a:schemeClr val="tx1">
                    <a:lumMod val="65000"/>
                    <a:lumOff val="3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1"/>
          <p:cNvSpPr>
            <a:spLocks noGrp="1"/>
          </p:cNvSpPr>
          <p:nvPr>
            <p:ph type="body" sz="quarter" idx="21"/>
          </p:nvPr>
        </p:nvSpPr>
        <p:spPr>
          <a:xfrm>
            <a:off x="6418758" y="5008804"/>
            <a:ext cx="2386422" cy="519112"/>
          </a:xfrm>
        </p:spPr>
        <p:txBody>
          <a:bodyPr>
            <a:noAutofit/>
          </a:bodyPr>
          <a:lstStyle>
            <a:lvl1pPr>
              <a:defRPr sz="1800">
                <a:solidFill>
                  <a:schemeClr val="tx1">
                    <a:lumMod val="65000"/>
                    <a:lumOff val="35000"/>
                  </a:schemeClr>
                </a:solidFill>
                <a:latin typeface="宋体" panose="02010600030101010101" pitchFamily="2" charset="-122"/>
                <a:ea typeface="宋体" panose="02010600030101010101" pitchFamily="2" charset="-122"/>
              </a:defRPr>
            </a:lvl1pPr>
            <a:lvl2pPr>
              <a:defRPr sz="1800">
                <a:solidFill>
                  <a:schemeClr val="tx1">
                    <a:lumMod val="65000"/>
                    <a:lumOff val="35000"/>
                  </a:schemeClr>
                </a:solidFill>
                <a:latin typeface="宋体" panose="02010600030101010101" pitchFamily="2" charset="-122"/>
                <a:ea typeface="宋体" panose="02010600030101010101" pitchFamily="2" charset="-122"/>
              </a:defRPr>
            </a:lvl2pPr>
            <a:lvl3pPr>
              <a:defRPr sz="1800">
                <a:solidFill>
                  <a:schemeClr val="tx1">
                    <a:lumMod val="65000"/>
                    <a:lumOff val="35000"/>
                  </a:schemeClr>
                </a:solidFill>
                <a:latin typeface="宋体" panose="02010600030101010101" pitchFamily="2" charset="-122"/>
                <a:ea typeface="宋体" panose="02010600030101010101" pitchFamily="2" charset="-122"/>
              </a:defRPr>
            </a:lvl3pPr>
            <a:lvl4pPr>
              <a:defRPr sz="1800">
                <a:solidFill>
                  <a:schemeClr val="tx1">
                    <a:lumMod val="65000"/>
                    <a:lumOff val="35000"/>
                  </a:schemeClr>
                </a:solidFill>
                <a:latin typeface="宋体" panose="02010600030101010101" pitchFamily="2" charset="-122"/>
                <a:ea typeface="宋体" panose="02010600030101010101" pitchFamily="2" charset="-122"/>
              </a:defRPr>
            </a:lvl4pPr>
            <a:lvl5pPr>
              <a:defRPr sz="1800">
                <a:solidFill>
                  <a:schemeClr val="tx1">
                    <a:lumMod val="65000"/>
                    <a:lumOff val="35000"/>
                  </a:schemeClr>
                </a:solidFill>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1"/>
          <p:cNvSpPr>
            <a:spLocks noGrp="1"/>
          </p:cNvSpPr>
          <p:nvPr>
            <p:ph type="body" sz="quarter" idx="22"/>
          </p:nvPr>
        </p:nvSpPr>
        <p:spPr>
          <a:xfrm>
            <a:off x="8935987" y="5008804"/>
            <a:ext cx="2386422" cy="519112"/>
          </a:xfrm>
        </p:spPr>
        <p:txBody>
          <a:bodyPr>
            <a:noAutofit/>
          </a:bodyPr>
          <a:lstStyle>
            <a:lvl1pPr>
              <a:defRPr sz="1800">
                <a:solidFill>
                  <a:schemeClr val="tx1">
                    <a:lumMod val="65000"/>
                    <a:lumOff val="35000"/>
                  </a:schemeClr>
                </a:solidFill>
                <a:latin typeface="宋体" panose="02010600030101010101" pitchFamily="2" charset="-122"/>
                <a:ea typeface="宋体" panose="02010600030101010101" pitchFamily="2" charset="-122"/>
              </a:defRPr>
            </a:lvl1pPr>
            <a:lvl2pPr>
              <a:defRPr sz="1800">
                <a:solidFill>
                  <a:schemeClr val="tx1">
                    <a:lumMod val="65000"/>
                    <a:lumOff val="35000"/>
                  </a:schemeClr>
                </a:solidFill>
              </a:defRPr>
            </a:lvl2pPr>
            <a:lvl3pPr>
              <a:defRPr sz="1800">
                <a:solidFill>
                  <a:schemeClr val="tx1">
                    <a:lumMod val="65000"/>
                    <a:lumOff val="35000"/>
                  </a:schemeClr>
                </a:solidFill>
              </a:defRPr>
            </a:lvl3pPr>
            <a:lvl4pPr>
              <a:defRPr sz="1800">
                <a:solidFill>
                  <a:schemeClr val="tx1">
                    <a:lumMod val="65000"/>
                    <a:lumOff val="35000"/>
                  </a:schemeClr>
                </a:solidFill>
              </a:defRPr>
            </a:lvl4pPr>
            <a:lvl5pPr>
              <a:defRPr sz="1800">
                <a:solidFill>
                  <a:schemeClr val="tx1">
                    <a:lumMod val="65000"/>
                    <a:lumOff val="3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65035684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1979">
          <p15:clr>
            <a:srgbClr val="FBAE40"/>
          </p15:clr>
        </p15:guide>
        <p15:guide id="2" pos="24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_标题和文本">
    <p:spTree>
      <p:nvGrpSpPr>
        <p:cNvPr id="1" name=""/>
        <p:cNvGrpSpPr/>
        <p:nvPr/>
      </p:nvGrpSpPr>
      <p:grpSpPr>
        <a:xfrm>
          <a:off x="0" y="0"/>
          <a:ext cx="0" cy="0"/>
          <a:chOff x="0" y="0"/>
          <a:chExt cx="0" cy="0"/>
        </a:xfrm>
      </p:grpSpPr>
      <p:sp>
        <p:nvSpPr>
          <p:cNvPr id="13" name="图片占位符 12"/>
          <p:cNvSpPr>
            <a:spLocks noGrp="1"/>
          </p:cNvSpPr>
          <p:nvPr>
            <p:ph type="pic" sz="quarter" idx="15"/>
          </p:nvPr>
        </p:nvSpPr>
        <p:spPr>
          <a:xfrm>
            <a:off x="1384299" y="266442"/>
            <a:ext cx="9872401" cy="4714046"/>
          </a:xfrm>
        </p:spPr>
        <p:txBody>
          <a:bodyPr/>
          <a:lstStyle/>
          <a:p>
            <a:r>
              <a:rPr lang="zh-CN" altLang="en-US" smtClean="0"/>
              <a:t>单击图标添加图片</a:t>
            </a:r>
            <a:endParaRPr lang="zh-CN" altLang="en-US"/>
          </a:p>
        </p:txBody>
      </p:sp>
      <p:sp>
        <p:nvSpPr>
          <p:cNvPr id="7" name="矩形 6"/>
          <p:cNvSpPr/>
          <p:nvPr/>
        </p:nvSpPr>
        <p:spPr>
          <a:xfrm>
            <a:off x="1318355" y="5543675"/>
            <a:ext cx="10015451" cy="485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307385" y="4703449"/>
            <a:ext cx="10015451"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318355" y="4980488"/>
            <a:ext cx="9938345" cy="553783"/>
          </a:xfrm>
        </p:spPr>
        <p:txBody>
          <a:bodyPr numCol="1"/>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E1677EA3-5808-47E6-83E9-4D3458E2A076}" type="datetimeFigureOut">
              <a:rPr lang="zh-CN" altLang="en-US" smtClean="0"/>
              <a:t>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146DD-E9A5-4D2A-90B5-FF86668553C5}" type="slidenum">
              <a:rPr lang="zh-CN" altLang="en-US" smtClean="0"/>
              <a:t>‹#›</a:t>
            </a:fld>
            <a:endParaRPr lang="zh-CN" altLang="en-US"/>
          </a:p>
        </p:txBody>
      </p:sp>
    </p:spTree>
    <p:extLst>
      <p:ext uri="{BB962C8B-B14F-4D97-AF65-F5344CB8AC3E}">
        <p14:creationId xmlns:p14="http://schemas.microsoft.com/office/powerpoint/2010/main" val="34775369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1979">
          <p15:clr>
            <a:srgbClr val="FBAE40"/>
          </p15:clr>
        </p15:guide>
        <p15:guide id="2" pos="2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677EA3-5808-47E6-83E9-4D3458E2A076}" type="datetimeFigureOut">
              <a:rPr lang="zh-CN" altLang="en-US" smtClean="0"/>
              <a:t>16/11/9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146DD-E9A5-4D2A-90B5-FF86668553C5}" type="slidenum">
              <a:rPr lang="zh-CN" altLang="en-US" smtClean="0"/>
              <a:t>‹#›</a:t>
            </a:fld>
            <a:endParaRPr lang="zh-CN" altLang="en-US"/>
          </a:p>
        </p:txBody>
      </p:sp>
    </p:spTree>
    <p:extLst>
      <p:ext uri="{BB962C8B-B14F-4D97-AF65-F5344CB8AC3E}">
        <p14:creationId xmlns:p14="http://schemas.microsoft.com/office/powerpoint/2010/main" val="345890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标题和文本">
    <p:spTree>
      <p:nvGrpSpPr>
        <p:cNvPr id="1" name=""/>
        <p:cNvGrpSpPr/>
        <p:nvPr/>
      </p:nvGrpSpPr>
      <p:grpSpPr>
        <a:xfrm>
          <a:off x="0" y="0"/>
          <a:ext cx="0" cy="0"/>
          <a:chOff x="0" y="0"/>
          <a:chExt cx="0" cy="0"/>
        </a:xfrm>
      </p:grpSpPr>
      <p:sp>
        <p:nvSpPr>
          <p:cNvPr id="7" name="矩形 6"/>
          <p:cNvSpPr/>
          <p:nvPr/>
        </p:nvSpPr>
        <p:spPr>
          <a:xfrm>
            <a:off x="1126076" y="1923802"/>
            <a:ext cx="10015451" cy="10888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26075" y="1629908"/>
            <a:ext cx="10015451" cy="1325563"/>
          </a:xfrm>
        </p:spPr>
        <p:txBody>
          <a:bodyPr>
            <a:normAutofit/>
          </a:bodyPr>
          <a:lstStyle>
            <a:lvl1pPr>
              <a:defRPr sz="3600"/>
            </a:lvl1p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E1677EA3-5808-47E6-83E9-4D3458E2A076}" type="datetimeFigureOut">
              <a:rPr lang="zh-CN" altLang="en-US" smtClean="0"/>
              <a:t>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146DD-E9A5-4D2A-90B5-FF86668553C5}" type="slidenum">
              <a:rPr lang="zh-CN" altLang="en-US" smtClean="0"/>
              <a:t>‹#›</a:t>
            </a:fld>
            <a:endParaRPr lang="zh-CN" altLang="en-US"/>
          </a:p>
        </p:txBody>
      </p:sp>
    </p:spTree>
    <p:extLst>
      <p:ext uri="{BB962C8B-B14F-4D97-AF65-F5344CB8AC3E}">
        <p14:creationId xmlns:p14="http://schemas.microsoft.com/office/powerpoint/2010/main" val="344603858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1525">
          <p15:clr>
            <a:srgbClr val="FBAE40"/>
          </p15:clr>
        </p15:guide>
        <p15:guide id="2" pos="4044">
          <p15:clr>
            <a:srgbClr val="FBAE40"/>
          </p15:clr>
        </p15:guide>
        <p15:guide id="3" orient="horz" pos="22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C00000"/>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1677EA3-5808-47E6-83E9-4D3458E2A076}" type="datetimeFigureOut">
              <a:rPr lang="zh-CN" altLang="en-US" smtClean="0"/>
              <a:t>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146DD-E9A5-4D2A-90B5-FF86668553C5}" type="slidenum">
              <a:rPr lang="zh-CN" altLang="en-US" smtClean="0"/>
              <a:t>‹#›</a:t>
            </a:fld>
            <a:endParaRPr lang="zh-CN" altLang="en-US"/>
          </a:p>
        </p:txBody>
      </p:sp>
      <p:sp>
        <p:nvSpPr>
          <p:cNvPr id="10" name="图片占位符 9"/>
          <p:cNvSpPr>
            <a:spLocks noGrp="1"/>
          </p:cNvSpPr>
          <p:nvPr>
            <p:ph type="pic" sz="quarter" idx="13"/>
          </p:nvPr>
        </p:nvSpPr>
        <p:spPr>
          <a:xfrm>
            <a:off x="1524000" y="795338"/>
            <a:ext cx="9144000" cy="2720748"/>
          </a:xfrm>
        </p:spPr>
        <p:txBody>
          <a:bodyPr/>
          <a:lstStyle/>
          <a:p>
            <a:endParaRPr lang="zh-CN" altLang="en-US"/>
          </a:p>
        </p:txBody>
      </p:sp>
    </p:spTree>
    <p:extLst>
      <p:ext uri="{BB962C8B-B14F-4D97-AF65-F5344CB8AC3E}">
        <p14:creationId xmlns:p14="http://schemas.microsoft.com/office/powerpoint/2010/main" val="32278266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b="0" i="0" baseline="0">
                <a:solidFill>
                  <a:srgbClr val="C00000"/>
                </a:solidFill>
                <a:latin typeface="方正综艺简体" panose="03000509000000000000" pitchFamily="65" charset="-122"/>
                <a:ea typeface="方正综艺简体" panose="03000509000000000000" pitchFamily="65"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E1677EA3-5808-47E6-83E9-4D3458E2A076}" type="datetimeFigureOut">
              <a:rPr lang="zh-CN" altLang="en-US" smtClean="0"/>
              <a:t>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146DD-E9A5-4D2A-90B5-FF86668553C5}" type="slidenum">
              <a:rPr lang="zh-CN" altLang="en-US" smtClean="0"/>
              <a:t>‹#›</a:t>
            </a:fld>
            <a:endParaRPr lang="zh-CN" altLang="en-US"/>
          </a:p>
        </p:txBody>
      </p:sp>
    </p:spTree>
    <p:extLst>
      <p:ext uri="{BB962C8B-B14F-4D97-AF65-F5344CB8AC3E}">
        <p14:creationId xmlns:p14="http://schemas.microsoft.com/office/powerpoint/2010/main" val="17127312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1_标题和文本">
    <p:spTree>
      <p:nvGrpSpPr>
        <p:cNvPr id="1" name=""/>
        <p:cNvGrpSpPr/>
        <p:nvPr/>
      </p:nvGrpSpPr>
      <p:grpSpPr>
        <a:xfrm>
          <a:off x="0" y="0"/>
          <a:ext cx="0" cy="0"/>
          <a:chOff x="0" y="0"/>
          <a:chExt cx="0" cy="0"/>
        </a:xfrm>
      </p:grpSpPr>
      <p:sp>
        <p:nvSpPr>
          <p:cNvPr id="7" name="矩形 6"/>
          <p:cNvSpPr/>
          <p:nvPr/>
        </p:nvSpPr>
        <p:spPr>
          <a:xfrm>
            <a:off x="1338348" y="1205345"/>
            <a:ext cx="10015451" cy="485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numCol="1"/>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E1677EA3-5808-47E6-83E9-4D3458E2A076}" type="datetimeFigureOut">
              <a:rPr lang="zh-CN" altLang="en-US" smtClean="0"/>
              <a:t>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146DD-E9A5-4D2A-90B5-FF86668553C5}" type="slidenum">
              <a:rPr lang="zh-CN" altLang="en-US" smtClean="0"/>
              <a:t>‹#›</a:t>
            </a:fld>
            <a:endParaRPr lang="zh-CN" altLang="en-US"/>
          </a:p>
        </p:txBody>
      </p:sp>
    </p:spTree>
    <p:extLst>
      <p:ext uri="{BB962C8B-B14F-4D97-AF65-F5344CB8AC3E}">
        <p14:creationId xmlns:p14="http://schemas.microsoft.com/office/powerpoint/2010/main" val="81745424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和文本">
    <p:spTree>
      <p:nvGrpSpPr>
        <p:cNvPr id="1" name=""/>
        <p:cNvGrpSpPr/>
        <p:nvPr/>
      </p:nvGrpSpPr>
      <p:grpSpPr>
        <a:xfrm>
          <a:off x="0" y="0"/>
          <a:ext cx="0" cy="0"/>
          <a:chOff x="0" y="0"/>
          <a:chExt cx="0" cy="0"/>
        </a:xfrm>
      </p:grpSpPr>
      <p:sp>
        <p:nvSpPr>
          <p:cNvPr id="10" name="SmartArt 占位符 9"/>
          <p:cNvSpPr>
            <a:spLocks noGrp="1"/>
          </p:cNvSpPr>
          <p:nvPr>
            <p:ph type="dgm" sz="quarter" idx="14"/>
          </p:nvPr>
        </p:nvSpPr>
        <p:spPr>
          <a:xfrm>
            <a:off x="1379539" y="2443163"/>
            <a:ext cx="3268662" cy="2909887"/>
          </a:xfrm>
        </p:spPr>
        <p:txBody>
          <a:bodyPr/>
          <a:lstStyle/>
          <a:p>
            <a:endParaRPr lang="zh-CN" altLang="en-US" dirty="0"/>
          </a:p>
        </p:txBody>
      </p:sp>
      <p:sp>
        <p:nvSpPr>
          <p:cNvPr id="7" name="矩形 6"/>
          <p:cNvSpPr/>
          <p:nvPr/>
        </p:nvSpPr>
        <p:spPr>
          <a:xfrm>
            <a:off x="1338348" y="1205345"/>
            <a:ext cx="10015451" cy="485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E1677EA3-5808-47E6-83E9-4D3458E2A076}" type="datetimeFigureOut">
              <a:rPr lang="zh-CN" altLang="en-US" smtClean="0"/>
              <a:t>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146DD-E9A5-4D2A-90B5-FF86668553C5}" type="slidenum">
              <a:rPr lang="zh-CN" altLang="en-US" smtClean="0"/>
              <a:t>‹#›</a:t>
            </a:fld>
            <a:endParaRPr lang="zh-CN" altLang="en-US"/>
          </a:p>
        </p:txBody>
      </p:sp>
      <p:sp>
        <p:nvSpPr>
          <p:cNvPr id="9" name="图片占位符 8"/>
          <p:cNvSpPr>
            <a:spLocks noGrp="1"/>
          </p:cNvSpPr>
          <p:nvPr>
            <p:ph type="pic" sz="quarter" idx="13"/>
          </p:nvPr>
        </p:nvSpPr>
        <p:spPr>
          <a:xfrm>
            <a:off x="6421801" y="2443163"/>
            <a:ext cx="4900613" cy="2909887"/>
          </a:xfrm>
        </p:spPr>
        <p:txBody>
          <a:bodyPr/>
          <a:lstStyle/>
          <a:p>
            <a:r>
              <a:rPr lang="zh-CN" altLang="en-US" smtClean="0"/>
              <a:t>单击图标添加图片</a:t>
            </a:r>
            <a:endParaRPr lang="zh-CN" altLang="en-US"/>
          </a:p>
        </p:txBody>
      </p:sp>
    </p:spTree>
    <p:extLst>
      <p:ext uri="{BB962C8B-B14F-4D97-AF65-F5344CB8AC3E}">
        <p14:creationId xmlns:p14="http://schemas.microsoft.com/office/powerpoint/2010/main" val="342673657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1525" userDrawn="1">
          <p15:clr>
            <a:srgbClr val="FBAE40"/>
          </p15:clr>
        </p15:guide>
        <p15:guide id="2" pos="4044" userDrawn="1">
          <p15:clr>
            <a:srgbClr val="FBAE40"/>
          </p15:clr>
        </p15:guide>
        <p15:guide id="0" orient="horz" pos="22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标题和文本">
    <p:spTree>
      <p:nvGrpSpPr>
        <p:cNvPr id="1" name=""/>
        <p:cNvGrpSpPr/>
        <p:nvPr/>
      </p:nvGrpSpPr>
      <p:grpSpPr>
        <a:xfrm>
          <a:off x="0" y="0"/>
          <a:ext cx="0" cy="0"/>
          <a:chOff x="0" y="0"/>
          <a:chExt cx="0" cy="0"/>
        </a:xfrm>
      </p:grpSpPr>
      <p:sp>
        <p:nvSpPr>
          <p:cNvPr id="10" name="SmartArt 占位符 9"/>
          <p:cNvSpPr>
            <a:spLocks noGrp="1"/>
          </p:cNvSpPr>
          <p:nvPr>
            <p:ph type="dgm" sz="quarter" idx="14"/>
          </p:nvPr>
        </p:nvSpPr>
        <p:spPr>
          <a:xfrm>
            <a:off x="1379539" y="2443163"/>
            <a:ext cx="3268662" cy="2909887"/>
          </a:xfrm>
        </p:spPr>
        <p:txBody>
          <a:bodyPr/>
          <a:lstStyle/>
          <a:p>
            <a:endParaRPr lang="zh-CN" altLang="en-US" dirty="0"/>
          </a:p>
        </p:txBody>
      </p:sp>
      <p:sp>
        <p:nvSpPr>
          <p:cNvPr id="7" name="矩形 6"/>
          <p:cNvSpPr/>
          <p:nvPr/>
        </p:nvSpPr>
        <p:spPr>
          <a:xfrm>
            <a:off x="1338348" y="1205345"/>
            <a:ext cx="10015451" cy="485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E1677EA3-5808-47E6-83E9-4D3458E2A076}" type="datetimeFigureOut">
              <a:rPr lang="zh-CN" altLang="en-US" smtClean="0"/>
              <a:t>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146DD-E9A5-4D2A-90B5-FF86668553C5}" type="slidenum">
              <a:rPr lang="zh-CN" altLang="en-US" smtClean="0"/>
              <a:t>‹#›</a:t>
            </a:fld>
            <a:endParaRPr lang="zh-CN" altLang="en-US"/>
          </a:p>
        </p:txBody>
      </p:sp>
      <p:sp>
        <p:nvSpPr>
          <p:cNvPr id="8" name="媒体占位符 7"/>
          <p:cNvSpPr>
            <a:spLocks noGrp="1"/>
          </p:cNvSpPr>
          <p:nvPr>
            <p:ph type="media" sz="quarter" idx="15"/>
          </p:nvPr>
        </p:nvSpPr>
        <p:spPr>
          <a:xfrm>
            <a:off x="6419850" y="2420938"/>
            <a:ext cx="4933950" cy="2952750"/>
          </a:xfrm>
        </p:spPr>
        <p:txBody>
          <a:bodyPr/>
          <a:lstStyle/>
          <a:p>
            <a:endParaRPr lang="zh-CN" altLang="en-US"/>
          </a:p>
        </p:txBody>
      </p:sp>
    </p:spTree>
    <p:extLst>
      <p:ext uri="{BB962C8B-B14F-4D97-AF65-F5344CB8AC3E}">
        <p14:creationId xmlns:p14="http://schemas.microsoft.com/office/powerpoint/2010/main" val="356241402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1525">
          <p15:clr>
            <a:srgbClr val="FBAE40"/>
          </p15:clr>
        </p15:guide>
        <p15:guide id="2" pos="4044">
          <p15:clr>
            <a:srgbClr val="FBAE40"/>
          </p15:clr>
        </p15:guide>
        <p15:guide id="3" orient="horz" pos="22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标题和文本">
    <p:spTree>
      <p:nvGrpSpPr>
        <p:cNvPr id="1" name=""/>
        <p:cNvGrpSpPr/>
        <p:nvPr/>
      </p:nvGrpSpPr>
      <p:grpSpPr>
        <a:xfrm>
          <a:off x="0" y="0"/>
          <a:ext cx="0" cy="0"/>
          <a:chOff x="0" y="0"/>
          <a:chExt cx="0" cy="0"/>
        </a:xfrm>
      </p:grpSpPr>
      <p:sp>
        <p:nvSpPr>
          <p:cNvPr id="7" name="矩形 6"/>
          <p:cNvSpPr/>
          <p:nvPr/>
        </p:nvSpPr>
        <p:spPr>
          <a:xfrm>
            <a:off x="1338348" y="1205345"/>
            <a:ext cx="10015451" cy="485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1384069" y="2443941"/>
            <a:ext cx="3264131" cy="2909455"/>
          </a:xfrm>
        </p:spPr>
        <p:txBody>
          <a:bodyPr numCol="1"/>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0" name="文本占位符 2"/>
          <p:cNvSpPr>
            <a:spLocks noGrp="1"/>
          </p:cNvSpPr>
          <p:nvPr>
            <p:ph type="body" idx="14"/>
          </p:nvPr>
        </p:nvSpPr>
        <p:spPr>
          <a:xfrm>
            <a:off x="6422060" y="2443163"/>
            <a:ext cx="4900354" cy="2909455"/>
          </a:xfrm>
        </p:spPr>
        <p:txBody>
          <a:bodyPr numCol="1"/>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81890058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标题和文本">
    <p:spTree>
      <p:nvGrpSpPr>
        <p:cNvPr id="1" name=""/>
        <p:cNvGrpSpPr/>
        <p:nvPr/>
      </p:nvGrpSpPr>
      <p:grpSpPr>
        <a:xfrm>
          <a:off x="0" y="0"/>
          <a:ext cx="0" cy="0"/>
          <a:chOff x="0" y="0"/>
          <a:chExt cx="0" cy="0"/>
        </a:xfrm>
      </p:grpSpPr>
      <p:sp>
        <p:nvSpPr>
          <p:cNvPr id="5" name="SmartArt 占位符 4"/>
          <p:cNvSpPr>
            <a:spLocks noGrp="1"/>
          </p:cNvSpPr>
          <p:nvPr>
            <p:ph type="dgm" sz="quarter" idx="15"/>
          </p:nvPr>
        </p:nvSpPr>
        <p:spPr>
          <a:xfrm>
            <a:off x="1416049" y="2208983"/>
            <a:ext cx="9937750" cy="3449433"/>
          </a:xfrm>
        </p:spPr>
        <p:txBody>
          <a:bodyPr/>
          <a:lstStyle/>
          <a:p>
            <a:r>
              <a:rPr lang="zh-CN" altLang="en-US" dirty="0" smtClean="0"/>
              <a:t>单击图标添加 </a:t>
            </a:r>
            <a:r>
              <a:rPr lang="en-US" altLang="zh-CN" dirty="0" smtClean="0"/>
              <a:t>SmartArt </a:t>
            </a:r>
            <a:r>
              <a:rPr lang="zh-CN" altLang="en-US" dirty="0" smtClean="0"/>
              <a:t>图形</a:t>
            </a:r>
            <a:endParaRPr lang="zh-CN" altLang="en-US" dirty="0"/>
          </a:p>
        </p:txBody>
      </p:sp>
      <p:sp>
        <p:nvSpPr>
          <p:cNvPr id="7" name="矩形 6"/>
          <p:cNvSpPr/>
          <p:nvPr/>
        </p:nvSpPr>
        <p:spPr>
          <a:xfrm>
            <a:off x="1338348" y="1205345"/>
            <a:ext cx="10015451" cy="485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431602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和文本">
    <p:spTree>
      <p:nvGrpSpPr>
        <p:cNvPr id="1" name=""/>
        <p:cNvGrpSpPr/>
        <p:nvPr/>
      </p:nvGrpSpPr>
      <p:grpSpPr>
        <a:xfrm>
          <a:off x="0" y="0"/>
          <a:ext cx="0" cy="0"/>
          <a:chOff x="0" y="0"/>
          <a:chExt cx="0" cy="0"/>
        </a:xfrm>
      </p:grpSpPr>
      <p:sp>
        <p:nvSpPr>
          <p:cNvPr id="13" name="图片占位符 12"/>
          <p:cNvSpPr>
            <a:spLocks noGrp="1"/>
          </p:cNvSpPr>
          <p:nvPr>
            <p:ph type="pic" sz="quarter" idx="15"/>
          </p:nvPr>
        </p:nvSpPr>
        <p:spPr>
          <a:xfrm>
            <a:off x="1384299" y="3146905"/>
            <a:ext cx="2386423" cy="1508125"/>
          </a:xfrm>
        </p:spPr>
        <p:txBody>
          <a:bodyPr/>
          <a:lstStyle/>
          <a:p>
            <a:r>
              <a:rPr lang="zh-CN" altLang="en-US" dirty="0" smtClean="0"/>
              <a:t>单击图标添加图片</a:t>
            </a:r>
            <a:endParaRPr lang="zh-CN" altLang="en-US" dirty="0"/>
          </a:p>
        </p:txBody>
      </p:sp>
      <p:sp>
        <p:nvSpPr>
          <p:cNvPr id="7" name="矩形 6"/>
          <p:cNvSpPr/>
          <p:nvPr/>
        </p:nvSpPr>
        <p:spPr>
          <a:xfrm>
            <a:off x="1338348" y="1205345"/>
            <a:ext cx="10015451" cy="485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E1677EA3-5808-47E6-83E9-4D3458E2A076}" type="datetimeFigureOut">
              <a:rPr lang="zh-CN" altLang="en-US" smtClean="0"/>
              <a:t>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146DD-E9A5-4D2A-90B5-FF86668553C5}" type="slidenum">
              <a:rPr lang="zh-CN" altLang="en-US" smtClean="0"/>
              <a:t>‹#›</a:t>
            </a:fld>
            <a:endParaRPr lang="zh-CN" altLang="en-US"/>
          </a:p>
        </p:txBody>
      </p:sp>
      <p:sp>
        <p:nvSpPr>
          <p:cNvPr id="14" name="图片占位符 12"/>
          <p:cNvSpPr>
            <a:spLocks noGrp="1"/>
          </p:cNvSpPr>
          <p:nvPr>
            <p:ph type="pic" sz="quarter" idx="16"/>
          </p:nvPr>
        </p:nvSpPr>
        <p:spPr>
          <a:xfrm>
            <a:off x="3901529" y="3146905"/>
            <a:ext cx="2386423" cy="1508125"/>
          </a:xfrm>
        </p:spPr>
        <p:txBody>
          <a:bodyPr/>
          <a:lstStyle/>
          <a:p>
            <a:r>
              <a:rPr lang="zh-CN" altLang="en-US" smtClean="0"/>
              <a:t>单击图标添加图片</a:t>
            </a:r>
            <a:endParaRPr lang="zh-CN" altLang="en-US"/>
          </a:p>
        </p:txBody>
      </p:sp>
      <p:sp>
        <p:nvSpPr>
          <p:cNvPr id="15" name="图片占位符 12"/>
          <p:cNvSpPr>
            <a:spLocks noGrp="1"/>
          </p:cNvSpPr>
          <p:nvPr>
            <p:ph type="pic" sz="quarter" idx="17"/>
          </p:nvPr>
        </p:nvSpPr>
        <p:spPr>
          <a:xfrm>
            <a:off x="6418759" y="3146905"/>
            <a:ext cx="2386423" cy="1508125"/>
          </a:xfrm>
        </p:spPr>
        <p:txBody>
          <a:bodyPr/>
          <a:lstStyle/>
          <a:p>
            <a:r>
              <a:rPr lang="zh-CN" altLang="en-US" smtClean="0"/>
              <a:t>单击图标添加图片</a:t>
            </a:r>
            <a:endParaRPr lang="zh-CN" altLang="en-US"/>
          </a:p>
        </p:txBody>
      </p:sp>
      <p:sp>
        <p:nvSpPr>
          <p:cNvPr id="16" name="图片占位符 12"/>
          <p:cNvSpPr>
            <a:spLocks noGrp="1"/>
          </p:cNvSpPr>
          <p:nvPr>
            <p:ph type="pic" sz="quarter" idx="18"/>
          </p:nvPr>
        </p:nvSpPr>
        <p:spPr>
          <a:xfrm>
            <a:off x="8935990" y="3146905"/>
            <a:ext cx="2386423" cy="1508125"/>
          </a:xfrm>
        </p:spPr>
        <p:txBody>
          <a:bodyPr/>
          <a:lstStyle/>
          <a:p>
            <a:r>
              <a:rPr lang="zh-CN" altLang="en-US" smtClean="0"/>
              <a:t>单击图标添加图片</a:t>
            </a:r>
            <a:endParaRPr lang="zh-CN" altLang="en-US"/>
          </a:p>
        </p:txBody>
      </p:sp>
      <p:sp>
        <p:nvSpPr>
          <p:cNvPr id="12" name="文本占位符 11"/>
          <p:cNvSpPr>
            <a:spLocks noGrp="1"/>
          </p:cNvSpPr>
          <p:nvPr>
            <p:ph type="body" sz="quarter" idx="19"/>
          </p:nvPr>
        </p:nvSpPr>
        <p:spPr>
          <a:xfrm>
            <a:off x="1384300" y="4776788"/>
            <a:ext cx="2386422" cy="519112"/>
          </a:xfrm>
        </p:spPr>
        <p:txBody>
          <a:bodyPr>
            <a:noAutofit/>
          </a:bodyPr>
          <a:lstStyle>
            <a:lvl1pPr>
              <a:defRPr sz="1800">
                <a:solidFill>
                  <a:schemeClr val="tx1">
                    <a:lumMod val="65000"/>
                    <a:lumOff val="35000"/>
                  </a:schemeClr>
                </a:solidFill>
                <a:latin typeface="宋体" panose="02010600030101010101" pitchFamily="2" charset="-122"/>
                <a:ea typeface="宋体" panose="02010600030101010101" pitchFamily="2" charset="-122"/>
              </a:defRPr>
            </a:lvl1pPr>
            <a:lvl2pPr>
              <a:defRPr sz="1800">
                <a:solidFill>
                  <a:schemeClr val="tx1">
                    <a:lumMod val="65000"/>
                    <a:lumOff val="35000"/>
                  </a:schemeClr>
                </a:solidFill>
              </a:defRPr>
            </a:lvl2pPr>
            <a:lvl3pPr>
              <a:defRPr sz="1800">
                <a:solidFill>
                  <a:schemeClr val="tx1">
                    <a:lumMod val="65000"/>
                    <a:lumOff val="35000"/>
                  </a:schemeClr>
                </a:solidFill>
              </a:defRPr>
            </a:lvl3pPr>
            <a:lvl4pPr>
              <a:defRPr sz="1800">
                <a:solidFill>
                  <a:schemeClr val="tx1">
                    <a:lumMod val="65000"/>
                    <a:lumOff val="35000"/>
                  </a:schemeClr>
                </a:solidFill>
              </a:defRPr>
            </a:lvl4pPr>
            <a:lvl5pPr>
              <a:defRPr sz="1800">
                <a:solidFill>
                  <a:schemeClr val="tx1">
                    <a:lumMod val="65000"/>
                    <a:lumOff val="3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2" name="文本占位符 11"/>
          <p:cNvSpPr>
            <a:spLocks noGrp="1"/>
          </p:cNvSpPr>
          <p:nvPr>
            <p:ph type="body" sz="quarter" idx="20"/>
          </p:nvPr>
        </p:nvSpPr>
        <p:spPr>
          <a:xfrm>
            <a:off x="3901529" y="4776788"/>
            <a:ext cx="2386422" cy="519112"/>
          </a:xfrm>
        </p:spPr>
        <p:txBody>
          <a:bodyPr>
            <a:noAutofit/>
          </a:bodyPr>
          <a:lstStyle>
            <a:lvl1pPr>
              <a:defRPr sz="1800">
                <a:solidFill>
                  <a:schemeClr val="tx1">
                    <a:lumMod val="65000"/>
                    <a:lumOff val="35000"/>
                  </a:schemeClr>
                </a:solidFill>
                <a:latin typeface="宋体" panose="02010600030101010101" pitchFamily="2" charset="-122"/>
                <a:ea typeface="宋体" panose="02010600030101010101" pitchFamily="2" charset="-122"/>
              </a:defRPr>
            </a:lvl1pPr>
            <a:lvl2pPr>
              <a:defRPr sz="1800">
                <a:solidFill>
                  <a:schemeClr val="tx1">
                    <a:lumMod val="65000"/>
                    <a:lumOff val="35000"/>
                  </a:schemeClr>
                </a:solidFill>
              </a:defRPr>
            </a:lvl2pPr>
            <a:lvl3pPr>
              <a:defRPr sz="1800">
                <a:solidFill>
                  <a:schemeClr val="tx1">
                    <a:lumMod val="65000"/>
                    <a:lumOff val="35000"/>
                  </a:schemeClr>
                </a:solidFill>
              </a:defRPr>
            </a:lvl3pPr>
            <a:lvl4pPr>
              <a:defRPr sz="1800">
                <a:solidFill>
                  <a:schemeClr val="tx1">
                    <a:lumMod val="65000"/>
                    <a:lumOff val="35000"/>
                  </a:schemeClr>
                </a:solidFill>
              </a:defRPr>
            </a:lvl4pPr>
            <a:lvl5pPr>
              <a:defRPr sz="1800">
                <a:solidFill>
                  <a:schemeClr val="tx1">
                    <a:lumMod val="65000"/>
                    <a:lumOff val="3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3" name="文本占位符 11"/>
          <p:cNvSpPr>
            <a:spLocks noGrp="1"/>
          </p:cNvSpPr>
          <p:nvPr>
            <p:ph type="body" sz="quarter" idx="21"/>
          </p:nvPr>
        </p:nvSpPr>
        <p:spPr>
          <a:xfrm>
            <a:off x="6418758" y="4776788"/>
            <a:ext cx="2386422" cy="519112"/>
          </a:xfrm>
        </p:spPr>
        <p:txBody>
          <a:bodyPr>
            <a:noAutofit/>
          </a:bodyPr>
          <a:lstStyle>
            <a:lvl1pPr>
              <a:defRPr sz="1800">
                <a:solidFill>
                  <a:schemeClr val="tx1">
                    <a:lumMod val="65000"/>
                    <a:lumOff val="35000"/>
                  </a:schemeClr>
                </a:solidFill>
                <a:latin typeface="宋体" panose="02010600030101010101" pitchFamily="2" charset="-122"/>
                <a:ea typeface="宋体" panose="02010600030101010101" pitchFamily="2" charset="-122"/>
              </a:defRPr>
            </a:lvl1pPr>
            <a:lvl2pPr>
              <a:defRPr sz="1800">
                <a:solidFill>
                  <a:schemeClr val="tx1">
                    <a:lumMod val="65000"/>
                    <a:lumOff val="35000"/>
                  </a:schemeClr>
                </a:solidFill>
                <a:latin typeface="宋体" panose="02010600030101010101" pitchFamily="2" charset="-122"/>
                <a:ea typeface="宋体" panose="02010600030101010101" pitchFamily="2" charset="-122"/>
              </a:defRPr>
            </a:lvl2pPr>
            <a:lvl3pPr>
              <a:defRPr sz="1800">
                <a:solidFill>
                  <a:schemeClr val="tx1">
                    <a:lumMod val="65000"/>
                    <a:lumOff val="35000"/>
                  </a:schemeClr>
                </a:solidFill>
                <a:latin typeface="宋体" panose="02010600030101010101" pitchFamily="2" charset="-122"/>
                <a:ea typeface="宋体" panose="02010600030101010101" pitchFamily="2" charset="-122"/>
              </a:defRPr>
            </a:lvl3pPr>
            <a:lvl4pPr>
              <a:defRPr sz="1800">
                <a:solidFill>
                  <a:schemeClr val="tx1">
                    <a:lumMod val="65000"/>
                    <a:lumOff val="35000"/>
                  </a:schemeClr>
                </a:solidFill>
                <a:latin typeface="宋体" panose="02010600030101010101" pitchFamily="2" charset="-122"/>
                <a:ea typeface="宋体" panose="02010600030101010101" pitchFamily="2" charset="-122"/>
              </a:defRPr>
            </a:lvl4pPr>
            <a:lvl5pPr>
              <a:defRPr sz="1800">
                <a:solidFill>
                  <a:schemeClr val="tx1">
                    <a:lumMod val="65000"/>
                    <a:lumOff val="35000"/>
                  </a:schemeClr>
                </a:solidFill>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4" name="文本占位符 11"/>
          <p:cNvSpPr>
            <a:spLocks noGrp="1"/>
          </p:cNvSpPr>
          <p:nvPr>
            <p:ph type="body" sz="quarter" idx="22"/>
          </p:nvPr>
        </p:nvSpPr>
        <p:spPr>
          <a:xfrm>
            <a:off x="8935987" y="4776788"/>
            <a:ext cx="2386422" cy="519112"/>
          </a:xfrm>
        </p:spPr>
        <p:txBody>
          <a:bodyPr>
            <a:noAutofit/>
          </a:bodyPr>
          <a:lstStyle>
            <a:lvl1pPr>
              <a:defRPr sz="1800">
                <a:solidFill>
                  <a:schemeClr val="tx1">
                    <a:lumMod val="65000"/>
                    <a:lumOff val="35000"/>
                  </a:schemeClr>
                </a:solidFill>
                <a:latin typeface="宋体" panose="02010600030101010101" pitchFamily="2" charset="-122"/>
                <a:ea typeface="宋体" panose="02010600030101010101" pitchFamily="2" charset="-122"/>
              </a:defRPr>
            </a:lvl1pPr>
            <a:lvl2pPr>
              <a:defRPr sz="1800">
                <a:solidFill>
                  <a:schemeClr val="tx1">
                    <a:lumMod val="65000"/>
                    <a:lumOff val="35000"/>
                  </a:schemeClr>
                </a:solidFill>
              </a:defRPr>
            </a:lvl2pPr>
            <a:lvl3pPr>
              <a:defRPr sz="1800">
                <a:solidFill>
                  <a:schemeClr val="tx1">
                    <a:lumMod val="65000"/>
                    <a:lumOff val="35000"/>
                  </a:schemeClr>
                </a:solidFill>
              </a:defRPr>
            </a:lvl3pPr>
            <a:lvl4pPr>
              <a:defRPr sz="1800">
                <a:solidFill>
                  <a:schemeClr val="tx1">
                    <a:lumMod val="65000"/>
                    <a:lumOff val="35000"/>
                  </a:schemeClr>
                </a:solidFill>
              </a:defRPr>
            </a:lvl4pPr>
            <a:lvl5pPr>
              <a:defRPr sz="1800">
                <a:solidFill>
                  <a:schemeClr val="tx1">
                    <a:lumMod val="65000"/>
                    <a:lumOff val="3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5974715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1979">
          <p15:clr>
            <a:srgbClr val="FBAE40"/>
          </p15:clr>
        </p15:guide>
        <p15:guide id="2" pos="2434">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338348" y="365125"/>
            <a:ext cx="10015451" cy="1325563"/>
          </a:xfrm>
          <a:prstGeom prst="rect">
            <a:avLst/>
          </a:prstGeom>
        </p:spPr>
        <p:txBody>
          <a:bodyPr vert="horz" lIns="91440" tIns="45720" rIns="91440" bIns="45720" rtlCol="0" anchor="b">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384068" y="2443941"/>
            <a:ext cx="9924011" cy="290945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77EA3-5808-47E6-83E9-4D3458E2A076}" type="datetimeFigureOut">
              <a:rPr lang="zh-CN" altLang="en-US" smtClean="0"/>
              <a:t>16/11/9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45520" y="6320953"/>
            <a:ext cx="2743200" cy="365125"/>
          </a:xfrm>
          <a:prstGeom prst="rect">
            <a:avLst/>
          </a:prstGeom>
        </p:spPr>
        <p:txBody>
          <a:bodyPr vert="horz" lIns="91440" tIns="45720" rIns="91440" bIns="45720" rtlCol="0" anchor="ctr"/>
          <a:lstStyle>
            <a:lvl1pPr algn="r">
              <a:defRPr sz="1400">
                <a:solidFill>
                  <a:schemeClr val="tx1">
                    <a:tint val="75000"/>
                  </a:schemeClr>
                </a:solidFill>
                <a:latin typeface="Arial Black" panose="020B0A04020102020204" pitchFamily="34" charset="0"/>
              </a:defRPr>
            </a:lvl1pPr>
          </a:lstStyle>
          <a:p>
            <a:fld id="{9FF146DD-E9A5-4D2A-90B5-FF86668553C5}" type="slidenum">
              <a:rPr lang="zh-CN" altLang="en-US" smtClean="0"/>
              <a:t>‹#›</a:t>
            </a:fld>
            <a:endParaRPr lang="zh-CN" altLang="en-US"/>
          </a:p>
        </p:txBody>
      </p:sp>
      <p:pic>
        <p:nvPicPr>
          <p:cNvPr id="7" name="图片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787743" y="365125"/>
            <a:ext cx="1000977" cy="159109"/>
          </a:xfrm>
          <a:prstGeom prst="rect">
            <a:avLst/>
          </a:prstGeom>
        </p:spPr>
      </p:pic>
    </p:spTree>
    <p:extLst>
      <p:ext uri="{BB962C8B-B14F-4D97-AF65-F5344CB8AC3E}">
        <p14:creationId xmlns:p14="http://schemas.microsoft.com/office/powerpoint/2010/main" val="603215295"/>
      </p:ext>
    </p:extLst>
  </p:cSld>
  <p:clrMap bg1="lt1" tx1="dk1" bg2="lt2" tx2="dk2" accent1="accent1" accent2="accent2" accent3="accent3" accent4="accent4" accent5="accent5" accent6="accent6" hlink="hlink" folHlink="folHlink"/>
  <p:sldLayoutIdLst>
    <p:sldLayoutId id="2147483662" r:id="rId1"/>
    <p:sldLayoutId id="2147483671" r:id="rId2"/>
    <p:sldLayoutId id="2147483663" r:id="rId3"/>
    <p:sldLayoutId id="2147483664" r:id="rId4"/>
    <p:sldLayoutId id="2147483673" r:id="rId5"/>
    <p:sldLayoutId id="2147483674" r:id="rId6"/>
    <p:sldLayoutId id="2147483666" r:id="rId7"/>
    <p:sldLayoutId id="2147483667" r:id="rId8"/>
    <p:sldLayoutId id="2147483668" r:id="rId9"/>
    <p:sldLayoutId id="2147483669" r:id="rId10"/>
    <p:sldLayoutId id="2147483672" r:id="rId11"/>
    <p:sldLayoutId id="2147483670" r:id="rId12"/>
    <p:sldLayoutId id="2147483675" r:id="rId13"/>
  </p:sldLayoutIdLst>
  <p:transition>
    <p:fade/>
  </p:transition>
  <p:timing>
    <p:tnLst>
      <p:par>
        <p:cTn id="1" dur="indefinite" restart="never" nodeType="tmRoot"/>
      </p:par>
    </p:tnLst>
  </p:timing>
  <p:txStyles>
    <p:titleStyle>
      <a:lvl1pPr algn="r" defTabSz="914400" rtl="0" eaLnBrk="1" latinLnBrk="0" hangingPunct="1">
        <a:lnSpc>
          <a:spcPct val="90000"/>
        </a:lnSpc>
        <a:spcBef>
          <a:spcPct val="0"/>
        </a:spcBef>
        <a:buNone/>
        <a:defRPr sz="2400" b="1" i="0" kern="1200" baseline="0">
          <a:solidFill>
            <a:schemeClr val="bg1"/>
          </a:solidFill>
          <a:latin typeface="微软雅黑" panose="020B0503020204020204" pitchFamily="34" charset="-122"/>
          <a:ea typeface="黑体" panose="02010609060101010101" pitchFamily="49" charset="-122"/>
          <a:cs typeface="+mj-cs"/>
        </a:defRPr>
      </a:lvl1pPr>
    </p:titleStyle>
    <p:bodyStyle>
      <a:lvl1pPr marL="0" indent="0" algn="l" defTabSz="914400" rtl="0" eaLnBrk="1" latinLnBrk="0" hangingPunct="1">
        <a:lnSpc>
          <a:spcPct val="150000"/>
        </a:lnSpc>
        <a:spcBef>
          <a:spcPts val="1000"/>
        </a:spcBef>
        <a:buFont typeface="Arial" panose="020B0604020202020204" pitchFamily="34" charset="0"/>
        <a:buNone/>
        <a:defRPr sz="1800" kern="1200" baseline="0">
          <a:solidFill>
            <a:schemeClr val="tx1">
              <a:lumMod val="65000"/>
              <a:lumOff val="35000"/>
            </a:schemeClr>
          </a:solidFill>
          <a:latin typeface="微软雅黑" panose="020B0503020204020204" pitchFamily="34" charset="-122"/>
          <a:ea typeface="黑体" panose="02010609060101010101" pitchFamily="49" charset="-122"/>
          <a:cs typeface="+mn-cs"/>
        </a:defRPr>
      </a:lvl1pPr>
      <a:lvl2pPr marL="0" indent="0" algn="l" defTabSz="914400" rtl="0" eaLnBrk="1" latinLnBrk="0" hangingPunct="1">
        <a:lnSpc>
          <a:spcPct val="150000"/>
        </a:lnSpc>
        <a:spcBef>
          <a:spcPts val="500"/>
        </a:spcBef>
        <a:buFont typeface="Arial" panose="020B0604020202020204" pitchFamily="34" charset="0"/>
        <a:buNone/>
        <a:defRPr sz="1600" kern="1200" baseline="0">
          <a:solidFill>
            <a:schemeClr val="tx1">
              <a:lumMod val="50000"/>
              <a:lumOff val="50000"/>
            </a:schemeClr>
          </a:solidFill>
          <a:latin typeface="微软雅黑" panose="020B0503020204020204" pitchFamily="34" charset="-122"/>
          <a:ea typeface="黑体" panose="02010609060101010101" pitchFamily="49" charset="-122"/>
          <a:cs typeface="+mn-cs"/>
        </a:defRPr>
      </a:lvl2pPr>
      <a:lvl3pPr marL="0" indent="0" algn="l" defTabSz="914400" rtl="0" eaLnBrk="1" latinLnBrk="0" hangingPunct="1">
        <a:lnSpc>
          <a:spcPct val="150000"/>
        </a:lnSpc>
        <a:spcBef>
          <a:spcPts val="500"/>
        </a:spcBef>
        <a:buFont typeface="Arial" panose="020B0604020202020204" pitchFamily="34" charset="0"/>
        <a:buNone/>
        <a:defRPr sz="1400" kern="1200" baseline="0">
          <a:solidFill>
            <a:schemeClr val="tx1">
              <a:lumMod val="50000"/>
              <a:lumOff val="50000"/>
            </a:schemeClr>
          </a:solidFill>
          <a:latin typeface="微软雅黑" panose="020B0503020204020204" pitchFamily="34" charset="-122"/>
          <a:ea typeface="黑体" panose="02010609060101010101" pitchFamily="49" charset="-122"/>
          <a:cs typeface="+mn-cs"/>
        </a:defRPr>
      </a:lvl3pPr>
      <a:lvl4pPr marL="0" indent="0" algn="l" defTabSz="914400" rtl="0" eaLnBrk="1" latinLnBrk="0" hangingPunct="1">
        <a:lnSpc>
          <a:spcPct val="150000"/>
        </a:lnSpc>
        <a:spcBef>
          <a:spcPts val="500"/>
        </a:spcBef>
        <a:buFont typeface="Arial" panose="020B0604020202020204" pitchFamily="34" charset="0"/>
        <a:buNone/>
        <a:defRPr sz="1200" kern="1200" baseline="0">
          <a:solidFill>
            <a:schemeClr val="tx1">
              <a:lumMod val="50000"/>
              <a:lumOff val="50000"/>
            </a:schemeClr>
          </a:solidFill>
          <a:latin typeface="微软雅黑" panose="020B0503020204020204" pitchFamily="34" charset="-122"/>
          <a:ea typeface="黑体" panose="02010609060101010101" pitchFamily="49" charset="-122"/>
          <a:cs typeface="+mn-cs"/>
        </a:defRPr>
      </a:lvl4pPr>
      <a:lvl5pPr marL="0" indent="0" algn="l" defTabSz="914400" rtl="0" eaLnBrk="1" latinLnBrk="0" hangingPunct="1">
        <a:lnSpc>
          <a:spcPct val="150000"/>
        </a:lnSpc>
        <a:spcBef>
          <a:spcPts val="500"/>
        </a:spcBef>
        <a:buFont typeface="Arial" panose="020B0604020202020204" pitchFamily="34" charset="0"/>
        <a:buNone/>
        <a:defRPr sz="1200" kern="1200" baseline="0">
          <a:solidFill>
            <a:schemeClr val="tx1">
              <a:lumMod val="50000"/>
              <a:lumOff val="50000"/>
            </a:schemeClr>
          </a:solidFill>
          <a:latin typeface="微软雅黑" panose="020B0503020204020204" pitchFamily="34"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85" userDrawn="1">
          <p15:clr>
            <a:srgbClr val="F26B43"/>
          </p15:clr>
        </p15:guide>
        <p15:guide id="2" pos="869" userDrawn="1">
          <p15:clr>
            <a:srgbClr val="F26B43"/>
          </p15:clr>
        </p15:guide>
        <p15:guide id="3" orient="horz" pos="232" userDrawn="1">
          <p15:clr>
            <a:srgbClr val="F26B43"/>
          </p15:clr>
        </p15:guide>
        <p15:guide id="4" pos="715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b="1" dirty="0" smtClean="0">
                <a:latin typeface="微软雅黑" panose="020B0503020204020204" pitchFamily="34" charset="-122"/>
                <a:ea typeface="微软雅黑" panose="020B0503020204020204" pitchFamily="34" charset="-122"/>
              </a:rPr>
              <a:t>火星时代游戏设计系</a:t>
            </a:r>
            <a:endParaRPr lang="zh-CN" altLang="en-US" b="1" dirty="0">
              <a:latin typeface="微软雅黑" panose="020B0503020204020204" pitchFamily="34" charset="-122"/>
              <a:ea typeface="微软雅黑" panose="020B0503020204020204" pitchFamily="34" charset="-122"/>
            </a:endParaRPr>
          </a:p>
        </p:txBody>
      </p:sp>
      <p:sp>
        <p:nvSpPr>
          <p:cNvPr id="8" name="副标题 7"/>
          <p:cNvSpPr>
            <a:spLocks noGrp="1"/>
          </p:cNvSpPr>
          <p:nvPr>
            <p:ph type="subTitle" idx="1"/>
          </p:nvPr>
        </p:nvSpPr>
        <p:spPr/>
        <p:txBody>
          <a:bodyPr/>
          <a:lstStyle/>
          <a:p>
            <a:r>
              <a:rPr lang="en-US" altLang="zh-CN" dirty="0" err="1" smtClean="0">
                <a:latin typeface="黑体" panose="02010609060101010101" pitchFamily="49" charset="-122"/>
                <a:ea typeface="黑体" panose="02010609060101010101" pitchFamily="49" charset="-122"/>
              </a:rPr>
              <a:t>Marsera</a:t>
            </a:r>
            <a:r>
              <a:rPr lang="en-US" altLang="zh-CN" baseline="0" dirty="0" smtClean="0">
                <a:latin typeface="黑体" panose="02010609060101010101" pitchFamily="49" charset="-122"/>
                <a:ea typeface="黑体" panose="02010609060101010101" pitchFamily="49" charset="-122"/>
              </a:rPr>
              <a:t> </a:t>
            </a:r>
            <a:r>
              <a:rPr lang="en-US" altLang="zh-CN" baseline="0" dirty="0" err="1" smtClean="0">
                <a:latin typeface="黑体" panose="02010609060101010101" pitchFamily="49" charset="-122"/>
                <a:ea typeface="黑体" panose="02010609060101010101" pitchFamily="49" charset="-122"/>
              </a:rPr>
              <a:t>GameArt</a:t>
            </a:r>
            <a:r>
              <a:rPr lang="en-US" altLang="zh-CN" baseline="0" dirty="0" smtClean="0">
                <a:latin typeface="黑体" panose="02010609060101010101" pitchFamily="49" charset="-122"/>
                <a:ea typeface="黑体" panose="02010609060101010101" pitchFamily="49" charset="-122"/>
              </a:rPr>
              <a:t> &amp; Design </a:t>
            </a:r>
            <a:r>
              <a:rPr lang="en-US" altLang="zh-CN" baseline="0" dirty="0" err="1" smtClean="0">
                <a:latin typeface="黑体" panose="02010609060101010101" pitchFamily="49" charset="-122"/>
                <a:ea typeface="黑体" panose="02010609060101010101" pitchFamily="49" charset="-122"/>
              </a:rPr>
              <a:t>Dept</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4058819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偏导函数数学理念</a:t>
            </a:r>
          </a:p>
        </p:txBody>
      </p:sp>
      <p:sp>
        <p:nvSpPr>
          <p:cNvPr id="3" name="文本占位符 2"/>
          <p:cNvSpPr>
            <a:spLocks noGrp="1"/>
          </p:cNvSpPr>
          <p:nvPr>
            <p:ph type="body" idx="1"/>
          </p:nvPr>
        </p:nvSpPr>
        <p:spPr>
          <a:xfrm>
            <a:off x="1384068" y="1965971"/>
            <a:ext cx="9924011" cy="3387426"/>
          </a:xfrm>
        </p:spPr>
        <p:txBody>
          <a:bodyPr/>
          <a:lstStyle/>
          <a:p>
            <a:r>
              <a:rPr kumimoji="1" lang="zh-CN" altLang="en-US" dirty="0"/>
              <a:t>导数是函数的局部性质。一个函数在某一点的导数描述了这个函数在这一点附近的变化率。如果函数的自变量和取值都是实数的话，函数在某一点的导数就是该函数所代表的曲线在这一点上的切线斜率。导数的本质是通过极限的概念对函数进行局部的线性逼近。</a:t>
            </a:r>
            <a:endParaRPr kumimoji="1" lang="en-US" altLang="zh-CN" dirty="0"/>
          </a:p>
          <a:p>
            <a:r>
              <a:rPr kumimoji="1" lang="zh-CN" altLang="en-US" dirty="0"/>
              <a:t>在数学中，一个多变量的函数的偏导数，就是它关于其中一个变量的导数而保持其他变量恒定（相对于全导数，在其中所有变量都允许变化）。</a:t>
            </a:r>
          </a:p>
        </p:txBody>
      </p:sp>
    </p:spTree>
    <p:extLst>
      <p:ext uri="{BB962C8B-B14F-4D97-AF65-F5344CB8AC3E}">
        <p14:creationId xmlns:p14="http://schemas.microsoft.com/office/powerpoint/2010/main" val="2960524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偏导函数</a:t>
            </a:r>
          </a:p>
        </p:txBody>
      </p:sp>
      <p:sp>
        <p:nvSpPr>
          <p:cNvPr id="3" name="文本占位符 2"/>
          <p:cNvSpPr>
            <a:spLocks noGrp="1"/>
          </p:cNvSpPr>
          <p:nvPr>
            <p:ph type="body" idx="1"/>
          </p:nvPr>
        </p:nvSpPr>
        <p:spPr>
          <a:xfrm>
            <a:off x="1384068" y="1892705"/>
            <a:ext cx="9924011" cy="3626666"/>
          </a:xfrm>
        </p:spPr>
        <p:txBody>
          <a:bodyPr/>
          <a:lstStyle/>
          <a:p>
            <a:r>
              <a:rPr lang="en-US" altLang="zh-CN" dirty="0" err="1"/>
              <a:t>ddx</a:t>
            </a:r>
            <a:r>
              <a:rPr lang="en-US" altLang="zh-CN" dirty="0"/>
              <a:t>(a)</a:t>
            </a:r>
            <a:r>
              <a:rPr lang="zh-CN" altLang="en-US" dirty="0"/>
              <a:t>：参数</a:t>
            </a:r>
            <a:r>
              <a:rPr lang="en-US" altLang="zh-CN" dirty="0"/>
              <a:t>a</a:t>
            </a:r>
            <a:r>
              <a:rPr lang="zh-CN" altLang="en-US" dirty="0"/>
              <a:t>对应一个像素位置</a:t>
            </a:r>
            <a:r>
              <a:rPr lang="en-US" altLang="zh-CN" dirty="0"/>
              <a:t>,</a:t>
            </a:r>
            <a:r>
              <a:rPr lang="zh-CN" altLang="en-US" dirty="0"/>
              <a:t>返回该像素 值在 </a:t>
            </a:r>
            <a:r>
              <a:rPr lang="en-US" altLang="zh-CN" dirty="0"/>
              <a:t>X </a:t>
            </a:r>
            <a:r>
              <a:rPr lang="zh-CN" altLang="en-US" dirty="0"/>
              <a:t>轴上的偏导数；</a:t>
            </a:r>
            <a:endParaRPr lang="zh-CN" altLang="en-US" dirty="0">
              <a:effectLst/>
            </a:endParaRPr>
          </a:p>
          <a:p>
            <a:r>
              <a:rPr lang="en-US" altLang="zh-CN" dirty="0" err="1"/>
              <a:t>ddy</a:t>
            </a:r>
            <a:r>
              <a:rPr lang="en-US" altLang="zh-CN" dirty="0"/>
              <a:t>(a)</a:t>
            </a:r>
            <a:r>
              <a:rPr lang="zh-CN" altLang="en-US" dirty="0"/>
              <a:t>：参数</a:t>
            </a:r>
            <a:r>
              <a:rPr lang="en-US" altLang="zh-CN" dirty="0"/>
              <a:t>a</a:t>
            </a:r>
            <a:r>
              <a:rPr lang="zh-CN" altLang="en-US" dirty="0"/>
              <a:t>对应一个像素位置</a:t>
            </a:r>
            <a:r>
              <a:rPr lang="en-US" altLang="zh-CN" dirty="0"/>
              <a:t>,</a:t>
            </a:r>
            <a:r>
              <a:rPr lang="zh-CN" altLang="en-US" dirty="0"/>
              <a:t>返回该像素 值</a:t>
            </a:r>
            <a:r>
              <a:rPr lang="zh-CN" altLang="en-US" dirty="0" smtClean="0"/>
              <a:t>在</a:t>
            </a:r>
            <a:r>
              <a:rPr lang="en-US" altLang="zh-CN" smtClean="0"/>
              <a:t> Y </a:t>
            </a:r>
            <a:r>
              <a:rPr lang="zh-CN" altLang="en-US" dirty="0" smtClean="0"/>
              <a:t>轴</a:t>
            </a:r>
            <a:r>
              <a:rPr lang="zh-CN" altLang="en-US" dirty="0"/>
              <a:t>上的偏导数；</a:t>
            </a:r>
            <a:endParaRPr lang="en-US" altLang="zh-CN" dirty="0"/>
          </a:p>
          <a:p>
            <a:r>
              <a:rPr lang="zh-CN" altLang="en-US" dirty="0"/>
              <a:t>下面我们带着问题来学习这两个函数</a:t>
            </a:r>
            <a:r>
              <a:rPr lang="zh-CN" altLang="zh-CN" dirty="0"/>
              <a:t>：</a:t>
            </a:r>
            <a:endParaRPr lang="en-US" altLang="zh-CN" dirty="0"/>
          </a:p>
          <a:p>
            <a:r>
              <a:rPr lang="en-US" altLang="zh-CN" dirty="0"/>
              <a:t>1</a:t>
            </a:r>
            <a:r>
              <a:rPr lang="zh-CN" altLang="en-US" dirty="0"/>
              <a:t>、函数 </a:t>
            </a:r>
            <a:r>
              <a:rPr lang="en-US" altLang="zh-CN" dirty="0" err="1"/>
              <a:t>ddx</a:t>
            </a:r>
            <a:r>
              <a:rPr lang="en-US" altLang="zh-CN" dirty="0"/>
              <a:t> </a:t>
            </a:r>
            <a:r>
              <a:rPr lang="zh-CN" altLang="en-US" dirty="0"/>
              <a:t>和 </a:t>
            </a:r>
            <a:r>
              <a:rPr lang="en-US" altLang="zh-CN" dirty="0" err="1"/>
              <a:t>ddy</a:t>
            </a:r>
            <a:r>
              <a:rPr lang="en-US" altLang="zh-CN" dirty="0"/>
              <a:t> </a:t>
            </a:r>
            <a:r>
              <a:rPr lang="zh-CN" altLang="en-US" dirty="0"/>
              <a:t>是做什么用的</a:t>
            </a:r>
            <a:r>
              <a:rPr lang="zh-CN" altLang="zh-CN" dirty="0"/>
              <a:t>，</a:t>
            </a:r>
            <a:r>
              <a:rPr lang="zh-CN" altLang="en-US" dirty="0"/>
              <a:t>即对输入参数进行了哪些处理</a:t>
            </a:r>
            <a:r>
              <a:rPr lang="zh-CN" altLang="zh-CN" dirty="0"/>
              <a:t>？</a:t>
            </a:r>
            <a:endParaRPr lang="zh-CN" altLang="en-US" dirty="0"/>
          </a:p>
          <a:p>
            <a:r>
              <a:rPr lang="en-US" altLang="zh-CN" dirty="0"/>
              <a:t>2</a:t>
            </a:r>
            <a:r>
              <a:rPr lang="zh-CN" altLang="en-US" dirty="0"/>
              <a:t>、函数 </a:t>
            </a:r>
            <a:r>
              <a:rPr lang="en-US" altLang="zh-CN" dirty="0" err="1"/>
              <a:t>ddx</a:t>
            </a:r>
            <a:r>
              <a:rPr lang="en-US" altLang="zh-CN" dirty="0"/>
              <a:t> </a:t>
            </a:r>
            <a:r>
              <a:rPr lang="zh-CN" altLang="en-US" dirty="0"/>
              <a:t>和 </a:t>
            </a:r>
            <a:r>
              <a:rPr lang="en-US" altLang="zh-CN" dirty="0" err="1"/>
              <a:t>ddy</a:t>
            </a:r>
            <a:r>
              <a:rPr lang="en-US" altLang="zh-CN" dirty="0"/>
              <a:t> </a:t>
            </a:r>
            <a:r>
              <a:rPr lang="zh-CN" altLang="en-US" dirty="0"/>
              <a:t>的输入参数的意义</a:t>
            </a:r>
            <a:r>
              <a:rPr lang="zh-CN" altLang="zh-CN" dirty="0"/>
              <a:t>？</a:t>
            </a:r>
            <a:r>
              <a:rPr lang="zh-CN" altLang="en-US" dirty="0"/>
              <a:t>是纹理坐标</a:t>
            </a:r>
            <a:r>
              <a:rPr lang="en-US" altLang="zh-CN" dirty="0"/>
              <a:t>,</a:t>
            </a:r>
            <a:r>
              <a:rPr lang="zh-CN" altLang="en-US" dirty="0"/>
              <a:t>还是颜色值</a:t>
            </a:r>
            <a:r>
              <a:rPr lang="zh-CN" altLang="zh-CN" dirty="0"/>
              <a:t>：</a:t>
            </a:r>
            <a:endParaRPr lang="zh-CN" altLang="en-US" dirty="0"/>
          </a:p>
          <a:p>
            <a:r>
              <a:rPr lang="en-US" altLang="zh-CN" dirty="0"/>
              <a:t>3</a:t>
            </a:r>
            <a:r>
              <a:rPr lang="zh-CN" altLang="en-US" dirty="0"/>
              <a:t>、函数 </a:t>
            </a:r>
            <a:r>
              <a:rPr lang="en-US" altLang="zh-CN" dirty="0" err="1"/>
              <a:t>ddx</a:t>
            </a:r>
            <a:r>
              <a:rPr lang="en-US" altLang="zh-CN" dirty="0"/>
              <a:t> </a:t>
            </a:r>
            <a:r>
              <a:rPr lang="zh-CN" altLang="en-US" dirty="0"/>
              <a:t>和 </a:t>
            </a:r>
            <a:r>
              <a:rPr lang="en-US" altLang="zh-CN" dirty="0" err="1"/>
              <a:t>ddy</a:t>
            </a:r>
            <a:r>
              <a:rPr lang="en-US" altLang="zh-CN" dirty="0"/>
              <a:t> </a:t>
            </a:r>
            <a:r>
              <a:rPr lang="zh-CN" altLang="en-US" dirty="0"/>
              <a:t>输出量表达了何种含义</a:t>
            </a:r>
            <a:r>
              <a:rPr lang="zh-CN" altLang="zh-CN" dirty="0"/>
              <a:t>？</a:t>
            </a:r>
            <a:endParaRPr lang="zh-CN" altLang="en-US" dirty="0"/>
          </a:p>
          <a:p>
            <a:endParaRPr lang="en-US" altLang="zh-CN" dirty="0"/>
          </a:p>
        </p:txBody>
      </p:sp>
    </p:spTree>
    <p:extLst>
      <p:ext uri="{BB962C8B-B14F-4D97-AF65-F5344CB8AC3E}">
        <p14:creationId xmlns:p14="http://schemas.microsoft.com/office/powerpoint/2010/main" val="3284020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偏导函数</a:t>
            </a:r>
          </a:p>
        </p:txBody>
      </p:sp>
      <p:sp>
        <p:nvSpPr>
          <p:cNvPr id="3" name="文本占位符 2"/>
          <p:cNvSpPr>
            <a:spLocks noGrp="1"/>
          </p:cNvSpPr>
          <p:nvPr>
            <p:ph type="body" idx="1"/>
          </p:nvPr>
        </p:nvSpPr>
        <p:spPr>
          <a:xfrm>
            <a:off x="1384068" y="2063658"/>
            <a:ext cx="9924011" cy="4005205"/>
          </a:xfrm>
        </p:spPr>
        <p:txBody>
          <a:bodyPr>
            <a:normAutofit/>
          </a:bodyPr>
          <a:lstStyle/>
          <a:p>
            <a:r>
              <a:rPr kumimoji="1" lang="zh-CN" altLang="en-US"/>
              <a:t>如果函数 </a:t>
            </a:r>
            <a:r>
              <a:rPr kumimoji="1" lang="en-US" altLang="zh-CN"/>
              <a:t>ddx </a:t>
            </a:r>
            <a:r>
              <a:rPr kumimoji="1" lang="zh-CN" altLang="en-US"/>
              <a:t>的参数为 </a:t>
            </a:r>
            <a:r>
              <a:rPr kumimoji="1" lang="en-US" altLang="zh-CN"/>
              <a:t>myVar</a:t>
            </a:r>
            <a:r>
              <a:rPr kumimoji="1" lang="zh-CN" altLang="en-US"/>
              <a:t>，该参数对应的像素点记为 </a:t>
            </a:r>
            <a:r>
              <a:rPr kumimoji="1" lang="en-US" altLang="zh-CN"/>
              <a:t>p(i, j)</a:t>
            </a:r>
            <a:r>
              <a:rPr kumimoji="1" lang="zh-CN" altLang="en-US"/>
              <a:t>，则 </a:t>
            </a:r>
            <a:r>
              <a:rPr kumimoji="1" lang="en-US" altLang="zh-CN"/>
              <a:t>ddx(myVar)</a:t>
            </a:r>
            <a:r>
              <a:rPr kumimoji="1" lang="zh-CN" altLang="en-US"/>
              <a:t>的值为“像素点 </a:t>
            </a:r>
            <a:r>
              <a:rPr kumimoji="1" lang="en-US" altLang="zh-CN"/>
              <a:t>p(i +1, j)</a:t>
            </a:r>
            <a:r>
              <a:rPr kumimoji="1" lang="zh-CN" altLang="en-US"/>
              <a:t>的值减去 </a:t>
            </a:r>
            <a:r>
              <a:rPr kumimoji="1" lang="en-US" altLang="zh-CN"/>
              <a:t>myVar</a:t>
            </a:r>
            <a:r>
              <a:rPr kumimoji="1" lang="zh-CN" altLang="en-US"/>
              <a:t>”。同理 </a:t>
            </a:r>
            <a:r>
              <a:rPr kumimoji="1" lang="en-US" altLang="zh-CN"/>
              <a:t>ddy(myVar)</a:t>
            </a:r>
            <a:r>
              <a:rPr kumimoji="1" lang="zh-CN" altLang="en-US"/>
              <a:t>的值为“像素点 </a:t>
            </a:r>
            <a:r>
              <a:rPr kumimoji="1" lang="en-US" altLang="zh-CN"/>
              <a:t>p (i,  j + 1) </a:t>
            </a:r>
            <a:r>
              <a:rPr kumimoji="1" lang="zh-CN" altLang="en-US"/>
              <a:t>的值减去 </a:t>
            </a:r>
            <a:r>
              <a:rPr kumimoji="1" lang="en-US" altLang="zh-CN"/>
              <a:t>myVar</a:t>
            </a:r>
            <a:r>
              <a:rPr kumimoji="1" lang="zh-CN" altLang="en-US"/>
              <a:t>”。如果函数 </a:t>
            </a:r>
            <a:r>
              <a:rPr kumimoji="1" lang="en-US" altLang="zh-CN"/>
              <a:t>ddx </a:t>
            </a:r>
            <a:r>
              <a:rPr kumimoji="1" lang="zh-CN" altLang="en-US"/>
              <a:t>和 </a:t>
            </a:r>
            <a:r>
              <a:rPr kumimoji="1" lang="en-US" altLang="zh-CN"/>
              <a:t>ddy </a:t>
            </a:r>
            <a:r>
              <a:rPr kumimoji="1" lang="zh-CN" altLang="en-US"/>
              <a:t>的输 入参数为常数</a:t>
            </a:r>
            <a:r>
              <a:rPr kumimoji="1" lang="en-US" altLang="zh-CN"/>
              <a:t>,</a:t>
            </a:r>
            <a:r>
              <a:rPr kumimoji="1" lang="zh-CN" altLang="en-US"/>
              <a:t>则函数返回值永远为 </a:t>
            </a:r>
            <a:r>
              <a:rPr kumimoji="1" lang="en-US" altLang="zh-CN"/>
              <a:t>0</a:t>
            </a:r>
            <a:r>
              <a:rPr kumimoji="1" lang="zh-CN" altLang="en-US"/>
              <a:t>。</a:t>
            </a:r>
            <a:endParaRPr kumimoji="1" lang="en-US" altLang="zh-CN"/>
          </a:p>
          <a:p>
            <a:r>
              <a:rPr kumimoji="1" lang="zh-CN" altLang="en-US"/>
              <a:t>这里面存在像素点所对应数据的类型问题。从前面的知识可知，传入片段程序的顶点属性一般有：屏幕坐标空间的顶点齐次坐标、纹理坐标、法向量、光照 颜色等。假设传递给 </a:t>
            </a:r>
            <a:r>
              <a:rPr kumimoji="1" lang="en-US" altLang="zh-CN"/>
              <a:t>ddx\ddy </a:t>
            </a:r>
            <a:r>
              <a:rPr kumimoji="1" lang="zh-CN" altLang="en-US"/>
              <a:t>函数的参数 </a:t>
            </a:r>
            <a:r>
              <a:rPr kumimoji="1" lang="en-US" altLang="zh-CN"/>
              <a:t>myVar </a:t>
            </a:r>
            <a:r>
              <a:rPr kumimoji="1" lang="zh-CN" altLang="en-US"/>
              <a:t>是纹理坐标，则 </a:t>
            </a:r>
            <a:r>
              <a:rPr kumimoji="1" lang="en-US" altLang="zh-CN"/>
              <a:t>ddx(myVar) </a:t>
            </a:r>
            <a:r>
              <a:rPr kumimoji="1" lang="zh-CN" altLang="en-US"/>
              <a:t>的值为：纹理上像素点</a:t>
            </a:r>
            <a:r>
              <a:rPr kumimoji="1" lang="en-US" altLang="zh-CN"/>
              <a:t> p(i+1, j) </a:t>
            </a:r>
            <a:r>
              <a:rPr kumimoji="1" lang="zh-CN" altLang="en-US"/>
              <a:t>的纹理颜色值减去 </a:t>
            </a:r>
            <a:r>
              <a:rPr kumimoji="1" lang="en-US" altLang="zh-CN"/>
              <a:t>myVar </a:t>
            </a:r>
            <a:r>
              <a:rPr kumimoji="1" lang="zh-CN" altLang="en-US"/>
              <a:t>对应的纹理颜色值。</a:t>
            </a:r>
          </a:p>
        </p:txBody>
      </p:sp>
    </p:spTree>
    <p:extLst>
      <p:ext uri="{BB962C8B-B14F-4D97-AF65-F5344CB8AC3E}">
        <p14:creationId xmlns:p14="http://schemas.microsoft.com/office/powerpoint/2010/main" val="15243365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偏导函数</a:t>
            </a:r>
          </a:p>
        </p:txBody>
      </p:sp>
      <p:sp>
        <p:nvSpPr>
          <p:cNvPr id="3" name="文本占位符 2"/>
          <p:cNvSpPr>
            <a:spLocks noGrp="1"/>
          </p:cNvSpPr>
          <p:nvPr>
            <p:ph type="body" idx="1"/>
          </p:nvPr>
        </p:nvSpPr>
        <p:spPr>
          <a:xfrm>
            <a:off x="1384068" y="1990393"/>
            <a:ext cx="9924011" cy="3363004"/>
          </a:xfrm>
        </p:spPr>
        <p:txBody>
          <a:bodyPr/>
          <a:lstStyle/>
          <a:p>
            <a:r>
              <a:rPr lang="zh-CN" altLang="en-US"/>
              <a:t>现在我们可以回答上面的三个问题</a:t>
            </a:r>
            <a:r>
              <a:rPr lang="zh-CN" altLang="zh-CN"/>
              <a:t>：</a:t>
            </a:r>
            <a:endParaRPr lang="zh-CN" altLang="en-US"/>
          </a:p>
          <a:p>
            <a:r>
              <a:rPr lang="en-US" altLang="zh-CN"/>
              <a:t>1</a:t>
            </a:r>
            <a:r>
              <a:rPr lang="zh-CN" altLang="en-US"/>
              <a:t>、函数 </a:t>
            </a:r>
            <a:r>
              <a:rPr lang="en-US" altLang="zh-CN"/>
              <a:t>ddx </a:t>
            </a:r>
            <a:r>
              <a:rPr lang="zh-CN" altLang="en-US"/>
              <a:t>和 </a:t>
            </a:r>
            <a:r>
              <a:rPr lang="en-US" altLang="zh-CN"/>
              <a:t>ddy </a:t>
            </a:r>
            <a:r>
              <a:rPr lang="zh-CN" altLang="en-US"/>
              <a:t>用于求取相邻像素间某属性的差值</a:t>
            </a:r>
            <a:r>
              <a:rPr lang="zh-CN" altLang="zh-CN"/>
              <a:t>；</a:t>
            </a:r>
            <a:endParaRPr lang="zh-CN" altLang="en-US"/>
          </a:p>
          <a:p>
            <a:r>
              <a:rPr lang="en-US" altLang="zh-CN"/>
              <a:t>2</a:t>
            </a:r>
            <a:r>
              <a:rPr lang="zh-CN" altLang="en-US"/>
              <a:t>、函数 </a:t>
            </a:r>
            <a:r>
              <a:rPr lang="en-US" altLang="zh-CN"/>
              <a:t>ddx </a:t>
            </a:r>
            <a:r>
              <a:rPr lang="zh-CN" altLang="en-US"/>
              <a:t>和 </a:t>
            </a:r>
            <a:r>
              <a:rPr lang="en-US" altLang="zh-CN"/>
              <a:t>ddy </a:t>
            </a:r>
            <a:r>
              <a:rPr lang="zh-CN" altLang="en-US"/>
              <a:t>的输入参数通常是纹理坐标</a:t>
            </a:r>
            <a:r>
              <a:rPr lang="zh-CN" altLang="zh-CN"/>
              <a:t>；</a:t>
            </a:r>
            <a:endParaRPr lang="zh-CN" altLang="en-US"/>
          </a:p>
          <a:p>
            <a:r>
              <a:rPr lang="en-US" altLang="zh-CN"/>
              <a:t>3</a:t>
            </a:r>
            <a:r>
              <a:rPr lang="zh-CN" altLang="en-US"/>
              <a:t>、函数 </a:t>
            </a:r>
            <a:r>
              <a:rPr lang="en-US" altLang="zh-CN"/>
              <a:t>ddx </a:t>
            </a:r>
            <a:r>
              <a:rPr lang="zh-CN" altLang="en-US"/>
              <a:t>和 </a:t>
            </a:r>
            <a:r>
              <a:rPr lang="en-US" altLang="zh-CN"/>
              <a:t>ddy </a:t>
            </a:r>
            <a:r>
              <a:rPr lang="zh-CN" altLang="en-US"/>
              <a:t>返回相邻像素键的属性差值</a:t>
            </a:r>
            <a:r>
              <a:rPr lang="zh-CN" altLang="zh-CN"/>
              <a:t>；</a:t>
            </a:r>
            <a:endParaRPr lang="en-US" altLang="zh-CN"/>
          </a:p>
          <a:p>
            <a:r>
              <a:rPr lang="zh-CN" altLang="en-US"/>
              <a:t>注意：由于 </a:t>
            </a:r>
            <a:r>
              <a:rPr lang="en-US" altLang="zh-CN"/>
              <a:t>ddx </a:t>
            </a:r>
            <a:r>
              <a:rPr lang="zh-CN" altLang="en-US"/>
              <a:t>和 </a:t>
            </a:r>
            <a:r>
              <a:rPr lang="en-US" altLang="zh-CN"/>
              <a:t>ddy </a:t>
            </a:r>
            <a:r>
              <a:rPr lang="zh-CN" altLang="en-US"/>
              <a:t>指令是作用于像素级的</a:t>
            </a:r>
            <a:r>
              <a:rPr lang="zh-CN" altLang="zh-CN"/>
              <a:t>，</a:t>
            </a:r>
            <a:r>
              <a:rPr lang="zh-CN" altLang="en-US"/>
              <a:t>所以 </a:t>
            </a:r>
            <a:r>
              <a:rPr lang="en-US" altLang="zh-CN"/>
              <a:t>ddx </a:t>
            </a:r>
            <a:r>
              <a:rPr lang="zh-CN" altLang="en-US"/>
              <a:t>和 </a:t>
            </a:r>
            <a:r>
              <a:rPr lang="en-US" altLang="zh-CN"/>
              <a:t>ddy </a:t>
            </a:r>
            <a:r>
              <a:rPr lang="zh-CN" altLang="en-US"/>
              <a:t>函数只被片段程序所支持。</a:t>
            </a:r>
          </a:p>
        </p:txBody>
      </p:sp>
    </p:spTree>
    <p:extLst>
      <p:ext uri="{BB962C8B-B14F-4D97-AF65-F5344CB8AC3E}">
        <p14:creationId xmlns:p14="http://schemas.microsoft.com/office/powerpoint/2010/main" val="7558634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Unity Cg</a:t>
            </a:r>
            <a:endParaRPr kumimoji="1" lang="zh-CN" altLang="en-US"/>
          </a:p>
        </p:txBody>
      </p:sp>
      <p:sp>
        <p:nvSpPr>
          <p:cNvPr id="3" name="文本占位符 2"/>
          <p:cNvSpPr>
            <a:spLocks noGrp="1"/>
          </p:cNvSpPr>
          <p:nvPr>
            <p:ph type="body" idx="1"/>
          </p:nvPr>
        </p:nvSpPr>
        <p:spPr>
          <a:xfrm>
            <a:off x="1384068" y="1953759"/>
            <a:ext cx="9924011" cy="3541189"/>
          </a:xfrm>
        </p:spPr>
        <p:txBody>
          <a:bodyPr>
            <a:normAutofit/>
          </a:bodyPr>
          <a:lstStyle/>
          <a:p>
            <a:r>
              <a:rPr kumimoji="1" lang="en-US" altLang="zh-CN"/>
              <a:t>1.Cg</a:t>
            </a:r>
            <a:r>
              <a:rPr kumimoji="1" lang="zh-CN" altLang="en-US"/>
              <a:t>代码必须用“</a:t>
            </a:r>
            <a:r>
              <a:rPr kumimoji="1" lang="en-US" altLang="zh-CN"/>
              <a:t>CGPROGRAM</a:t>
            </a:r>
            <a:r>
              <a:rPr kumimoji="1" lang="zh-CN" altLang="en-US"/>
              <a:t>”和“</a:t>
            </a:r>
            <a:r>
              <a:rPr kumimoji="1" lang="en-US" altLang="zh-CN"/>
              <a:t>ENDCG</a:t>
            </a:r>
            <a:r>
              <a:rPr kumimoji="1" lang="zh-CN" altLang="en-US"/>
              <a:t>”扩起来</a:t>
            </a:r>
          </a:p>
          <a:p>
            <a:r>
              <a:rPr kumimoji="1" lang="en-US" altLang="zh-CN"/>
              <a:t>2.</a:t>
            </a:r>
            <a:r>
              <a:rPr kumimoji="1" lang="zh-CN" altLang="en-US"/>
              <a:t>顶点着色器与片段着色器的主函数名称可随意，但需要再</a:t>
            </a:r>
            <a:r>
              <a:rPr kumimoji="1" lang="en-US" altLang="zh-CN"/>
              <a:t>#pragma vertex </a:t>
            </a:r>
            <a:r>
              <a:rPr kumimoji="1" lang="zh-CN" altLang="en-US"/>
              <a:t>与</a:t>
            </a:r>
            <a:r>
              <a:rPr kumimoji="1" lang="en-US" altLang="zh-CN"/>
              <a:t>#pragma fragment</a:t>
            </a:r>
            <a:r>
              <a:rPr kumimoji="1" lang="zh-CN" altLang="en-US"/>
              <a:t>中声明并且与主函数名完全匹配，</a:t>
            </a:r>
            <a:r>
              <a:rPr kumimoji="1" lang="en-US" altLang="zh-CN"/>
              <a:t>shader</a:t>
            </a:r>
            <a:r>
              <a:rPr kumimoji="1" lang="zh-CN" altLang="en-US"/>
              <a:t>才会找到入口；</a:t>
            </a:r>
          </a:p>
          <a:p>
            <a:r>
              <a:rPr kumimoji="1" lang="en-US" altLang="zh-CN"/>
              <a:t>3.</a:t>
            </a:r>
            <a:r>
              <a:rPr kumimoji="1" lang="zh-CN" altLang="en-US"/>
              <a:t>定义一个顶点着色器返回数据结构体；</a:t>
            </a:r>
          </a:p>
          <a:p>
            <a:r>
              <a:rPr kumimoji="1" lang="en-US" altLang="zh-CN"/>
              <a:t>4.</a:t>
            </a:r>
            <a:r>
              <a:rPr kumimoji="1" lang="zh-CN" altLang="en-US"/>
              <a:t>然后实现顶点着色器和片段着色器；</a:t>
            </a:r>
          </a:p>
        </p:txBody>
      </p:sp>
    </p:spTree>
    <p:extLst>
      <p:ext uri="{BB962C8B-B14F-4D97-AF65-F5344CB8AC3E}">
        <p14:creationId xmlns:p14="http://schemas.microsoft.com/office/powerpoint/2010/main" val="2713397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Unity Cg</a:t>
            </a:r>
            <a:r>
              <a:rPr kumimoji="1" lang="zh-CN" altLang="en-US"/>
              <a:t>输入／输出参数</a:t>
            </a:r>
          </a:p>
        </p:txBody>
      </p:sp>
      <p:sp>
        <p:nvSpPr>
          <p:cNvPr id="3" name="文本占位符 2"/>
          <p:cNvSpPr>
            <a:spLocks noGrp="1"/>
          </p:cNvSpPr>
          <p:nvPr>
            <p:ph type="body" idx="1"/>
          </p:nvPr>
        </p:nvSpPr>
        <p:spPr>
          <a:xfrm>
            <a:off x="1384068" y="1892704"/>
            <a:ext cx="9924011" cy="3460693"/>
          </a:xfrm>
        </p:spPr>
        <p:txBody>
          <a:bodyPr/>
          <a:lstStyle/>
          <a:p>
            <a:r>
              <a:rPr kumimoji="1" lang="zh-CN" altLang="en-US"/>
              <a:t>需要思考的问题：示例中我们可以看到顶点着色器的输出参数可以说是直接作为了片段着色器的形参传递过来，那么不由得一个问题浮现出来，顶点着色器的形参是从何处传递过来的？</a:t>
            </a:r>
            <a:endParaRPr kumimoji="1" lang="en-US" altLang="zh-CN"/>
          </a:p>
          <a:p>
            <a:endParaRPr kumimoji="1" lang="en-US" altLang="zh-CN"/>
          </a:p>
          <a:p>
            <a:r>
              <a:rPr kumimoji="1" lang="zh-CN" altLang="en-US"/>
              <a:t>答案：顶点着色器的形参是</a:t>
            </a:r>
            <a:r>
              <a:rPr kumimoji="1" lang="en-US" altLang="zh-CN"/>
              <a:t>gameObject </a:t>
            </a:r>
            <a:r>
              <a:rPr kumimoji="1" lang="zh-CN" altLang="en-US"/>
              <a:t>的</a:t>
            </a:r>
            <a:r>
              <a:rPr kumimoji="1" lang="en-US" altLang="zh-CN"/>
              <a:t>meshRenderer</a:t>
            </a:r>
            <a:r>
              <a:rPr kumimoji="1" lang="zh-CN" altLang="en-US"/>
              <a:t>组件将所有的</a:t>
            </a:r>
            <a:r>
              <a:rPr kumimoji="1" lang="en-US" altLang="zh-CN"/>
              <a:t>mesh</a:t>
            </a:r>
            <a:r>
              <a:rPr kumimoji="1" lang="zh-CN" altLang="en-US"/>
              <a:t>数据按每一帧一次传递给</a:t>
            </a:r>
            <a:r>
              <a:rPr kumimoji="1" lang="en-US" altLang="zh-CN"/>
              <a:t>Shader</a:t>
            </a:r>
            <a:r>
              <a:rPr kumimoji="1" lang="zh-CN" altLang="en-US"/>
              <a:t>。这中间的过程常常被称作一次“</a:t>
            </a:r>
            <a:r>
              <a:rPr kumimoji="1" lang="en-US" altLang="zh-CN"/>
              <a:t>draw call</a:t>
            </a:r>
            <a:r>
              <a:rPr kumimoji="1" lang="zh-CN" altLang="en-US"/>
              <a:t>”，往往一次性传输大量</a:t>
            </a:r>
            <a:r>
              <a:rPr kumimoji="1" lang="en-US" altLang="zh-CN"/>
              <a:t>mesh</a:t>
            </a:r>
            <a:r>
              <a:rPr kumimoji="1" lang="zh-CN" altLang="en-US"/>
              <a:t>信息作为一次</a:t>
            </a:r>
            <a:r>
              <a:rPr kumimoji="1" lang="en-US" altLang="zh-CN"/>
              <a:t> draw call </a:t>
            </a:r>
            <a:r>
              <a:rPr kumimoji="1" lang="zh-CN" altLang="en-US"/>
              <a:t>比多次传输少量</a:t>
            </a:r>
            <a:r>
              <a:rPr kumimoji="1" lang="en-US" altLang="zh-CN"/>
              <a:t> mesh </a:t>
            </a:r>
            <a:r>
              <a:rPr kumimoji="1" lang="zh-CN" altLang="en-US"/>
              <a:t>信息引起多次</a:t>
            </a:r>
            <a:r>
              <a:rPr kumimoji="1" lang="en-US" altLang="zh-CN"/>
              <a:t> draw call </a:t>
            </a:r>
            <a:r>
              <a:rPr kumimoji="1" lang="zh-CN" altLang="en-US"/>
              <a:t>更加效率。</a:t>
            </a:r>
            <a:endParaRPr kumimoji="1" lang="en-US" altLang="zh-CN"/>
          </a:p>
          <a:p>
            <a:endParaRPr kumimoji="1" lang="zh-CN" altLang="en-US"/>
          </a:p>
        </p:txBody>
      </p:sp>
    </p:spTree>
    <p:extLst>
      <p:ext uri="{BB962C8B-B14F-4D97-AF65-F5344CB8AC3E}">
        <p14:creationId xmlns:p14="http://schemas.microsoft.com/office/powerpoint/2010/main" val="18835587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Unity Cg </a:t>
            </a:r>
            <a:r>
              <a:rPr kumimoji="1" lang="zh-CN" altLang="en-US"/>
              <a:t>输入／输出参数</a:t>
            </a:r>
          </a:p>
        </p:txBody>
      </p:sp>
      <p:sp>
        <p:nvSpPr>
          <p:cNvPr id="3" name="文本占位符 2"/>
          <p:cNvSpPr>
            <a:spLocks noGrp="1"/>
          </p:cNvSpPr>
          <p:nvPr>
            <p:ph type="body" idx="1"/>
          </p:nvPr>
        </p:nvSpPr>
        <p:spPr>
          <a:xfrm>
            <a:off x="1384068" y="1843861"/>
            <a:ext cx="9924011" cy="4774498"/>
          </a:xfrm>
        </p:spPr>
        <p:txBody>
          <a:bodyPr/>
          <a:lstStyle/>
          <a:p>
            <a:r>
              <a:rPr kumimoji="1" lang="zh-CN" altLang="en-US"/>
              <a:t>我们可以从</a:t>
            </a:r>
            <a:r>
              <a:rPr kumimoji="1" lang="en-US" altLang="zh-CN"/>
              <a:t>MashRanderer</a:t>
            </a:r>
            <a:r>
              <a:rPr kumimoji="1" lang="zh-CN" altLang="en-US"/>
              <a:t>中获取哪些信息？</a:t>
            </a:r>
            <a:endParaRPr kumimoji="1" lang="en-US" altLang="zh-CN"/>
          </a:p>
          <a:p>
            <a:r>
              <a:rPr kumimoji="1" lang="en-US" altLang="zh-CN"/>
              <a:t>float4 vertex : POSITION; //</a:t>
            </a:r>
            <a:r>
              <a:rPr kumimoji="1" lang="zh-CN" altLang="en-US"/>
              <a:t>顶点坐标</a:t>
            </a:r>
          </a:p>
          <a:p>
            <a:r>
              <a:rPr kumimoji="1" lang="en-US" altLang="zh-CN"/>
              <a:t>float4 tangent : TANGENT; // tangent</a:t>
            </a:r>
            <a:r>
              <a:rPr kumimoji="1" lang="zh-CN" altLang="en-US"/>
              <a:t>，三角函数的一种，缩写为</a:t>
            </a:r>
            <a:r>
              <a:rPr kumimoji="1" lang="en-US" altLang="zh-CN"/>
              <a:t>tan</a:t>
            </a:r>
            <a:r>
              <a:rPr kumimoji="1" lang="zh-CN" altLang="en-US"/>
              <a:t>我们很熟悉了，他的值是</a:t>
            </a:r>
            <a:r>
              <a:rPr kumimoji="1" lang="en-US" altLang="zh-CN"/>
              <a:t>mesh</a:t>
            </a:r>
            <a:r>
              <a:rPr kumimoji="1" lang="zh-CN" altLang="en-US"/>
              <a:t>到表面法线的正切值</a:t>
            </a:r>
          </a:p>
          <a:p>
            <a:r>
              <a:rPr kumimoji="1" lang="en-US" altLang="zh-CN"/>
              <a:t>float3 normal : NORMAL; //</a:t>
            </a:r>
            <a:r>
              <a:rPr kumimoji="1" lang="zh-CN" altLang="en-US"/>
              <a:t>表面法向量，以对象的坐标系标准化至单位长度</a:t>
            </a:r>
          </a:p>
          <a:p>
            <a:r>
              <a:rPr kumimoji="1" lang="en-US" altLang="zh-CN"/>
              <a:t>float4 texcoord : TEXCOORD0;//</a:t>
            </a:r>
            <a:r>
              <a:rPr kumimoji="1" lang="zh-CN" altLang="en-US"/>
              <a:t>纹理坐标系的第</a:t>
            </a:r>
            <a:r>
              <a:rPr kumimoji="1" lang="en-US" altLang="zh-CN"/>
              <a:t>0</a:t>
            </a:r>
            <a:r>
              <a:rPr kumimoji="1" lang="zh-CN" altLang="en-US"/>
              <a:t>个集合</a:t>
            </a:r>
          </a:p>
          <a:p>
            <a:r>
              <a:rPr kumimoji="1" lang="en-US" altLang="zh-CN"/>
              <a:t>float4 texcoord1 : TEXCOORD1; //</a:t>
            </a:r>
            <a:r>
              <a:rPr kumimoji="1" lang="zh-CN" altLang="en-US"/>
              <a:t>纹理坐标系的第</a:t>
            </a:r>
            <a:r>
              <a:rPr kumimoji="1" lang="en-US" altLang="zh-CN"/>
              <a:t>1</a:t>
            </a:r>
            <a:r>
              <a:rPr kumimoji="1" lang="zh-CN" altLang="en-US"/>
              <a:t>个集合</a:t>
            </a:r>
          </a:p>
          <a:p>
            <a:r>
              <a:rPr kumimoji="1" lang="en-US" altLang="zh-CN"/>
              <a:t>fixed4 color : COLOR;//</a:t>
            </a:r>
            <a:r>
              <a:rPr kumimoji="1" lang="zh-CN" altLang="en-US"/>
              <a:t>颜色，通常为常数</a:t>
            </a:r>
          </a:p>
        </p:txBody>
      </p:sp>
    </p:spTree>
    <p:extLst>
      <p:ext uri="{BB962C8B-B14F-4D97-AF65-F5344CB8AC3E}">
        <p14:creationId xmlns:p14="http://schemas.microsoft.com/office/powerpoint/2010/main" val="352824155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Unity Cg </a:t>
            </a:r>
            <a:r>
              <a:rPr kumimoji="1" lang="zh-CN" altLang="en-US"/>
              <a:t>输入／输出参数</a:t>
            </a:r>
          </a:p>
        </p:txBody>
      </p:sp>
      <p:sp>
        <p:nvSpPr>
          <p:cNvPr id="3" name="文本占位符 2"/>
          <p:cNvSpPr>
            <a:spLocks noGrp="1"/>
          </p:cNvSpPr>
          <p:nvPr>
            <p:ph type="body" idx="1"/>
          </p:nvPr>
        </p:nvSpPr>
        <p:spPr>
          <a:xfrm>
            <a:off x="1384068" y="1941549"/>
            <a:ext cx="9924011" cy="3411848"/>
          </a:xfrm>
        </p:spPr>
        <p:txBody>
          <a:bodyPr/>
          <a:lstStyle/>
          <a:p>
            <a:r>
              <a:rPr kumimoji="1" lang="en-US" altLang="zh-CN"/>
              <a:t>Unity</a:t>
            </a:r>
            <a:r>
              <a:rPr kumimoji="1" lang="zh-CN" altLang="en-US"/>
              <a:t>为我们提供了内建的预输入参数，只要引用</a:t>
            </a:r>
            <a:r>
              <a:rPr kumimoji="1" lang="en-US" altLang="zh-CN"/>
              <a:t>UnityCg.cginc</a:t>
            </a:r>
            <a:r>
              <a:rPr kumimoji="1" lang="zh-CN" altLang="en-US"/>
              <a:t>头文件就可以使用预先设定好的结构体。</a:t>
            </a:r>
            <a:endParaRPr kumimoji="1" lang="en-US" altLang="zh-CN"/>
          </a:p>
          <a:p>
            <a:r>
              <a:rPr kumimoji="1" lang="zh-CN" altLang="en-US"/>
              <a:t>他们分别有 </a:t>
            </a:r>
            <a:r>
              <a:rPr kumimoji="1" lang="en-US" altLang="zh-CN"/>
              <a:t>appdata_base</a:t>
            </a:r>
            <a:r>
              <a:rPr kumimoji="1" lang="zh-CN" altLang="en-US"/>
              <a:t>、</a:t>
            </a:r>
            <a:r>
              <a:rPr kumimoji="1" lang="en-US" altLang="zh-CN"/>
              <a:t>appdata_tan </a:t>
            </a:r>
            <a:r>
              <a:rPr kumimoji="1" lang="zh-CN" altLang="en-US"/>
              <a:t>和 </a:t>
            </a:r>
            <a:r>
              <a:rPr kumimoji="1" lang="en-US" altLang="zh-CN"/>
              <a:t>appdata_full</a:t>
            </a:r>
          </a:p>
          <a:p>
            <a:endParaRPr kumimoji="1" lang="zh-CN" altLang="en-US"/>
          </a:p>
        </p:txBody>
      </p:sp>
    </p:spTree>
    <p:extLst>
      <p:ext uri="{BB962C8B-B14F-4D97-AF65-F5344CB8AC3E}">
        <p14:creationId xmlns:p14="http://schemas.microsoft.com/office/powerpoint/2010/main" val="2336158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Unity</a:t>
            </a:r>
            <a:r>
              <a:rPr kumimoji="1" lang="zh-CN" altLang="en-US"/>
              <a:t>预先设定输入参数</a:t>
            </a:r>
          </a:p>
        </p:txBody>
      </p:sp>
      <p:sp>
        <p:nvSpPr>
          <p:cNvPr id="5" name="文本框 4"/>
          <p:cNvSpPr txBox="1"/>
          <p:nvPr/>
        </p:nvSpPr>
        <p:spPr>
          <a:xfrm>
            <a:off x="1343302" y="2075869"/>
            <a:ext cx="3006615" cy="1477328"/>
          </a:xfrm>
          <a:prstGeom prst="rect">
            <a:avLst/>
          </a:prstGeom>
          <a:noFill/>
        </p:spPr>
        <p:txBody>
          <a:bodyPr wrap="none" rtlCol="0">
            <a:spAutoFit/>
          </a:bodyPr>
          <a:lstStyle/>
          <a:p>
            <a:r>
              <a:rPr kumimoji="1" lang="en-US" altLang="zh-CN"/>
              <a:t>struct appdata_base {</a:t>
            </a:r>
          </a:p>
          <a:p>
            <a:r>
              <a:rPr kumimoji="1" lang="en-US" altLang="zh-CN"/>
              <a:t>float4 vertex : POSITION;</a:t>
            </a:r>
          </a:p>
          <a:p>
            <a:r>
              <a:rPr kumimoji="1" lang="en-US" altLang="zh-CN"/>
              <a:t>float3 normal : NORMAL;</a:t>
            </a:r>
          </a:p>
          <a:p>
            <a:r>
              <a:rPr kumimoji="1" lang="en-US" altLang="zh-CN"/>
              <a:t>float4 texcoord : TEXCOORD0;</a:t>
            </a:r>
          </a:p>
          <a:p>
            <a:r>
              <a:rPr kumimoji="1" lang="en-US" altLang="zh-CN"/>
              <a:t>};</a:t>
            </a:r>
            <a:endParaRPr kumimoji="1" lang="zh-CN" altLang="en-US"/>
          </a:p>
        </p:txBody>
      </p:sp>
      <p:sp>
        <p:nvSpPr>
          <p:cNvPr id="6" name="文本框 5"/>
          <p:cNvSpPr txBox="1"/>
          <p:nvPr/>
        </p:nvSpPr>
        <p:spPr>
          <a:xfrm>
            <a:off x="4725984" y="2075869"/>
            <a:ext cx="3006615" cy="1754327"/>
          </a:xfrm>
          <a:prstGeom prst="rect">
            <a:avLst/>
          </a:prstGeom>
          <a:noFill/>
        </p:spPr>
        <p:txBody>
          <a:bodyPr wrap="none" rtlCol="0">
            <a:spAutoFit/>
          </a:bodyPr>
          <a:lstStyle/>
          <a:p>
            <a:r>
              <a:rPr kumimoji="1" lang="en-US" altLang="zh-CN"/>
              <a:t>struct appdata_tan {</a:t>
            </a:r>
          </a:p>
          <a:p>
            <a:r>
              <a:rPr kumimoji="1" lang="en-US" altLang="zh-CN"/>
              <a:t>float4 vertex : POSITION;</a:t>
            </a:r>
          </a:p>
          <a:p>
            <a:r>
              <a:rPr kumimoji="1" lang="en-US" altLang="zh-CN"/>
              <a:t>float4 tangent : TANGENT;</a:t>
            </a:r>
          </a:p>
          <a:p>
            <a:r>
              <a:rPr kumimoji="1" lang="en-US" altLang="zh-CN"/>
              <a:t>float3 normal : NORMAL;</a:t>
            </a:r>
          </a:p>
          <a:p>
            <a:r>
              <a:rPr kumimoji="1" lang="en-US" altLang="zh-CN"/>
              <a:t>float4 texcoord : TEXCOORD0;</a:t>
            </a:r>
          </a:p>
          <a:p>
            <a:r>
              <a:rPr kumimoji="1" lang="en-US" altLang="zh-CN"/>
              <a:t>};</a:t>
            </a:r>
            <a:endParaRPr kumimoji="1" lang="zh-CN" altLang="en-US"/>
          </a:p>
        </p:txBody>
      </p:sp>
      <p:sp>
        <p:nvSpPr>
          <p:cNvPr id="7" name="文本框 6"/>
          <p:cNvSpPr txBox="1"/>
          <p:nvPr/>
        </p:nvSpPr>
        <p:spPr>
          <a:xfrm>
            <a:off x="8230784" y="2002603"/>
            <a:ext cx="3123609" cy="2308324"/>
          </a:xfrm>
          <a:prstGeom prst="rect">
            <a:avLst/>
          </a:prstGeom>
          <a:noFill/>
        </p:spPr>
        <p:txBody>
          <a:bodyPr wrap="none" rtlCol="0">
            <a:spAutoFit/>
          </a:bodyPr>
          <a:lstStyle/>
          <a:p>
            <a:r>
              <a:rPr kumimoji="1" lang="en-US" altLang="zh-CN"/>
              <a:t>struct appdata_full {</a:t>
            </a:r>
          </a:p>
          <a:p>
            <a:r>
              <a:rPr kumimoji="1" lang="en-US" altLang="zh-CN"/>
              <a:t>float4 vertex : POSITION;</a:t>
            </a:r>
          </a:p>
          <a:p>
            <a:r>
              <a:rPr kumimoji="1" lang="en-US" altLang="zh-CN"/>
              <a:t>float4 tangent : TANGENT;</a:t>
            </a:r>
          </a:p>
          <a:p>
            <a:r>
              <a:rPr kumimoji="1" lang="en-US" altLang="zh-CN"/>
              <a:t>float3 normal : NORMAL;</a:t>
            </a:r>
          </a:p>
          <a:p>
            <a:r>
              <a:rPr kumimoji="1" lang="en-US" altLang="zh-CN"/>
              <a:t>float4 texcoord : TEXCOORD0;</a:t>
            </a:r>
          </a:p>
          <a:p>
            <a:r>
              <a:rPr kumimoji="1" lang="en-US" altLang="zh-CN"/>
              <a:t>float4 texcoord1 : TEXCOORD1;</a:t>
            </a:r>
          </a:p>
          <a:p>
            <a:r>
              <a:rPr kumimoji="1" lang="en-US" altLang="zh-CN"/>
              <a:t>fixed4 color : COLOR;</a:t>
            </a:r>
          </a:p>
          <a:p>
            <a:r>
              <a:rPr kumimoji="1" lang="en-US" altLang="zh-CN"/>
              <a:t>};</a:t>
            </a:r>
            <a:endParaRPr kumimoji="1" lang="zh-CN" altLang="en-US"/>
          </a:p>
        </p:txBody>
      </p:sp>
    </p:spTree>
    <p:extLst>
      <p:ext uri="{BB962C8B-B14F-4D97-AF65-F5344CB8AC3E}">
        <p14:creationId xmlns:p14="http://schemas.microsoft.com/office/powerpoint/2010/main" val="4203623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Unity Cg </a:t>
            </a:r>
            <a:r>
              <a:rPr kumimoji="1" lang="zh-CN" altLang="en-US"/>
              <a:t>表面体渲染输出参数</a:t>
            </a:r>
          </a:p>
        </p:txBody>
      </p:sp>
      <p:sp>
        <p:nvSpPr>
          <p:cNvPr id="4" name="文本框 3"/>
          <p:cNvSpPr txBox="1"/>
          <p:nvPr/>
        </p:nvSpPr>
        <p:spPr>
          <a:xfrm>
            <a:off x="1355514" y="2307878"/>
            <a:ext cx="10001501" cy="2308324"/>
          </a:xfrm>
          <a:prstGeom prst="rect">
            <a:avLst/>
          </a:prstGeom>
          <a:noFill/>
        </p:spPr>
        <p:txBody>
          <a:bodyPr wrap="square" rtlCol="0">
            <a:spAutoFit/>
          </a:bodyPr>
          <a:lstStyle/>
          <a:p>
            <a:r>
              <a:rPr kumimoji="1" lang="en-US" altLang="zh-TW">
                <a:latin typeface="黑体"/>
                <a:ea typeface="黑体"/>
                <a:cs typeface="黑体"/>
              </a:rPr>
              <a:t>struct SurfaceOutput {  </a:t>
            </a:r>
          </a:p>
          <a:p>
            <a:r>
              <a:rPr kumimoji="1" lang="en-US" altLang="zh-TW">
                <a:latin typeface="黑体"/>
                <a:ea typeface="黑体"/>
                <a:cs typeface="黑体"/>
              </a:rPr>
              <a:t>    half3 Albedo;   // </a:t>
            </a:r>
            <a:r>
              <a:rPr kumimoji="1" lang="zh-TW" altLang="en-US">
                <a:latin typeface="黑体"/>
                <a:ea typeface="黑体"/>
                <a:cs typeface="黑体"/>
              </a:rPr>
              <a:t>该像素的反射率，反应了像素的基色 </a:t>
            </a:r>
          </a:p>
          <a:p>
            <a:r>
              <a:rPr kumimoji="1" lang="zh-TW" altLang="en-US">
                <a:latin typeface="黑体"/>
                <a:ea typeface="黑体"/>
                <a:cs typeface="黑体"/>
              </a:rPr>
              <a:t>    </a:t>
            </a:r>
            <a:r>
              <a:rPr kumimoji="1" lang="en-US" altLang="zh-TW">
                <a:latin typeface="黑体"/>
                <a:ea typeface="黑体"/>
                <a:cs typeface="黑体"/>
              </a:rPr>
              <a:t>half3 Normal;   // </a:t>
            </a:r>
            <a:r>
              <a:rPr kumimoji="1" lang="zh-TW" altLang="en-US">
                <a:latin typeface="黑体"/>
                <a:ea typeface="黑体"/>
                <a:cs typeface="黑体"/>
              </a:rPr>
              <a:t>该像素的法线方向</a:t>
            </a:r>
          </a:p>
          <a:p>
            <a:r>
              <a:rPr kumimoji="1" lang="zh-TW" altLang="en-US">
                <a:latin typeface="黑体"/>
                <a:ea typeface="黑体"/>
                <a:cs typeface="黑体"/>
              </a:rPr>
              <a:t>    </a:t>
            </a:r>
            <a:r>
              <a:rPr kumimoji="1" lang="en-US" altLang="zh-TW">
                <a:latin typeface="黑体"/>
                <a:ea typeface="黑体"/>
                <a:cs typeface="黑体"/>
              </a:rPr>
              <a:t>half3 Emission; // </a:t>
            </a:r>
            <a:r>
              <a:rPr kumimoji="1" lang="zh-TW" altLang="en-US">
                <a:latin typeface="黑体"/>
                <a:ea typeface="黑体"/>
                <a:cs typeface="黑体"/>
              </a:rPr>
              <a:t>该像素的自发光颜色，使得即便没有光照也可以物体本身也可以发出光</a:t>
            </a:r>
          </a:p>
          <a:p>
            <a:r>
              <a:rPr kumimoji="1" lang="zh-TW" altLang="en-US">
                <a:latin typeface="黑体"/>
                <a:ea typeface="黑体"/>
                <a:cs typeface="黑体"/>
              </a:rPr>
              <a:t>    </a:t>
            </a:r>
            <a:r>
              <a:rPr kumimoji="1" lang="en-US" altLang="zh-TW">
                <a:latin typeface="黑体"/>
                <a:ea typeface="黑体"/>
                <a:cs typeface="黑体"/>
              </a:rPr>
              <a:t>half Specular;  // </a:t>
            </a:r>
            <a:r>
              <a:rPr kumimoji="1" lang="zh-TW" altLang="en-US">
                <a:latin typeface="黑体"/>
                <a:ea typeface="黑体"/>
                <a:cs typeface="黑体"/>
              </a:rPr>
              <a:t>该像素的高光指数  </a:t>
            </a:r>
          </a:p>
          <a:p>
            <a:r>
              <a:rPr kumimoji="1" lang="zh-TW" altLang="en-US">
                <a:latin typeface="黑体"/>
                <a:ea typeface="黑体"/>
                <a:cs typeface="黑体"/>
              </a:rPr>
              <a:t>    </a:t>
            </a:r>
            <a:r>
              <a:rPr kumimoji="1" lang="en-US" altLang="zh-TW">
                <a:latin typeface="黑体"/>
                <a:ea typeface="黑体"/>
                <a:cs typeface="黑体"/>
              </a:rPr>
              <a:t>half Gloss;     // </a:t>
            </a:r>
            <a:r>
              <a:rPr kumimoji="1" lang="zh-TW" altLang="en-US">
                <a:latin typeface="黑体"/>
                <a:ea typeface="黑体"/>
                <a:cs typeface="黑体"/>
              </a:rPr>
              <a:t>该像素的高光光滑度，值越大高光反射越清晰，反之越模糊  </a:t>
            </a:r>
          </a:p>
          <a:p>
            <a:r>
              <a:rPr kumimoji="1" lang="zh-TW" altLang="en-US">
                <a:latin typeface="黑体"/>
                <a:ea typeface="黑体"/>
                <a:cs typeface="黑体"/>
              </a:rPr>
              <a:t>    </a:t>
            </a:r>
            <a:r>
              <a:rPr kumimoji="1" lang="en-US" altLang="zh-TW">
                <a:latin typeface="黑体"/>
                <a:ea typeface="黑体"/>
                <a:cs typeface="黑体"/>
              </a:rPr>
              <a:t>half Alpha;     // </a:t>
            </a:r>
            <a:r>
              <a:rPr kumimoji="1" lang="zh-TW" altLang="en-US">
                <a:latin typeface="黑体"/>
                <a:ea typeface="黑体"/>
                <a:cs typeface="黑体"/>
              </a:rPr>
              <a:t>该像素的不透明度 </a:t>
            </a:r>
          </a:p>
          <a:p>
            <a:r>
              <a:rPr kumimoji="1" lang="en-US" altLang="zh-TW">
                <a:latin typeface="黑体"/>
                <a:ea typeface="黑体"/>
                <a:cs typeface="黑体"/>
              </a:rPr>
              <a:t>};</a:t>
            </a:r>
            <a:endParaRPr kumimoji="1" lang="zh-CN" altLang="en-US">
              <a:latin typeface="黑体"/>
              <a:ea typeface="黑体"/>
              <a:cs typeface="黑体"/>
            </a:endParaRPr>
          </a:p>
        </p:txBody>
      </p:sp>
    </p:spTree>
    <p:extLst>
      <p:ext uri="{BB962C8B-B14F-4D97-AF65-F5344CB8AC3E}">
        <p14:creationId xmlns:p14="http://schemas.microsoft.com/office/powerpoint/2010/main" val="4291911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课程简介</a:t>
            </a:r>
          </a:p>
        </p:txBody>
      </p:sp>
      <p:sp>
        <p:nvSpPr>
          <p:cNvPr id="5" name="圆角矩形 4"/>
          <p:cNvSpPr/>
          <p:nvPr/>
        </p:nvSpPr>
        <p:spPr>
          <a:xfrm>
            <a:off x="4270076" y="3554081"/>
            <a:ext cx="3269411" cy="38818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黑体" panose="02010609060101010101" pitchFamily="49" charset="-122"/>
                <a:ea typeface="黑体" panose="02010609060101010101" pitchFamily="49" charset="-122"/>
              </a:rPr>
              <a:t>数学和几何函数</a:t>
            </a:r>
            <a:endParaRPr lang="en-US" altLang="zh-CN">
              <a:solidFill>
                <a:schemeClr val="tx1"/>
              </a:solidFill>
              <a:latin typeface="黑体" panose="02010609060101010101" pitchFamily="49" charset="-122"/>
              <a:ea typeface="黑体" panose="02010609060101010101" pitchFamily="49" charset="-122"/>
            </a:endParaRPr>
          </a:p>
        </p:txBody>
      </p:sp>
      <p:sp>
        <p:nvSpPr>
          <p:cNvPr id="6" name="圆角矩形 5"/>
          <p:cNvSpPr/>
          <p:nvPr/>
        </p:nvSpPr>
        <p:spPr>
          <a:xfrm>
            <a:off x="4270076" y="4136364"/>
            <a:ext cx="3269411" cy="38818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黑体" panose="02010609060101010101" pitchFamily="49" charset="-122"/>
                <a:ea typeface="黑体" panose="02010609060101010101" pitchFamily="49" charset="-122"/>
              </a:rPr>
              <a:t>纹理映射函数</a:t>
            </a:r>
            <a:endParaRPr lang="en-US" altLang="zh-CN">
              <a:solidFill>
                <a:schemeClr val="tx1"/>
              </a:solidFill>
              <a:latin typeface="黑体" panose="02010609060101010101" pitchFamily="49" charset="-122"/>
              <a:ea typeface="黑体" panose="02010609060101010101" pitchFamily="49" charset="-122"/>
            </a:endParaRPr>
          </a:p>
        </p:txBody>
      </p:sp>
      <p:sp>
        <p:nvSpPr>
          <p:cNvPr id="7" name="圆角矩形 6"/>
          <p:cNvSpPr/>
          <p:nvPr/>
        </p:nvSpPr>
        <p:spPr>
          <a:xfrm>
            <a:off x="4270076" y="4786606"/>
            <a:ext cx="3269411" cy="38818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黑体" panose="02010609060101010101" pitchFamily="49" charset="-122"/>
                <a:ea typeface="黑体" panose="02010609060101010101" pitchFamily="49" charset="-122"/>
              </a:rPr>
              <a:t>偏导函数</a:t>
            </a:r>
            <a:endParaRPr lang="en-US" altLang="zh-CN">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4270075" y="5429378"/>
            <a:ext cx="3269411" cy="38818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黑体" panose="02010609060101010101" pitchFamily="49" charset="-122"/>
                <a:ea typeface="黑体" panose="02010609060101010101" pitchFamily="49" charset="-122"/>
              </a:rPr>
              <a:t>调试函数</a:t>
            </a:r>
            <a:endParaRPr lang="en-US" altLang="zh-CN">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87602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marR="0" rtl="0"/>
            <a:r>
              <a:rPr lang="en-US" altLang="zh-CN" b="1" i="0" u="none" strike="noStrike" kern="2200" baseline="0" smtClean="0">
                <a:latin typeface="Calibri" panose="020F0502020204030204" pitchFamily="34" charset="0"/>
                <a:ea typeface="宋体" panose="02010600030101010101" pitchFamily="2" charset="-122"/>
              </a:rPr>
              <a:t>Thank You</a:t>
            </a:r>
            <a:endParaRPr lang="zh-CN" altLang="en-US" b="1" i="0" u="none" strike="noStrike" kern="2200" baseline="0" dirty="0"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3436885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数学库</a:t>
            </a:r>
          </a:p>
        </p:txBody>
      </p:sp>
      <p:sp>
        <p:nvSpPr>
          <p:cNvPr id="3" name="文本占位符 2"/>
          <p:cNvSpPr>
            <a:spLocks noGrp="1"/>
          </p:cNvSpPr>
          <p:nvPr>
            <p:ph type="body" idx="1"/>
          </p:nvPr>
        </p:nvSpPr>
        <p:spPr/>
        <p:txBody>
          <a:bodyPr/>
          <a:lstStyle/>
          <a:p>
            <a:r>
              <a:rPr kumimoji="1" lang="en-US" altLang="zh-CN"/>
              <a:t>Cg</a:t>
            </a:r>
            <a:r>
              <a:rPr kumimoji="1" lang="zh-CN" altLang="en-US"/>
              <a:t>标准函数库中所有的数学函数，这些数学函数用于执行数学上常用计算，包括：三角函数、幂函数、园函数、向量和矩阵的操作函数。这些函数都被重载，以支持标量数据和不同长度的向量作为输入参数。</a:t>
            </a:r>
            <a:endParaRPr kumimoji="1" lang="en-US" altLang="zh-CN"/>
          </a:p>
          <a:p>
            <a:r>
              <a:rPr kumimoji="1" lang="zh-CN" altLang="en-US"/>
              <a:t>数学函数参见图片文件</a:t>
            </a:r>
          </a:p>
        </p:txBody>
      </p:sp>
    </p:spTree>
    <p:extLst>
      <p:ext uri="{BB962C8B-B14F-4D97-AF65-F5344CB8AC3E}">
        <p14:creationId xmlns:p14="http://schemas.microsoft.com/office/powerpoint/2010/main" val="2550665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几何函数库</a:t>
            </a:r>
          </a:p>
        </p:txBody>
      </p:sp>
      <p:sp>
        <p:nvSpPr>
          <p:cNvPr id="3" name="文本占位符 2"/>
          <p:cNvSpPr>
            <a:spLocks noGrp="1"/>
          </p:cNvSpPr>
          <p:nvPr>
            <p:ph type="body" idx="1"/>
          </p:nvPr>
        </p:nvSpPr>
        <p:spPr>
          <a:xfrm>
            <a:off x="1384068" y="1993565"/>
            <a:ext cx="9924011" cy="4096366"/>
          </a:xfrm>
        </p:spPr>
        <p:txBody>
          <a:bodyPr/>
          <a:lstStyle/>
          <a:p>
            <a:r>
              <a:rPr kumimoji="1" lang="zh-CN" altLang="en-US" dirty="0"/>
              <a:t>几何函数：用于执行和解析几何相关的计算，例如根据入射光向量和顶点法向量，求取反射光和折射光方向向量。</a:t>
            </a:r>
            <a:r>
              <a:rPr kumimoji="1" lang="en-US" altLang="zh-CN" dirty="0"/>
              <a:t>Cg </a:t>
            </a:r>
            <a:r>
              <a:rPr kumimoji="1" lang="zh-CN" altLang="en-US" dirty="0"/>
              <a:t>语言标准函数库中有</a:t>
            </a:r>
            <a:r>
              <a:rPr kumimoji="1" lang="en-US" altLang="zh-CN" dirty="0"/>
              <a:t>3</a:t>
            </a:r>
            <a:r>
              <a:rPr kumimoji="1" lang="zh-CN" altLang="en-US" dirty="0"/>
              <a:t>个几何函数会经常被使用到。</a:t>
            </a:r>
          </a:p>
          <a:p>
            <a:r>
              <a:rPr kumimoji="1" lang="zh-CN" altLang="en-US" dirty="0"/>
              <a:t>分别是</a:t>
            </a:r>
            <a:r>
              <a:rPr kumimoji="1" lang="en-US" altLang="zh-CN" dirty="0"/>
              <a:t>:</a:t>
            </a:r>
          </a:p>
          <a:p>
            <a:r>
              <a:rPr kumimoji="1" lang="en-US" altLang="zh-CN" dirty="0"/>
              <a:t>normalize </a:t>
            </a:r>
            <a:r>
              <a:rPr kumimoji="1" lang="zh-CN" altLang="en-US" dirty="0"/>
              <a:t>函数，对向量进行归一化；</a:t>
            </a:r>
          </a:p>
          <a:p>
            <a:r>
              <a:rPr kumimoji="1" lang="en-US" altLang="zh-CN" dirty="0"/>
              <a:t>reflect </a:t>
            </a:r>
            <a:r>
              <a:rPr kumimoji="1" lang="zh-CN" altLang="en-US" dirty="0"/>
              <a:t>函数，计算反射光方向向量；</a:t>
            </a:r>
          </a:p>
          <a:p>
            <a:r>
              <a:rPr kumimoji="1" lang="en-US" altLang="zh-CN" dirty="0"/>
              <a:t>refract </a:t>
            </a:r>
            <a:r>
              <a:rPr kumimoji="1" lang="zh-CN" altLang="en-US" dirty="0"/>
              <a:t>函数，计算折射光方向向量；</a:t>
            </a:r>
            <a:endParaRPr kumimoji="1" lang="en-US" altLang="zh-CN" dirty="0"/>
          </a:p>
          <a:p>
            <a:r>
              <a:rPr kumimoji="1" lang="zh-CN" altLang="en-US" dirty="0"/>
              <a:t>几何函数见图片文件</a:t>
            </a:r>
          </a:p>
        </p:txBody>
      </p:sp>
    </p:spTree>
    <p:extLst>
      <p:ext uri="{BB962C8B-B14F-4D97-AF65-F5344CB8AC3E}">
        <p14:creationId xmlns:p14="http://schemas.microsoft.com/office/powerpoint/2010/main" val="2419986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几何函数注意事项</a:t>
            </a:r>
          </a:p>
        </p:txBody>
      </p:sp>
      <p:sp>
        <p:nvSpPr>
          <p:cNvPr id="3" name="文本占位符 2"/>
          <p:cNvSpPr>
            <a:spLocks noGrp="1"/>
          </p:cNvSpPr>
          <p:nvPr>
            <p:ph type="body" idx="1"/>
          </p:nvPr>
        </p:nvSpPr>
        <p:spPr>
          <a:xfrm>
            <a:off x="1384068" y="1911639"/>
            <a:ext cx="9924011" cy="4424074"/>
          </a:xfrm>
        </p:spPr>
        <p:txBody>
          <a:bodyPr>
            <a:noAutofit/>
          </a:bodyPr>
          <a:lstStyle/>
          <a:p>
            <a:r>
              <a:rPr kumimoji="1" lang="zh-CN" altLang="en-US" sz="2400" dirty="0">
                <a:solidFill>
                  <a:srgbClr val="FF0000"/>
                </a:solidFill>
                <a:latin typeface="微软雅黑"/>
                <a:ea typeface="微软雅黑"/>
                <a:cs typeface="微软雅黑"/>
              </a:rPr>
              <a:t>要求强烈注意：</a:t>
            </a:r>
          </a:p>
          <a:p>
            <a:r>
              <a:rPr kumimoji="1" lang="en-US" altLang="zh-CN" sz="2400" dirty="0">
                <a:solidFill>
                  <a:srgbClr val="FF0000"/>
                </a:solidFill>
                <a:latin typeface="微软雅黑"/>
                <a:ea typeface="微软雅黑"/>
                <a:cs typeface="微软雅黑"/>
              </a:rPr>
              <a:t>1</a:t>
            </a:r>
            <a:r>
              <a:rPr kumimoji="1" lang="zh-CN" altLang="en-US" sz="2400" dirty="0">
                <a:solidFill>
                  <a:srgbClr val="FF0000"/>
                </a:solidFill>
                <a:latin typeface="微软雅黑"/>
                <a:ea typeface="微软雅黑"/>
                <a:cs typeface="微软雅黑"/>
              </a:rPr>
              <a:t>、着色程序中的向量最好进行归一化之后再使用，否则会出现难以预料的错误；</a:t>
            </a:r>
          </a:p>
          <a:p>
            <a:r>
              <a:rPr kumimoji="1" lang="en-US" altLang="zh-CN" sz="2400" dirty="0">
                <a:solidFill>
                  <a:srgbClr val="FF0000"/>
                </a:solidFill>
                <a:latin typeface="微软雅黑"/>
                <a:ea typeface="微软雅黑"/>
                <a:cs typeface="微软雅黑"/>
              </a:rPr>
              <a:t>2</a:t>
            </a:r>
            <a:r>
              <a:rPr kumimoji="1" lang="zh-CN" altLang="en-US" sz="2400" dirty="0">
                <a:solidFill>
                  <a:srgbClr val="FF0000"/>
                </a:solidFill>
                <a:latin typeface="微软雅黑"/>
                <a:ea typeface="微软雅黑"/>
                <a:cs typeface="微软雅黑"/>
              </a:rPr>
              <a:t>、</a:t>
            </a:r>
            <a:r>
              <a:rPr kumimoji="1" lang="en-US" altLang="zh-CN" sz="2400" dirty="0">
                <a:solidFill>
                  <a:srgbClr val="FF0000"/>
                </a:solidFill>
                <a:latin typeface="微软雅黑"/>
                <a:ea typeface="微软雅黑"/>
                <a:cs typeface="微软雅黑"/>
              </a:rPr>
              <a:t>reflect </a:t>
            </a:r>
            <a:r>
              <a:rPr kumimoji="1" lang="zh-CN" altLang="en-US" sz="2400" dirty="0">
                <a:solidFill>
                  <a:srgbClr val="FF0000"/>
                </a:solidFill>
                <a:latin typeface="微软雅黑"/>
                <a:ea typeface="微软雅黑"/>
                <a:cs typeface="微软雅黑"/>
              </a:rPr>
              <a:t>函数和 </a:t>
            </a:r>
            <a:r>
              <a:rPr kumimoji="1" lang="en-US" altLang="zh-CN" sz="2400" dirty="0">
                <a:solidFill>
                  <a:srgbClr val="FF0000"/>
                </a:solidFill>
                <a:latin typeface="微软雅黑"/>
                <a:ea typeface="微软雅黑"/>
                <a:cs typeface="微软雅黑"/>
              </a:rPr>
              <a:t>refract </a:t>
            </a:r>
            <a:r>
              <a:rPr kumimoji="1" lang="zh-CN" altLang="en-US" sz="2400" dirty="0">
                <a:solidFill>
                  <a:srgbClr val="FF0000"/>
                </a:solidFill>
                <a:latin typeface="微软雅黑"/>
                <a:ea typeface="微软雅黑"/>
                <a:cs typeface="微软雅黑"/>
              </a:rPr>
              <a:t>函数都存在以“入射光方向向量”作为输入参数，注意这两个函数中使用的入射光方向向量</a:t>
            </a:r>
            <a:r>
              <a:rPr kumimoji="1" lang="en-US" altLang="zh-CN" sz="2400" dirty="0">
                <a:solidFill>
                  <a:srgbClr val="FF0000"/>
                </a:solidFill>
                <a:latin typeface="微软雅黑"/>
                <a:ea typeface="微软雅黑"/>
                <a:cs typeface="微软雅黑"/>
              </a:rPr>
              <a:t>,</a:t>
            </a:r>
            <a:r>
              <a:rPr kumimoji="1" lang="zh-CN" altLang="en-US" sz="2400" dirty="0">
                <a:solidFill>
                  <a:srgbClr val="FF0000"/>
                </a:solidFill>
                <a:latin typeface="微软雅黑"/>
                <a:ea typeface="微软雅黑"/>
                <a:cs typeface="微软雅黑"/>
              </a:rPr>
              <a:t>是从外指向几何顶点的；</a:t>
            </a:r>
          </a:p>
          <a:p>
            <a:r>
              <a:rPr kumimoji="1" lang="zh-CN" altLang="en-US" sz="2400" dirty="0">
                <a:solidFill>
                  <a:srgbClr val="FF0000"/>
                </a:solidFill>
                <a:latin typeface="微软雅黑"/>
                <a:ea typeface="微软雅黑"/>
                <a:cs typeface="微软雅黑"/>
              </a:rPr>
              <a:t>平时我们在着色程序中或者在课本上都是将入射光方向向量作为从顶点出发。</a:t>
            </a:r>
          </a:p>
        </p:txBody>
      </p:sp>
    </p:spTree>
    <p:extLst>
      <p:ext uri="{BB962C8B-B14F-4D97-AF65-F5344CB8AC3E}">
        <p14:creationId xmlns:p14="http://schemas.microsoft.com/office/powerpoint/2010/main" val="2602526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纹理查询函数</a:t>
            </a:r>
          </a:p>
        </p:txBody>
      </p:sp>
      <p:sp>
        <p:nvSpPr>
          <p:cNvPr id="3" name="文本占位符 2"/>
          <p:cNvSpPr>
            <a:spLocks noGrp="1"/>
          </p:cNvSpPr>
          <p:nvPr>
            <p:ph type="body" idx="1"/>
          </p:nvPr>
        </p:nvSpPr>
        <p:spPr>
          <a:xfrm>
            <a:off x="1384068" y="1952601"/>
            <a:ext cx="9924011" cy="3400795"/>
          </a:xfrm>
        </p:spPr>
        <p:txBody>
          <a:bodyPr/>
          <a:lstStyle/>
          <a:p>
            <a:r>
              <a:rPr kumimoji="1" lang="en-US" altLang="zh-CN"/>
              <a:t>Cg </a:t>
            </a:r>
            <a:r>
              <a:rPr kumimoji="1" lang="zh-CN" altLang="en-US"/>
              <a:t>标准函数库中的纹理映射函数。这些函数被 </a:t>
            </a:r>
            <a:r>
              <a:rPr kumimoji="1" lang="en-US" altLang="zh-CN"/>
              <a:t>ps_2_0</a:t>
            </a:r>
            <a:r>
              <a:rPr kumimoji="1" lang="zh-CN" altLang="en-US"/>
              <a:t>、</a:t>
            </a:r>
            <a:r>
              <a:rPr kumimoji="1" lang="en-US" altLang="zh-CN"/>
              <a:t>ps_2_x</a:t>
            </a:r>
            <a:r>
              <a:rPr kumimoji="1" lang="zh-CN" altLang="en-US"/>
              <a:t>、</a:t>
            </a:r>
            <a:r>
              <a:rPr kumimoji="1" lang="en-US" altLang="zh-CN"/>
              <a:t>arbfp1</a:t>
            </a:r>
            <a:r>
              <a:rPr kumimoji="1" lang="zh-CN" altLang="en-US"/>
              <a:t>、</a:t>
            </a:r>
            <a:r>
              <a:rPr kumimoji="1" lang="en-US" altLang="zh-CN"/>
              <a:t>fp30 </a:t>
            </a:r>
            <a:r>
              <a:rPr kumimoji="1" lang="zh-CN" altLang="en-US"/>
              <a:t>和 </a:t>
            </a:r>
            <a:r>
              <a:rPr kumimoji="1" lang="en-US" altLang="zh-CN"/>
              <a:t>fp40 </a:t>
            </a:r>
            <a:r>
              <a:rPr kumimoji="1" lang="zh-CN" altLang="en-US"/>
              <a:t>等 </a:t>
            </a:r>
            <a:r>
              <a:rPr kumimoji="1" lang="en-US" altLang="zh-CN"/>
              <a:t>profiles </a:t>
            </a:r>
            <a:r>
              <a:rPr kumimoji="1" lang="zh-CN" altLang="en-US"/>
              <a:t>完全支持</a:t>
            </a:r>
            <a:r>
              <a:rPr kumimoji="1" lang="en-US" altLang="zh-CN"/>
              <a:t>(fully supported)</a:t>
            </a:r>
            <a:r>
              <a:rPr kumimoji="1" lang="zh-CN" altLang="en-US"/>
              <a:t>。所有的这些函数返回四元向量值。</a:t>
            </a:r>
            <a:endParaRPr kumimoji="1" lang="en-US" altLang="zh-CN"/>
          </a:p>
          <a:p>
            <a:r>
              <a:rPr kumimoji="1" lang="zh-CN" altLang="en-US"/>
              <a:t>纹理函数见图片</a:t>
            </a:r>
            <a:endParaRPr kumimoji="1" lang="en-US" altLang="zh-CN"/>
          </a:p>
        </p:txBody>
      </p:sp>
    </p:spTree>
    <p:extLst>
      <p:ext uri="{BB962C8B-B14F-4D97-AF65-F5344CB8AC3E}">
        <p14:creationId xmlns:p14="http://schemas.microsoft.com/office/powerpoint/2010/main" val="4129126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纹理查询函数</a:t>
            </a:r>
          </a:p>
        </p:txBody>
      </p:sp>
      <p:sp>
        <p:nvSpPr>
          <p:cNvPr id="3" name="文本占位符 2"/>
          <p:cNvSpPr>
            <a:spLocks noGrp="1"/>
          </p:cNvSpPr>
          <p:nvPr>
            <p:ph type="body" idx="1"/>
          </p:nvPr>
        </p:nvSpPr>
        <p:spPr>
          <a:xfrm>
            <a:off x="1384068" y="2185768"/>
            <a:ext cx="9924011" cy="3211492"/>
          </a:xfrm>
        </p:spPr>
        <p:txBody>
          <a:bodyPr/>
          <a:lstStyle/>
          <a:p>
            <a:r>
              <a:rPr lang="zh-CN" altLang="en-US"/>
              <a:t>一些参数说明：</a:t>
            </a:r>
            <a:r>
              <a:rPr lang="en-US" altLang="zh-CN"/>
              <a:t>s </a:t>
            </a:r>
            <a:r>
              <a:rPr lang="zh-CN" altLang="en-US"/>
              <a:t>象征一元、二元、三元纹理坐标</a:t>
            </a:r>
            <a:r>
              <a:rPr lang="en-US" altLang="zh-CN"/>
              <a:t>;z </a:t>
            </a:r>
            <a:r>
              <a:rPr lang="zh-CN" altLang="en-US"/>
              <a:t>代表使用“深度比较</a:t>
            </a:r>
            <a:r>
              <a:rPr lang="en-US" altLang="zh-CN"/>
              <a:t>(depth comparison)</a:t>
            </a:r>
            <a:r>
              <a:rPr lang="zh-CN" altLang="en-US"/>
              <a:t>”的值</a:t>
            </a:r>
            <a:r>
              <a:rPr lang="zh-CN" altLang="zh-CN"/>
              <a:t>；</a:t>
            </a:r>
            <a:r>
              <a:rPr lang="en-US" altLang="zh-CN"/>
              <a:t>q </a:t>
            </a:r>
            <a:r>
              <a:rPr lang="zh-CN" altLang="en-US"/>
              <a:t>表示一个透视值</a:t>
            </a:r>
            <a:r>
              <a:rPr lang="en-US" altLang="zh-CN"/>
              <a:t>(perspective value</a:t>
            </a:r>
            <a:r>
              <a:rPr lang="zh-CN" altLang="en-US"/>
              <a:t>，其实就是透视投影后所得到的齐次坐 标的最后一位</a:t>
            </a:r>
            <a:r>
              <a:rPr lang="en-US" altLang="zh-CN"/>
              <a:t>)</a:t>
            </a:r>
            <a:r>
              <a:rPr lang="zh-CN" altLang="en-US"/>
              <a:t>，这个值被用来除以纹理坐标</a:t>
            </a:r>
            <a:r>
              <a:rPr lang="en-US" altLang="zh-CN"/>
              <a:t>(S),</a:t>
            </a:r>
            <a:r>
              <a:rPr lang="zh-CN" altLang="en-US"/>
              <a:t>得到新的纹理坐标</a:t>
            </a:r>
            <a:r>
              <a:rPr lang="en-US" altLang="zh-CN"/>
              <a:t>(</a:t>
            </a:r>
            <a:r>
              <a:rPr lang="zh-CN" altLang="en-US"/>
              <a:t>已归一 化到 </a:t>
            </a:r>
            <a:r>
              <a:rPr lang="en-US" altLang="zh-CN"/>
              <a:t>0 </a:t>
            </a:r>
            <a:r>
              <a:rPr lang="zh-CN" altLang="en-US"/>
              <a:t>和 </a:t>
            </a:r>
            <a:r>
              <a:rPr lang="en-US" altLang="zh-CN"/>
              <a:t>1 </a:t>
            </a:r>
            <a:r>
              <a:rPr lang="zh-CN" altLang="en-US"/>
              <a:t>之间</a:t>
            </a:r>
            <a:r>
              <a:rPr lang="en-US" altLang="zh-CN"/>
              <a:t>)</a:t>
            </a:r>
            <a:r>
              <a:rPr lang="zh-CN" altLang="en-US"/>
              <a:t>然后用于纹理查询。 </a:t>
            </a:r>
          </a:p>
          <a:p>
            <a:r>
              <a:rPr lang="en-US" altLang="zh-CN"/>
              <a:t>      </a:t>
            </a:r>
            <a:r>
              <a:rPr lang="zh-CN" altLang="en-US"/>
              <a:t>纹理函数非常多，总的来说按照纹理维数进行分类</a:t>
            </a:r>
            <a:r>
              <a:rPr lang="zh-CN" altLang="zh-CN"/>
              <a:t>，</a:t>
            </a:r>
            <a:r>
              <a:rPr lang="zh-CN" altLang="en-US"/>
              <a:t>即</a:t>
            </a:r>
            <a:r>
              <a:rPr lang="zh-CN" altLang="zh-CN"/>
              <a:t>：</a:t>
            </a:r>
            <a:r>
              <a:rPr lang="en-US" altLang="zh-CN"/>
              <a:t>1D </a:t>
            </a:r>
            <a:r>
              <a:rPr lang="zh-CN" altLang="en-US"/>
              <a:t>纹理函数</a:t>
            </a:r>
            <a:r>
              <a:rPr lang="zh-CN" altLang="zh-CN"/>
              <a:t>，</a:t>
            </a:r>
            <a:r>
              <a:rPr lang="en-US" altLang="zh-CN"/>
              <a:t>2D </a:t>
            </a:r>
            <a:r>
              <a:rPr lang="zh-CN" altLang="en-US"/>
              <a:t>纹理函数</a:t>
            </a:r>
            <a:r>
              <a:rPr lang="zh-CN" altLang="zh-CN"/>
              <a:t>，</a:t>
            </a:r>
            <a:r>
              <a:rPr lang="en-US" altLang="zh-CN"/>
              <a:t>3D </a:t>
            </a:r>
            <a:r>
              <a:rPr lang="zh-CN" altLang="en-US"/>
              <a:t>纹理函数</a:t>
            </a:r>
            <a:r>
              <a:rPr lang="zh-CN" altLang="zh-CN"/>
              <a:t>，</a:t>
            </a:r>
            <a:r>
              <a:rPr lang="zh-CN" altLang="en-US"/>
              <a:t>已经立方体纹理。需要注意</a:t>
            </a:r>
            <a:r>
              <a:rPr lang="zh-CN" altLang="zh-CN"/>
              <a:t>，</a:t>
            </a:r>
            <a:r>
              <a:rPr lang="en-US" altLang="zh-CN"/>
              <a:t>TexREC </a:t>
            </a:r>
            <a:r>
              <a:rPr lang="zh-CN" altLang="en-US"/>
              <a:t>函数查询的纹理实际上也是二维纹理。</a:t>
            </a:r>
            <a:endParaRPr lang="en-US" altLang="zh-CN"/>
          </a:p>
        </p:txBody>
      </p:sp>
    </p:spTree>
    <p:extLst>
      <p:ext uri="{BB962C8B-B14F-4D97-AF65-F5344CB8AC3E}">
        <p14:creationId xmlns:p14="http://schemas.microsoft.com/office/powerpoint/2010/main" val="91273614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纹理</a:t>
            </a:r>
          </a:p>
        </p:txBody>
      </p:sp>
      <p:pic>
        <p:nvPicPr>
          <p:cNvPr id="4" name="图片 3" descr="纹理图示.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886" y="1991774"/>
            <a:ext cx="7485861" cy="3332220"/>
          </a:xfrm>
          <a:prstGeom prst="rect">
            <a:avLst/>
          </a:prstGeom>
        </p:spPr>
      </p:pic>
      <p:sp>
        <p:nvSpPr>
          <p:cNvPr id="5" name="文本框 4"/>
          <p:cNvSpPr txBox="1"/>
          <p:nvPr/>
        </p:nvSpPr>
        <p:spPr>
          <a:xfrm>
            <a:off x="2039377" y="5714746"/>
            <a:ext cx="8120877" cy="923330"/>
          </a:xfrm>
          <a:prstGeom prst="rect">
            <a:avLst/>
          </a:prstGeom>
          <a:noFill/>
        </p:spPr>
        <p:txBody>
          <a:bodyPr wrap="square" rtlCol="0">
            <a:spAutoFit/>
          </a:bodyPr>
          <a:lstStyle/>
          <a:p>
            <a:r>
              <a:rPr lang="en-US" altLang="zh-CN" dirty="0"/>
              <a:t>3D </a:t>
            </a:r>
            <a:r>
              <a:rPr lang="zh-CN" altLang="en-US" dirty="0"/>
              <a:t>纹理</a:t>
            </a:r>
            <a:r>
              <a:rPr lang="zh-CN" altLang="zh-CN" dirty="0"/>
              <a:t>：</a:t>
            </a:r>
            <a:r>
              <a:rPr lang="zh-CN" altLang="en-US" dirty="0"/>
              <a:t>另一个比较学术化的名称是“体纹理</a:t>
            </a:r>
            <a:r>
              <a:rPr lang="en-US" altLang="zh-CN" dirty="0"/>
              <a:t>(Volume Texture)</a:t>
            </a:r>
            <a:r>
              <a:rPr lang="zh-CN" altLang="en-US" dirty="0"/>
              <a:t>”</a:t>
            </a:r>
            <a:r>
              <a:rPr lang="zh-CN" altLang="zh-CN" dirty="0"/>
              <a:t>，</a:t>
            </a:r>
            <a:r>
              <a:rPr lang="zh-CN" altLang="en-US" dirty="0"/>
              <a:t>体纹理通常用于体绘制</a:t>
            </a:r>
            <a:r>
              <a:rPr lang="zh-CN" altLang="zh-CN" dirty="0"/>
              <a:t>，</a:t>
            </a:r>
            <a:r>
              <a:rPr lang="zh-CN" altLang="en-US" dirty="0"/>
              <a:t>体纹理用于记录空间中的体细节数据。</a:t>
            </a:r>
            <a:endParaRPr lang="en-US" altLang="zh-CN" dirty="0"/>
          </a:p>
          <a:p>
            <a:endParaRPr kumimoji="1" lang="zh-CN" altLang="en-US" dirty="0"/>
          </a:p>
        </p:txBody>
      </p:sp>
    </p:spTree>
    <p:extLst>
      <p:ext uri="{BB962C8B-B14F-4D97-AF65-F5344CB8AC3E}">
        <p14:creationId xmlns:p14="http://schemas.microsoft.com/office/powerpoint/2010/main" val="5673667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偏导函数数学理念</a:t>
            </a:r>
          </a:p>
        </p:txBody>
      </p:sp>
      <p:sp>
        <p:nvSpPr>
          <p:cNvPr id="3" name="文本占位符 2"/>
          <p:cNvSpPr>
            <a:spLocks noGrp="1"/>
          </p:cNvSpPr>
          <p:nvPr>
            <p:ph type="body" idx="1"/>
          </p:nvPr>
        </p:nvSpPr>
        <p:spPr>
          <a:xfrm>
            <a:off x="1384068" y="1868283"/>
            <a:ext cx="9924011" cy="3773198"/>
          </a:xfrm>
        </p:spPr>
        <p:txBody>
          <a:bodyPr>
            <a:normAutofit/>
          </a:bodyPr>
          <a:lstStyle/>
          <a:p>
            <a:r>
              <a:rPr kumimoji="1" lang="zh-CN" altLang="en-US" dirty="0"/>
              <a:t>微积分（</a:t>
            </a:r>
            <a:r>
              <a:rPr kumimoji="1" lang="en-US" altLang="zh-CN" dirty="0"/>
              <a:t>Calculus</a:t>
            </a:r>
            <a:r>
              <a:rPr kumimoji="1" lang="zh-CN" altLang="en-US" dirty="0"/>
              <a:t>）是高等数学中研究函数的微分（</a:t>
            </a:r>
            <a:r>
              <a:rPr kumimoji="1" lang="en-US" altLang="zh-CN" dirty="0"/>
              <a:t>Differentiation</a:t>
            </a:r>
            <a:r>
              <a:rPr kumimoji="1" lang="zh-CN" altLang="en-US" dirty="0"/>
              <a:t>）、积分</a:t>
            </a:r>
            <a:r>
              <a:rPr kumimoji="1" lang="en-US" altLang="zh-CN" dirty="0"/>
              <a:t>(Integration)</a:t>
            </a:r>
            <a:r>
              <a:rPr kumimoji="1" lang="zh-CN" altLang="en-US" dirty="0"/>
              <a:t>以及有关概念和应用的数学分支。它是数学的一个基础学科。内容主要包括极限、微分学、积分学及其应用。微分学包括求导数的运算，是一套关于变化率的理论。它使得函数、速度、加速度和曲线的斜率等均可用一套通用的符号进行讨论。积分学，包括求积分的运算，为定义和计算面积、体积等提供一套通用的方法。</a:t>
            </a:r>
            <a:endParaRPr kumimoji="1" lang="en-US" altLang="zh-CN" dirty="0"/>
          </a:p>
          <a:p>
            <a:r>
              <a:rPr kumimoji="1" lang="zh-CN" altLang="en-US" dirty="0"/>
              <a:t>导数（</a:t>
            </a:r>
            <a:r>
              <a:rPr kumimoji="1" lang="en-US" altLang="zh-CN" dirty="0"/>
              <a:t>Derivative</a:t>
            </a:r>
            <a:r>
              <a:rPr kumimoji="1" lang="zh-CN" altLang="en-US" dirty="0"/>
              <a:t>）是微积分中的重要基础概念。当函数</a:t>
            </a:r>
            <a:r>
              <a:rPr kumimoji="1" lang="en-US" altLang="zh-CN" dirty="0"/>
              <a:t>y=f(x)</a:t>
            </a:r>
            <a:r>
              <a:rPr kumimoji="1" lang="zh-CN" altLang="en-US" dirty="0"/>
              <a:t>的自变量</a:t>
            </a:r>
            <a:r>
              <a:rPr kumimoji="1" lang="en-US" altLang="zh-CN" dirty="0"/>
              <a:t>X</a:t>
            </a:r>
            <a:r>
              <a:rPr kumimoji="1" lang="zh-CN" altLang="en-US" dirty="0"/>
              <a:t>在一点</a:t>
            </a:r>
            <a:r>
              <a:rPr kumimoji="1" lang="en-US" altLang="zh-CN" dirty="0"/>
              <a:t>x0</a:t>
            </a:r>
            <a:r>
              <a:rPr kumimoji="1" lang="zh-CN" altLang="en-US" dirty="0"/>
              <a:t>上产生一个增量</a:t>
            </a:r>
            <a:r>
              <a:rPr kumimoji="1" lang="en-US" altLang="zh-CN" dirty="0" err="1"/>
              <a:t>Δx</a:t>
            </a:r>
            <a:r>
              <a:rPr kumimoji="1" lang="zh-CN" altLang="en-US" dirty="0"/>
              <a:t>时，函数输出值的增量</a:t>
            </a:r>
            <a:r>
              <a:rPr kumimoji="1" lang="en-US" altLang="zh-CN" dirty="0" err="1"/>
              <a:t>Δy</a:t>
            </a:r>
            <a:r>
              <a:rPr kumimoji="1" lang="zh-CN" altLang="en-US" dirty="0"/>
              <a:t>与自变量增量</a:t>
            </a:r>
            <a:r>
              <a:rPr kumimoji="1" lang="en-US" altLang="zh-CN" dirty="0" err="1"/>
              <a:t>Δx</a:t>
            </a:r>
            <a:r>
              <a:rPr kumimoji="1" lang="zh-CN" altLang="en-US" dirty="0"/>
              <a:t>的比值在</a:t>
            </a:r>
            <a:r>
              <a:rPr kumimoji="1" lang="en-US" altLang="zh-CN" dirty="0" err="1"/>
              <a:t>Δx</a:t>
            </a:r>
            <a:r>
              <a:rPr kumimoji="1" lang="zh-CN" altLang="en-US" dirty="0"/>
              <a:t>趋于</a:t>
            </a:r>
            <a:r>
              <a:rPr kumimoji="1" lang="en-US" altLang="zh-CN" dirty="0"/>
              <a:t>0</a:t>
            </a:r>
            <a:r>
              <a:rPr kumimoji="1" lang="zh-CN" altLang="en-US" dirty="0"/>
              <a:t>时的极限</a:t>
            </a:r>
            <a:r>
              <a:rPr kumimoji="1" lang="en-US" altLang="zh-CN" dirty="0"/>
              <a:t>a</a:t>
            </a:r>
            <a:r>
              <a:rPr kumimoji="1" lang="zh-CN" altLang="en-US" dirty="0"/>
              <a:t>如果存在，</a:t>
            </a:r>
            <a:r>
              <a:rPr kumimoji="1" lang="en-US" altLang="zh-CN" dirty="0"/>
              <a:t>a</a:t>
            </a:r>
            <a:r>
              <a:rPr kumimoji="1" lang="zh-CN" altLang="en-US" dirty="0"/>
              <a:t>即为在</a:t>
            </a:r>
            <a:r>
              <a:rPr kumimoji="1" lang="en-US" altLang="zh-CN" dirty="0"/>
              <a:t>x0</a:t>
            </a:r>
            <a:r>
              <a:rPr kumimoji="1" lang="zh-CN" altLang="en-US" dirty="0"/>
              <a:t>处的导数，记作</a:t>
            </a:r>
            <a:r>
              <a:rPr kumimoji="1" lang="en-US" altLang="zh-CN" dirty="0"/>
              <a:t>f`(x0)</a:t>
            </a:r>
            <a:r>
              <a:rPr kumimoji="1" lang="zh-CN" altLang="en-US" dirty="0"/>
              <a:t>或</a:t>
            </a:r>
            <a:r>
              <a:rPr kumimoji="1" lang="en-US" altLang="zh-CN" dirty="0" err="1"/>
              <a:t>df</a:t>
            </a:r>
            <a:r>
              <a:rPr kumimoji="1" lang="en-US" altLang="zh-CN" dirty="0"/>
              <a:t>/dx(x0)</a:t>
            </a:r>
            <a:r>
              <a:rPr kumimoji="1" lang="zh-CN" altLang="en-US" dirty="0"/>
              <a:t>。</a:t>
            </a:r>
          </a:p>
        </p:txBody>
      </p:sp>
    </p:spTree>
    <p:extLst>
      <p:ext uri="{BB962C8B-B14F-4D97-AF65-F5344CB8AC3E}">
        <p14:creationId xmlns:p14="http://schemas.microsoft.com/office/powerpoint/2010/main" val="2738735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0A54D2BD-F07A-412A-BCCD-9A79057563DD}" vid="{82E95A50-EF64-4147-932A-353463B13EE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1892</TotalTime>
  <Words>1669</Words>
  <Application>Microsoft Macintosh PowerPoint</Application>
  <PresentationFormat>宽屏</PresentationFormat>
  <Paragraphs>103</Paragraphs>
  <Slides>20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Arial Black</vt:lpstr>
      <vt:lpstr>Calibri</vt:lpstr>
      <vt:lpstr>方正综艺简体</vt:lpstr>
      <vt:lpstr>黑体</vt:lpstr>
      <vt:lpstr>宋体</vt:lpstr>
      <vt:lpstr>微软雅黑</vt:lpstr>
      <vt:lpstr>主题1</vt:lpstr>
      <vt:lpstr>火星时代游戏设计系</vt:lpstr>
      <vt:lpstr>课程简介</vt:lpstr>
      <vt:lpstr>数学库</vt:lpstr>
      <vt:lpstr>几何函数库</vt:lpstr>
      <vt:lpstr>几何函数注意事项</vt:lpstr>
      <vt:lpstr>纹理查询函数</vt:lpstr>
      <vt:lpstr>纹理查询函数</vt:lpstr>
      <vt:lpstr>纹理</vt:lpstr>
      <vt:lpstr>偏导函数数学理念</vt:lpstr>
      <vt:lpstr>偏导函数数学理念</vt:lpstr>
      <vt:lpstr>偏导函数</vt:lpstr>
      <vt:lpstr>偏导函数</vt:lpstr>
      <vt:lpstr>偏导函数</vt:lpstr>
      <vt:lpstr>Unity Cg</vt:lpstr>
      <vt:lpstr>Unity Cg输入／输出参数</vt:lpstr>
      <vt:lpstr>Unity Cg 输入／输出参数</vt:lpstr>
      <vt:lpstr>Unity Cg 输入／输出参数</vt:lpstr>
      <vt:lpstr>Unity预先设定输入参数</vt:lpstr>
      <vt:lpstr>Unity Cg 表面体渲染输出参数</vt:lpstr>
      <vt:lpstr>Thank You</vt:lpstr>
    </vt:vector>
  </TitlesOfParts>
  <Company>火星时代</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吴瑕</dc:creator>
  <cp:lastModifiedBy>Microsoft Office 用户</cp:lastModifiedBy>
  <cp:revision>1081</cp:revision>
  <dcterms:created xsi:type="dcterms:W3CDTF">2013-09-27T06:45:54Z</dcterms:created>
  <dcterms:modified xsi:type="dcterms:W3CDTF">2016-11-09T07:21:54Z</dcterms:modified>
</cp:coreProperties>
</file>