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3364A-06D3-42E3-90B3-875CC1AB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1221E9-44DD-4F95-BD47-F34F5469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9A681-6585-4A2F-AC88-DE07B62F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A7A60-5553-4AEF-8137-3187A30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51D025-5C59-4739-AF98-F65898C8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B92C3-7278-4063-9E4A-A2FF8FAF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D50812-31C8-4C9D-9443-5BFD59A4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7CC562-DBB7-4D8E-B9B3-84B0C8E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E76CE6-3C61-43D0-B6C0-AFE707B4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717D4-789B-43CF-8F19-2B6ED9C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6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1EAD95-EF57-41FD-AA02-9ED6399AF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6CB2FD-2E45-4458-80AD-B47D7456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2AC0A-ED3B-45DA-A51B-A1BCBD9C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06C46-CC07-4DFE-899A-FF6B2EBE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6501C-16FA-48D2-883E-16224F35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99B9E-D458-4BFB-A3A4-81B56D6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F6971-7BA6-48AA-BEE4-532AFFA7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847BA-08EB-4DB6-94CA-56543ABC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A5E1C-E2E4-46F5-9CB9-E846E92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9D2F7-79C2-466B-81ED-479471E1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B2A65-3B19-4926-BE34-4E432C54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B8694-8F4D-43BE-B021-332EBAB8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DDED39-47D6-423E-948B-069A8080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DEE08-AB65-48F7-BE8C-59C4D7A3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0E962-E610-49BB-81CB-DFAC239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EFA66-F8BA-43EE-9680-976F3B6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7E4-D889-4A0F-88DA-0B769DC59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D8AA1-6D17-4ACF-BA53-5F113BA2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DC03E1-5565-4AE4-B15F-83DA203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687F2E-86F7-47C2-B566-08791F71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98F1FB-C074-4113-A5F5-A3139836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55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B8E01-2D0F-4C37-A540-371BBB3D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9FE309-7747-4E42-A745-301D826E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14BB99-A35E-4AB8-8AF6-F1B401FB2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980ACF-172E-4758-BB49-149BF297B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3C5F12-5838-4349-A176-25A1912F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4E5143-735C-4194-8AEE-91BC1B40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BF338D-C09F-4C22-AB04-3A6E68C6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ECBB53-CEFA-44FE-BE5B-3BC2C805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09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7DC2D-AC2C-4A6A-8A18-093A349C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C79A61-DD29-4BAA-A3B2-45724C19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92C13C-9246-499D-8F8D-D7BAC07F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AB73F6-F275-451D-AC20-EB8AEDB2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56597B-1C05-43CC-A66F-4BBA020C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F6289B-37BC-4E6C-873F-3D03207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90F87B-EE73-4474-BDBB-CFAB951F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1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2A938-555B-4EDE-9F9C-4AD3B32D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272B4-3A79-4B79-9D7F-EEF8D2D0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93E7D2-424A-406A-9B7D-115FB89A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EAF933-10D1-4A54-9DC7-71BBAE45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4EC31F-E284-47F2-8A86-850A61B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A1010C-19F9-41F4-96A7-F2775AC2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68BBC-F09E-44F8-89B2-9771989A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5D1FC0-32DB-4EED-9B8B-E19171913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0ACC1-463D-47E6-8E44-7586C181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93BF1A-77BB-4817-AC23-CDF64DD1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A85DA-4A05-4682-A4CB-AF2A9CE7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449AB4-4726-4F5C-8D03-B370C82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15D07E-2BB1-4485-8720-061B9853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2E8565-DA7E-43AF-8F80-F2B3E165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B30C3-2646-4028-8781-13BB537E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2139-B389-448A-8E8C-C05B12642E97}" type="datetimeFigureOut">
              <a:rPr lang="zh-TW" altLang="en-US" smtClean="0"/>
              <a:t>2021/2/3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0C947-7F84-4ECD-AFCC-43479C8A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5DA1F-EC8B-4887-AB43-71B3278A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A9A2-7612-4199-BD9C-718FB78E4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5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CB5B04A-E5CC-4C37-8FAD-68438F340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80193"/>
              </p:ext>
            </p:extLst>
          </p:nvPr>
        </p:nvGraphicFramePr>
        <p:xfrm>
          <a:off x="3152282" y="548734"/>
          <a:ext cx="8911740" cy="165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74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4126693332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1229846394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1723584388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1015867190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809869582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3637421786"/>
                    </a:ext>
                  </a:extLst>
                </a:gridCol>
                <a:gridCol w="891174">
                  <a:extLst>
                    <a:ext uri="{9D8B030D-6E8A-4147-A177-3AD203B41FA5}">
                      <a16:colId xmlns:a16="http://schemas.microsoft.com/office/drawing/2014/main" val="19582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duration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員編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回復正確率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2021/02/03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14:29:30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00:02:33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陳彥彤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南山人壽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傳統台幣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yyy.wav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18:42:11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00:09:12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中國人壽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zzz.wav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19:31:55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00:04:05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30446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DE1106F9-9DF6-43A3-909A-0D6532C6181B}"/>
              </a:ext>
            </a:extLst>
          </p:cNvPr>
          <p:cNvSpPr txBox="1"/>
          <p:nvPr/>
        </p:nvSpPr>
        <p:spPr>
          <a:xfrm>
            <a:off x="5335469" y="99416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保代部語音質檢 </a:t>
            </a:r>
            <a:r>
              <a: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52D635A-3CD1-4CD8-A4C7-63CC419C4C20}"/>
              </a:ext>
            </a:extLst>
          </p:cNvPr>
          <p:cNvSpPr/>
          <p:nvPr/>
        </p:nvSpPr>
        <p:spPr>
          <a:xfrm>
            <a:off x="0" y="0"/>
            <a:ext cx="2987329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A0B1AE2-27AF-4AFA-A538-E7BD23C94483}"/>
              </a:ext>
            </a:extLst>
          </p:cNvPr>
          <p:cNvSpPr txBox="1"/>
          <p:nvPr/>
        </p:nvSpPr>
        <p:spPr>
          <a:xfrm>
            <a:off x="35738" y="245399"/>
            <a:ext cx="2907230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時間範圍：                        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音檔名稱包含：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產品名稱包含：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音檔長度範圍：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員編：</a:t>
            </a:r>
            <a:endParaRPr lang="zh-TW" altLang="en-US" sz="1200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153700F-9006-4A01-AA92-2C732789238E}"/>
              </a:ext>
            </a:extLst>
          </p:cNvPr>
          <p:cNvCxnSpPr>
            <a:cxnSpLocks/>
          </p:cNvCxnSpPr>
          <p:nvPr/>
        </p:nvCxnSpPr>
        <p:spPr>
          <a:xfrm>
            <a:off x="3031717" y="0"/>
            <a:ext cx="0" cy="68801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35092313-91D7-407E-97CD-BA6E7A072509}"/>
              </a:ext>
            </a:extLst>
          </p:cNvPr>
          <p:cNvSpPr/>
          <p:nvPr/>
        </p:nvSpPr>
        <p:spPr>
          <a:xfrm rot="16200000">
            <a:off x="2977268" y="3447199"/>
            <a:ext cx="102980" cy="88776"/>
          </a:xfrm>
          <a:prstGeom prst="triangl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DCEB7EAD-CE8B-4E0D-8BE6-6093E1536FC9}"/>
              </a:ext>
            </a:extLst>
          </p:cNvPr>
          <p:cNvGrpSpPr/>
          <p:nvPr/>
        </p:nvGrpSpPr>
        <p:grpSpPr>
          <a:xfrm>
            <a:off x="1268711" y="550415"/>
            <a:ext cx="1492982" cy="168943"/>
            <a:chOff x="1268711" y="1908699"/>
            <a:chExt cx="1492982" cy="16894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321D1D6-63CB-428D-BE4D-A505C783D22D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ABE5B47-78DB-4DCC-ACA3-D8775DC51684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C1AB749-5B53-43A0-A90A-0D983440CC04}"/>
              </a:ext>
            </a:extLst>
          </p:cNvPr>
          <p:cNvSpPr/>
          <p:nvPr/>
        </p:nvSpPr>
        <p:spPr>
          <a:xfrm>
            <a:off x="1267192" y="763497"/>
            <a:ext cx="1494501" cy="168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7CEF2CC-1B6C-4791-9819-308B1DB2066F}"/>
              </a:ext>
            </a:extLst>
          </p:cNvPr>
          <p:cNvSpPr/>
          <p:nvPr/>
        </p:nvSpPr>
        <p:spPr>
          <a:xfrm>
            <a:off x="1267192" y="976579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乘號 79">
            <a:extLst>
              <a:ext uri="{FF2B5EF4-FFF2-40B4-BE49-F238E27FC236}">
                <a16:creationId xmlns:a16="http://schemas.microsoft.com/office/drawing/2014/main" id="{E85EDCC7-617C-4D66-BDFB-43163627FAA2}"/>
              </a:ext>
            </a:extLst>
          </p:cNvPr>
          <p:cNvSpPr/>
          <p:nvPr/>
        </p:nvSpPr>
        <p:spPr>
          <a:xfrm>
            <a:off x="2784748" y="548734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乘號 80">
            <a:extLst>
              <a:ext uri="{FF2B5EF4-FFF2-40B4-BE49-F238E27FC236}">
                <a16:creationId xmlns:a16="http://schemas.microsoft.com/office/drawing/2014/main" id="{AAA5D007-742F-4D19-92E6-B1F710677D9E}"/>
              </a:ext>
            </a:extLst>
          </p:cNvPr>
          <p:cNvSpPr/>
          <p:nvPr/>
        </p:nvSpPr>
        <p:spPr>
          <a:xfrm>
            <a:off x="2784748" y="993072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乘號 81">
            <a:extLst>
              <a:ext uri="{FF2B5EF4-FFF2-40B4-BE49-F238E27FC236}">
                <a16:creationId xmlns:a16="http://schemas.microsoft.com/office/drawing/2014/main" id="{8B41426F-0D97-426B-8A63-4FF6CE274099}"/>
              </a:ext>
            </a:extLst>
          </p:cNvPr>
          <p:cNvSpPr/>
          <p:nvPr/>
        </p:nvSpPr>
        <p:spPr>
          <a:xfrm>
            <a:off x="2784748" y="121524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F89F3F35-BCC3-4D03-86DE-DCB290D7DB88}"/>
              </a:ext>
            </a:extLst>
          </p:cNvPr>
          <p:cNvGrpSpPr/>
          <p:nvPr/>
        </p:nvGrpSpPr>
        <p:grpSpPr>
          <a:xfrm>
            <a:off x="1268711" y="1205825"/>
            <a:ext cx="1492982" cy="168943"/>
            <a:chOff x="1268711" y="2494412"/>
            <a:chExt cx="1492982" cy="16894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32AD7D-D472-4E8B-9145-52EA7405CF76}"/>
                </a:ext>
              </a:extLst>
            </p:cNvPr>
            <p:cNvSpPr/>
            <p:nvPr/>
          </p:nvSpPr>
          <p:spPr>
            <a:xfrm>
              <a:off x="1268711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CE7ADF6-00A7-42C0-8EDD-5769574F9E43}"/>
                </a:ext>
              </a:extLst>
            </p:cNvPr>
            <p:cNvSpPr/>
            <p:nvPr/>
          </p:nvSpPr>
          <p:spPr>
            <a:xfrm>
              <a:off x="2176490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5E4DCE11-F07E-44CB-BBA0-AC6DBF9E08D3}"/>
              </a:ext>
            </a:extLst>
          </p:cNvPr>
          <p:cNvSpPr/>
          <p:nvPr/>
        </p:nvSpPr>
        <p:spPr>
          <a:xfrm>
            <a:off x="1267191" y="1418905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乘號 86">
            <a:extLst>
              <a:ext uri="{FF2B5EF4-FFF2-40B4-BE49-F238E27FC236}">
                <a16:creationId xmlns:a16="http://schemas.microsoft.com/office/drawing/2014/main" id="{E9A38027-37D7-432C-A721-CC95EB9F7BD4}"/>
              </a:ext>
            </a:extLst>
          </p:cNvPr>
          <p:cNvSpPr/>
          <p:nvPr/>
        </p:nvSpPr>
        <p:spPr>
          <a:xfrm>
            <a:off x="2784748" y="770903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乘號 87">
            <a:extLst>
              <a:ext uri="{FF2B5EF4-FFF2-40B4-BE49-F238E27FC236}">
                <a16:creationId xmlns:a16="http://schemas.microsoft.com/office/drawing/2014/main" id="{EC40BBE4-E5D8-4B37-8E25-9AF1216B9C87}"/>
              </a:ext>
            </a:extLst>
          </p:cNvPr>
          <p:cNvSpPr/>
          <p:nvPr/>
        </p:nvSpPr>
        <p:spPr>
          <a:xfrm>
            <a:off x="2784748" y="143741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FB8AF2D7-9DE1-4CD4-8384-850AD5585D81}"/>
              </a:ext>
            </a:extLst>
          </p:cNvPr>
          <p:cNvGrpSpPr/>
          <p:nvPr/>
        </p:nvGrpSpPr>
        <p:grpSpPr>
          <a:xfrm>
            <a:off x="1268711" y="339052"/>
            <a:ext cx="1492982" cy="168943"/>
            <a:chOff x="1268711" y="1908699"/>
            <a:chExt cx="1492982" cy="16894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54A001B-DB43-4D35-A2F7-87A6CD8D370A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0D58943-EF1B-4AB3-8481-B2B1DC839C7B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乘號 91">
            <a:extLst>
              <a:ext uri="{FF2B5EF4-FFF2-40B4-BE49-F238E27FC236}">
                <a16:creationId xmlns:a16="http://schemas.microsoft.com/office/drawing/2014/main" id="{B21ACC46-BCB6-492B-811A-29A8A0C17201}"/>
              </a:ext>
            </a:extLst>
          </p:cNvPr>
          <p:cNvSpPr/>
          <p:nvPr/>
        </p:nvSpPr>
        <p:spPr>
          <a:xfrm>
            <a:off x="2784748" y="33737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E4E1331-4F7B-4832-B8A3-C7E945CB26C0}"/>
              </a:ext>
            </a:extLst>
          </p:cNvPr>
          <p:cNvSpPr/>
          <p:nvPr/>
        </p:nvSpPr>
        <p:spPr>
          <a:xfrm>
            <a:off x="0" y="0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條件篩選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DA1F225D-B800-4A8C-9ACF-0DF91926BD26}"/>
              </a:ext>
            </a:extLst>
          </p:cNvPr>
          <p:cNvSpPr/>
          <p:nvPr/>
        </p:nvSpPr>
        <p:spPr>
          <a:xfrm>
            <a:off x="917075" y="1681502"/>
            <a:ext cx="1084671" cy="25465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4EC2A55-8F99-4C16-B836-DCE646696B47}"/>
              </a:ext>
            </a:extLst>
          </p:cNvPr>
          <p:cNvGrpSpPr/>
          <p:nvPr/>
        </p:nvGrpSpPr>
        <p:grpSpPr>
          <a:xfrm>
            <a:off x="1365094" y="1706159"/>
            <a:ext cx="209053" cy="219993"/>
            <a:chOff x="4419217" y="4136994"/>
            <a:chExt cx="303703" cy="319596"/>
          </a:xfrm>
        </p:grpSpPr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CFF9E3BA-6A3F-4AD7-8434-29CFAFBF498B}"/>
                </a:ext>
              </a:extLst>
            </p:cNvPr>
            <p:cNvSpPr/>
            <p:nvPr/>
          </p:nvSpPr>
          <p:spPr>
            <a:xfrm>
              <a:off x="4419217" y="4136994"/>
              <a:ext cx="223804" cy="223804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36A8EEDB-B4D8-4D1B-BC8B-70553013DE19}"/>
                </a:ext>
              </a:extLst>
            </p:cNvPr>
            <p:cNvCxnSpPr>
              <a:stCxn id="96" idx="5"/>
            </p:cNvCxnSpPr>
            <p:nvPr/>
          </p:nvCxnSpPr>
          <p:spPr>
            <a:xfrm>
              <a:off x="4610246" y="4328023"/>
              <a:ext cx="112674" cy="12856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78908B85-FF02-4E22-AF80-80842539D9EA}"/>
              </a:ext>
            </a:extLst>
          </p:cNvPr>
          <p:cNvSpPr/>
          <p:nvPr/>
        </p:nvSpPr>
        <p:spPr>
          <a:xfrm>
            <a:off x="-7914" y="2079535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結果列表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F02CBCBB-6471-4D03-9D24-3E12FA7D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87197"/>
              </p:ext>
            </p:extLst>
          </p:nvPr>
        </p:nvGraphicFramePr>
        <p:xfrm>
          <a:off x="35738" y="2359867"/>
          <a:ext cx="2934117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7798">
                  <a:extLst>
                    <a:ext uri="{9D8B030D-6E8A-4147-A177-3AD203B41FA5}">
                      <a16:colId xmlns:a16="http://schemas.microsoft.com/office/drawing/2014/main" val="3357764126"/>
                    </a:ext>
                  </a:extLst>
                </a:gridCol>
                <a:gridCol w="595680">
                  <a:extLst>
                    <a:ext uri="{9D8B030D-6E8A-4147-A177-3AD203B41FA5}">
                      <a16:colId xmlns:a16="http://schemas.microsoft.com/office/drawing/2014/main" val="1376392979"/>
                    </a:ext>
                  </a:extLst>
                </a:gridCol>
                <a:gridCol w="590639">
                  <a:extLst>
                    <a:ext uri="{9D8B030D-6E8A-4147-A177-3AD203B41FA5}">
                      <a16:colId xmlns:a16="http://schemas.microsoft.com/office/drawing/2014/main" val="737700841"/>
                    </a:ext>
                  </a:extLst>
                </a:gridCol>
              </a:tblGrid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overview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41257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xxx.wav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63%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718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yyy.wav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09466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zzz.wav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89237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AF0F52-8582-4F98-B73D-C5EEE52765B1}"/>
              </a:ext>
            </a:extLst>
          </p:cNvPr>
          <p:cNvSpPr txBox="1"/>
          <p:nvPr/>
        </p:nvSpPr>
        <p:spPr>
          <a:xfrm>
            <a:off x="6708175" y="6309266"/>
            <a:ext cx="17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&lt;  1  </a:t>
            </a:r>
            <a:r>
              <a:rPr lang="en-US" altLang="zh-TW" u="sng" dirty="0">
                <a:solidFill>
                  <a:schemeClr val="accent5"/>
                </a:solidFill>
              </a:rPr>
              <a:t>2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3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4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5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&gt;</a:t>
            </a:r>
            <a:endParaRPr lang="zh-TW" altLang="en-US" u="sng" dirty="0">
              <a:solidFill>
                <a:schemeClr val="accent5"/>
              </a:solidFill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6AA99E1F-6415-4201-AE6F-8E2AD9118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7" t="54025" r="17354" b="15015"/>
          <a:stretch/>
        </p:blipFill>
        <p:spPr>
          <a:xfrm>
            <a:off x="15419" y="538709"/>
            <a:ext cx="2962918" cy="14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CB5B04A-E5CC-4C37-8FAD-68438F340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38162"/>
              </p:ext>
            </p:extLst>
          </p:nvPr>
        </p:nvGraphicFramePr>
        <p:xfrm>
          <a:off x="3138217" y="2605748"/>
          <a:ext cx="8884977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8202">
                  <a:extLst>
                    <a:ext uri="{9D8B030D-6E8A-4147-A177-3AD203B41FA5}">
                      <a16:colId xmlns:a16="http://schemas.microsoft.com/office/drawing/2014/main" val="553802895"/>
                    </a:ext>
                  </a:extLst>
                </a:gridCol>
                <a:gridCol w="1124593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1124593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2814220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  <a:gridCol w="796226">
                  <a:extLst>
                    <a:ext uri="{9D8B030D-6E8A-4147-A177-3AD203B41FA5}">
                      <a16:colId xmlns:a16="http://schemas.microsoft.com/office/drawing/2014/main" val="1723584388"/>
                    </a:ext>
                  </a:extLst>
                </a:gridCol>
                <a:gridCol w="1417143">
                  <a:extLst>
                    <a:ext uri="{9D8B030D-6E8A-4147-A177-3AD203B41FA5}">
                      <a16:colId xmlns:a16="http://schemas.microsoft.com/office/drawing/2014/main" val="19582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問題開始時間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問題結束時間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辨識結果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相似度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1&gt;</a:t>
                      </a: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請問是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先生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小姐本人嗎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00:00:00.00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00:00:29.30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請問是張忠謀先生本人嗎？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2021/02/04 16:40:21</a:t>
                      </a: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陳瑞河已核可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回覆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1&gt;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00:00:30.12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00:00:31.98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是，我是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97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2&gt;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00:00:32.19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00:00:37.50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66860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DE1106F9-9DF6-43A3-909A-0D6532C6181B}"/>
              </a:ext>
            </a:extLst>
          </p:cNvPr>
          <p:cNvSpPr txBox="1"/>
          <p:nvPr/>
        </p:nvSpPr>
        <p:spPr>
          <a:xfrm>
            <a:off x="5250182" y="155478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保代部語音質檢 </a:t>
            </a:r>
            <a:r>
              <a: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C8230E51-E341-4B47-B629-C9A29E378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47335"/>
              </p:ext>
            </p:extLst>
          </p:nvPr>
        </p:nvGraphicFramePr>
        <p:xfrm>
          <a:off x="3147154" y="707798"/>
          <a:ext cx="8878491" cy="828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86499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1229846394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1723584388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1015867190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809869582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3637421786"/>
                    </a:ext>
                  </a:extLst>
                </a:gridCol>
                <a:gridCol w="986499">
                  <a:extLst>
                    <a:ext uri="{9D8B030D-6E8A-4147-A177-3AD203B41FA5}">
                      <a16:colId xmlns:a16="http://schemas.microsoft.com/office/drawing/2014/main" val="19582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timestamp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duration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行內人員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員編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問題正確率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回覆正確率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zzz.wav</a:t>
                      </a:r>
                      <a:endParaRPr lang="zh-TW" altLang="en-US" sz="1200" u="none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2019/04/0714:29:30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00:02:33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南山人壽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傳統台幣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</a:tbl>
          </a:graphicData>
        </a:graphic>
      </p:graphicFrame>
      <p:grpSp>
        <p:nvGrpSpPr>
          <p:cNvPr id="51" name="群組 50">
            <a:extLst>
              <a:ext uri="{FF2B5EF4-FFF2-40B4-BE49-F238E27FC236}">
                <a16:creationId xmlns:a16="http://schemas.microsoft.com/office/drawing/2014/main" id="{0312C790-4194-427F-8C13-85326691657F}"/>
              </a:ext>
            </a:extLst>
          </p:cNvPr>
          <p:cNvGrpSpPr/>
          <p:nvPr/>
        </p:nvGrpSpPr>
        <p:grpSpPr>
          <a:xfrm>
            <a:off x="3147154" y="1737068"/>
            <a:ext cx="8878491" cy="722930"/>
            <a:chOff x="3357961" y="1457325"/>
            <a:chExt cx="8472258" cy="7229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ADB5DC-2462-41AC-A930-C3DE9A125A97}"/>
                </a:ext>
              </a:extLst>
            </p:cNvPr>
            <p:cNvSpPr/>
            <p:nvPr/>
          </p:nvSpPr>
          <p:spPr>
            <a:xfrm>
              <a:off x="3357961" y="1457325"/>
              <a:ext cx="8472258" cy="69532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6BC645C6-6806-4B96-9FFC-5761E9337B9A}"/>
                </a:ext>
              </a:extLst>
            </p:cNvPr>
            <p:cNvSpPr/>
            <p:nvPr/>
          </p:nvSpPr>
          <p:spPr>
            <a:xfrm rot="5400000">
              <a:off x="10264344" y="1647179"/>
              <a:ext cx="333375" cy="28739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7857C10-9B48-478D-BF12-D3D5A0A49DBC}"/>
                </a:ext>
              </a:extLst>
            </p:cNvPr>
            <p:cNvSpPr/>
            <p:nvPr/>
          </p:nvSpPr>
          <p:spPr>
            <a:xfrm>
              <a:off x="11345281" y="1659940"/>
              <a:ext cx="290094" cy="290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於 37">
              <a:extLst>
                <a:ext uri="{FF2B5EF4-FFF2-40B4-BE49-F238E27FC236}">
                  <a16:creationId xmlns:a16="http://schemas.microsoft.com/office/drawing/2014/main" id="{1E1D4EAF-5861-46E6-8D14-C6CDCF6A0811}"/>
                </a:ext>
              </a:extLst>
            </p:cNvPr>
            <p:cNvSpPr/>
            <p:nvPr/>
          </p:nvSpPr>
          <p:spPr>
            <a:xfrm rot="5400000">
              <a:off x="10735820" y="1580803"/>
              <a:ext cx="448368" cy="448368"/>
            </a:xfrm>
            <a:prstGeom prst="mathEqual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7AD4BEC0-72D7-4538-ACFF-95D48F0ACF19}"/>
                </a:ext>
              </a:extLst>
            </p:cNvPr>
            <p:cNvCxnSpPr>
              <a:cxnSpLocks/>
            </p:cNvCxnSpPr>
            <p:nvPr/>
          </p:nvCxnSpPr>
          <p:spPr>
            <a:xfrm>
              <a:off x="3650041" y="1802046"/>
              <a:ext cx="44837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A04FBC4D-F75B-4BEA-884A-A2EDC96B7B98}"/>
                </a:ext>
              </a:extLst>
            </p:cNvPr>
            <p:cNvSpPr/>
            <p:nvPr/>
          </p:nvSpPr>
          <p:spPr>
            <a:xfrm>
              <a:off x="3840462" y="1722374"/>
              <a:ext cx="159325" cy="15932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516F433-3063-4115-875F-9560ABFDB2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5" y="1797899"/>
              <a:ext cx="12452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動作按鈕: 聲音 46">
              <a:hlinkClick r:id="" action="ppaction://noaction" highlightClick="1">
                <a:snd r:embed="rId2" name="applause.wav"/>
              </a:hlinkClick>
              <a:extLst>
                <a:ext uri="{FF2B5EF4-FFF2-40B4-BE49-F238E27FC236}">
                  <a16:creationId xmlns:a16="http://schemas.microsoft.com/office/drawing/2014/main" id="{940CF5F1-9314-456E-97A1-48E59554BF35}"/>
                </a:ext>
              </a:extLst>
            </p:cNvPr>
            <p:cNvSpPr/>
            <p:nvPr/>
          </p:nvSpPr>
          <p:spPr>
            <a:xfrm>
              <a:off x="8399164" y="1672813"/>
              <a:ext cx="287393" cy="276220"/>
            </a:xfrm>
            <a:prstGeom prst="actionButtonSound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5B4F7919-ED50-4BB4-8086-8FAB61297DBD}"/>
                </a:ext>
              </a:extLst>
            </p:cNvPr>
            <p:cNvSpPr/>
            <p:nvPr/>
          </p:nvSpPr>
          <p:spPr>
            <a:xfrm>
              <a:off x="9585195" y="1714813"/>
              <a:ext cx="159325" cy="15932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5943106-4281-4A15-ADBC-4FF3801414A9}"/>
                </a:ext>
              </a:extLst>
            </p:cNvPr>
            <p:cNvSpPr txBox="1"/>
            <p:nvPr/>
          </p:nvSpPr>
          <p:spPr>
            <a:xfrm>
              <a:off x="5753100" y="1810923"/>
              <a:ext cx="265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00:00:30.45/00:19:23.73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9EFF7D8-1116-496B-A47B-2DA64D92916A}"/>
              </a:ext>
            </a:extLst>
          </p:cNvPr>
          <p:cNvSpPr/>
          <p:nvPr/>
        </p:nvSpPr>
        <p:spPr>
          <a:xfrm>
            <a:off x="10394218" y="96222"/>
            <a:ext cx="1628986" cy="4878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可供日後回顧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398470-3D2D-4FAB-BA26-9B0562A21235}"/>
              </a:ext>
            </a:extLst>
          </p:cNvPr>
          <p:cNvSpPr/>
          <p:nvPr/>
        </p:nvSpPr>
        <p:spPr>
          <a:xfrm>
            <a:off x="0" y="0"/>
            <a:ext cx="2987329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F83D6FF6-CFB3-4353-82BC-293BD0458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77" t="54025" r="17354" b="15015"/>
          <a:stretch/>
        </p:blipFill>
        <p:spPr>
          <a:xfrm>
            <a:off x="15419" y="538709"/>
            <a:ext cx="2962918" cy="14318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2C6F7C-4AA9-479A-A7DA-C67D75959D42}"/>
              </a:ext>
            </a:extLst>
          </p:cNvPr>
          <p:cNvSpPr txBox="1"/>
          <p:nvPr/>
        </p:nvSpPr>
        <p:spPr>
          <a:xfrm>
            <a:off x="35738" y="245399"/>
            <a:ext cx="2907230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時間範圍：                        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音檔名稱包含：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產品名稱包含：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音檔長度範圍：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員編：</a:t>
            </a:r>
            <a:endParaRPr lang="zh-TW" altLang="en-US" sz="12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D8944DF-3743-40D7-B369-316528FD1F8C}"/>
              </a:ext>
            </a:extLst>
          </p:cNvPr>
          <p:cNvCxnSpPr>
            <a:cxnSpLocks/>
          </p:cNvCxnSpPr>
          <p:nvPr/>
        </p:nvCxnSpPr>
        <p:spPr>
          <a:xfrm>
            <a:off x="3031717" y="0"/>
            <a:ext cx="0" cy="68801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52B8B1A8-AAF8-4781-9F38-09736E368E5A}"/>
              </a:ext>
            </a:extLst>
          </p:cNvPr>
          <p:cNvSpPr/>
          <p:nvPr/>
        </p:nvSpPr>
        <p:spPr>
          <a:xfrm rot="16200000">
            <a:off x="2968390" y="3447199"/>
            <a:ext cx="102980" cy="88776"/>
          </a:xfrm>
          <a:prstGeom prst="triangl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81E5F84-C398-4821-8067-E7EAF7DCFD8C}"/>
              </a:ext>
            </a:extLst>
          </p:cNvPr>
          <p:cNvGrpSpPr/>
          <p:nvPr/>
        </p:nvGrpSpPr>
        <p:grpSpPr>
          <a:xfrm>
            <a:off x="1268711" y="550415"/>
            <a:ext cx="1492982" cy="168943"/>
            <a:chOff x="1268711" y="1908699"/>
            <a:chExt cx="1492982" cy="16894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64604E1-B4A2-4403-ADE4-C8B35447566B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2878F2F-9C8F-463A-8BBC-A0D334F7AEB6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010E4FCF-2310-44D9-87C4-4CB5E74B0636}"/>
              </a:ext>
            </a:extLst>
          </p:cNvPr>
          <p:cNvSpPr/>
          <p:nvPr/>
        </p:nvSpPr>
        <p:spPr>
          <a:xfrm>
            <a:off x="1267192" y="763497"/>
            <a:ext cx="1494501" cy="168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51BF30-70C8-4A45-8C80-0F46BD6D3056}"/>
              </a:ext>
            </a:extLst>
          </p:cNvPr>
          <p:cNvSpPr/>
          <p:nvPr/>
        </p:nvSpPr>
        <p:spPr>
          <a:xfrm>
            <a:off x="1267192" y="976579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>
            <a:extLst>
              <a:ext uri="{FF2B5EF4-FFF2-40B4-BE49-F238E27FC236}">
                <a16:creationId xmlns:a16="http://schemas.microsoft.com/office/drawing/2014/main" id="{B781C004-AFDA-46A3-9C5A-4ECEB96F8A54}"/>
              </a:ext>
            </a:extLst>
          </p:cNvPr>
          <p:cNvSpPr/>
          <p:nvPr/>
        </p:nvSpPr>
        <p:spPr>
          <a:xfrm>
            <a:off x="2784748" y="548734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80BF7B52-54B9-411D-B4D3-8EE455C267E6}"/>
              </a:ext>
            </a:extLst>
          </p:cNvPr>
          <p:cNvSpPr/>
          <p:nvPr/>
        </p:nvSpPr>
        <p:spPr>
          <a:xfrm>
            <a:off x="2784748" y="993072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>
            <a:extLst>
              <a:ext uri="{FF2B5EF4-FFF2-40B4-BE49-F238E27FC236}">
                <a16:creationId xmlns:a16="http://schemas.microsoft.com/office/drawing/2014/main" id="{682BF395-2D55-4830-9376-D61826C10A2F}"/>
              </a:ext>
            </a:extLst>
          </p:cNvPr>
          <p:cNvSpPr/>
          <p:nvPr/>
        </p:nvSpPr>
        <p:spPr>
          <a:xfrm>
            <a:off x="2784748" y="121524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C66BB1-5205-4962-B3AE-D840BBFEE0EF}"/>
              </a:ext>
            </a:extLst>
          </p:cNvPr>
          <p:cNvGrpSpPr/>
          <p:nvPr/>
        </p:nvGrpSpPr>
        <p:grpSpPr>
          <a:xfrm>
            <a:off x="1268711" y="1205825"/>
            <a:ext cx="1492982" cy="168943"/>
            <a:chOff x="1268711" y="2494412"/>
            <a:chExt cx="1492982" cy="16894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9F8F3CC-9C85-4CE9-AC54-B545C584C96F}"/>
                </a:ext>
              </a:extLst>
            </p:cNvPr>
            <p:cNvSpPr/>
            <p:nvPr/>
          </p:nvSpPr>
          <p:spPr>
            <a:xfrm>
              <a:off x="1268711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8EAB4F-BEEE-4245-9051-08C8F6A7191A}"/>
                </a:ext>
              </a:extLst>
            </p:cNvPr>
            <p:cNvSpPr/>
            <p:nvPr/>
          </p:nvSpPr>
          <p:spPr>
            <a:xfrm>
              <a:off x="2176490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C855AB52-6BD7-4394-A2BF-B4A0EBD19856}"/>
              </a:ext>
            </a:extLst>
          </p:cNvPr>
          <p:cNvSpPr/>
          <p:nvPr/>
        </p:nvSpPr>
        <p:spPr>
          <a:xfrm>
            <a:off x="1267191" y="1418905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乘號 62">
            <a:extLst>
              <a:ext uri="{FF2B5EF4-FFF2-40B4-BE49-F238E27FC236}">
                <a16:creationId xmlns:a16="http://schemas.microsoft.com/office/drawing/2014/main" id="{D7BC1781-F831-4FD3-A273-78759D466301}"/>
              </a:ext>
            </a:extLst>
          </p:cNvPr>
          <p:cNvSpPr/>
          <p:nvPr/>
        </p:nvSpPr>
        <p:spPr>
          <a:xfrm>
            <a:off x="2784748" y="770903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乘號 63">
            <a:extLst>
              <a:ext uri="{FF2B5EF4-FFF2-40B4-BE49-F238E27FC236}">
                <a16:creationId xmlns:a16="http://schemas.microsoft.com/office/drawing/2014/main" id="{4145C1C8-B539-4F17-BB18-E0E88EE35A98}"/>
              </a:ext>
            </a:extLst>
          </p:cNvPr>
          <p:cNvSpPr/>
          <p:nvPr/>
        </p:nvSpPr>
        <p:spPr>
          <a:xfrm>
            <a:off x="2784748" y="143741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D3F9302-5B8A-44B4-9278-A555A4DB8F0F}"/>
              </a:ext>
            </a:extLst>
          </p:cNvPr>
          <p:cNvGrpSpPr/>
          <p:nvPr/>
        </p:nvGrpSpPr>
        <p:grpSpPr>
          <a:xfrm>
            <a:off x="1268711" y="339052"/>
            <a:ext cx="1492982" cy="168943"/>
            <a:chOff x="1268711" y="1908699"/>
            <a:chExt cx="1492982" cy="16894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7AB6CC-9CA5-4C56-9C59-6107201DAC9E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9A5F289-6CE5-457A-88AC-1EADDECA8ED3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乘號 67">
            <a:extLst>
              <a:ext uri="{FF2B5EF4-FFF2-40B4-BE49-F238E27FC236}">
                <a16:creationId xmlns:a16="http://schemas.microsoft.com/office/drawing/2014/main" id="{B787D0A4-3089-4B69-975F-D23E69B870AE}"/>
              </a:ext>
            </a:extLst>
          </p:cNvPr>
          <p:cNvSpPr/>
          <p:nvPr/>
        </p:nvSpPr>
        <p:spPr>
          <a:xfrm>
            <a:off x="2784748" y="33737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8ABE9D-17E2-476B-AC83-29BA891D82F4}"/>
              </a:ext>
            </a:extLst>
          </p:cNvPr>
          <p:cNvSpPr/>
          <p:nvPr/>
        </p:nvSpPr>
        <p:spPr>
          <a:xfrm>
            <a:off x="0" y="0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條件篩選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EC8C4B4-FE64-4237-9665-782306AF742A}"/>
              </a:ext>
            </a:extLst>
          </p:cNvPr>
          <p:cNvSpPr/>
          <p:nvPr/>
        </p:nvSpPr>
        <p:spPr>
          <a:xfrm>
            <a:off x="917075" y="1681502"/>
            <a:ext cx="1084671" cy="25465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05093A1-20A2-465C-8EDB-A0E8AC61FDFE}"/>
              </a:ext>
            </a:extLst>
          </p:cNvPr>
          <p:cNvGrpSpPr/>
          <p:nvPr/>
        </p:nvGrpSpPr>
        <p:grpSpPr>
          <a:xfrm>
            <a:off x="1365094" y="1706159"/>
            <a:ext cx="209053" cy="219993"/>
            <a:chOff x="4419217" y="4136994"/>
            <a:chExt cx="303703" cy="319596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F60F7EC4-5C50-4F06-B061-0CBB8ED99F93}"/>
                </a:ext>
              </a:extLst>
            </p:cNvPr>
            <p:cNvSpPr/>
            <p:nvPr/>
          </p:nvSpPr>
          <p:spPr>
            <a:xfrm>
              <a:off x="4419217" y="4136994"/>
              <a:ext cx="223804" cy="223804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14C0568-A96E-4EC8-AB3E-CAE2660E1713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4610246" y="4328023"/>
              <a:ext cx="112674" cy="12856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043BFB23-8A48-4761-85C4-9CBD671A74E9}"/>
              </a:ext>
            </a:extLst>
          </p:cNvPr>
          <p:cNvSpPr/>
          <p:nvPr/>
        </p:nvSpPr>
        <p:spPr>
          <a:xfrm>
            <a:off x="-7914" y="2079535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結果列表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2069AD0-08AE-48A7-A390-195FD2715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91353"/>
              </p:ext>
            </p:extLst>
          </p:nvPr>
        </p:nvGraphicFramePr>
        <p:xfrm>
          <a:off x="35738" y="2359867"/>
          <a:ext cx="2934117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7798">
                  <a:extLst>
                    <a:ext uri="{9D8B030D-6E8A-4147-A177-3AD203B41FA5}">
                      <a16:colId xmlns:a16="http://schemas.microsoft.com/office/drawing/2014/main" val="3357764126"/>
                    </a:ext>
                  </a:extLst>
                </a:gridCol>
                <a:gridCol w="595680">
                  <a:extLst>
                    <a:ext uri="{9D8B030D-6E8A-4147-A177-3AD203B41FA5}">
                      <a16:colId xmlns:a16="http://schemas.microsoft.com/office/drawing/2014/main" val="1376392979"/>
                    </a:ext>
                  </a:extLst>
                </a:gridCol>
                <a:gridCol w="590639">
                  <a:extLst>
                    <a:ext uri="{9D8B030D-6E8A-4147-A177-3AD203B41FA5}">
                      <a16:colId xmlns:a16="http://schemas.microsoft.com/office/drawing/2014/main" val="737700841"/>
                    </a:ext>
                  </a:extLst>
                </a:gridCol>
              </a:tblGrid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overview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41257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xxx.wav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63%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718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yyy.wav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09466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zzz.wav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89237"/>
                  </a:ext>
                </a:extLst>
              </a:tr>
            </a:tbl>
          </a:graphicData>
        </a:graphic>
      </p:graphicFrame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B2B04EB-8AE7-4280-A5CE-6DFC76532C96}"/>
              </a:ext>
            </a:extLst>
          </p:cNvPr>
          <p:cNvSpPr/>
          <p:nvPr/>
        </p:nvSpPr>
        <p:spPr>
          <a:xfrm>
            <a:off x="11091188" y="3701988"/>
            <a:ext cx="514900" cy="1978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53A66E14-356B-47B0-A922-2767E6C65037}"/>
              </a:ext>
            </a:extLst>
          </p:cNvPr>
          <p:cNvSpPr/>
          <p:nvPr/>
        </p:nvSpPr>
        <p:spPr>
          <a:xfrm>
            <a:off x="11091189" y="3701988"/>
            <a:ext cx="221940" cy="19783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√</a:t>
            </a: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367B7594-E53B-4DFC-B7B3-F9717DB8ED60}"/>
              </a:ext>
            </a:extLst>
          </p:cNvPr>
          <p:cNvSpPr/>
          <p:nvPr/>
        </p:nvSpPr>
        <p:spPr>
          <a:xfrm>
            <a:off x="11091188" y="4073174"/>
            <a:ext cx="514900" cy="1978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44F3403-3469-4989-BA46-B509A6F2FBC3}"/>
              </a:ext>
            </a:extLst>
          </p:cNvPr>
          <p:cNvSpPr/>
          <p:nvPr/>
        </p:nvSpPr>
        <p:spPr>
          <a:xfrm>
            <a:off x="11375278" y="4073174"/>
            <a:ext cx="221940" cy="1978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5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2042BE3-5E9A-47A4-8B25-1FC26BCB877B}"/>
              </a:ext>
            </a:extLst>
          </p:cNvPr>
          <p:cNvCxnSpPr>
            <a:cxnSpLocks/>
          </p:cNvCxnSpPr>
          <p:nvPr/>
        </p:nvCxnSpPr>
        <p:spPr>
          <a:xfrm>
            <a:off x="3146981" y="3415959"/>
            <a:ext cx="89014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4547FCD-9DB9-4F66-ABE8-BC3C8624391B}"/>
              </a:ext>
            </a:extLst>
          </p:cNvPr>
          <p:cNvSpPr txBox="1"/>
          <p:nvPr/>
        </p:nvSpPr>
        <p:spPr>
          <a:xfrm>
            <a:off x="7407160" y="3255430"/>
            <a:ext cx="361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^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82A628-FAE4-4939-848E-3AA8F0646BF9}"/>
              </a:ext>
            </a:extLst>
          </p:cNvPr>
          <p:cNvSpPr/>
          <p:nvPr/>
        </p:nvSpPr>
        <p:spPr>
          <a:xfrm>
            <a:off x="3146981" y="1889770"/>
            <a:ext cx="8911737" cy="874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內容領域：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（選擇對應內容領域可提高辨識準確率）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E1106F9-9DF6-43A3-909A-0D6532C6181B}"/>
              </a:ext>
            </a:extLst>
          </p:cNvPr>
          <p:cNvSpPr txBox="1"/>
          <p:nvPr/>
        </p:nvSpPr>
        <p:spPr>
          <a:xfrm>
            <a:off x="5232495" y="170802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語音辨識服務 </a:t>
            </a:r>
            <a:r>
              <a: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4D9E7AE-60C8-4E4C-B15F-32BCF363E827}"/>
              </a:ext>
            </a:extLst>
          </p:cNvPr>
          <p:cNvSpPr/>
          <p:nvPr/>
        </p:nvSpPr>
        <p:spPr>
          <a:xfrm>
            <a:off x="4200864" y="2102832"/>
            <a:ext cx="873318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客服中心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573484B-E339-4DE2-96A0-2A79C0A39B78}"/>
              </a:ext>
            </a:extLst>
          </p:cNvPr>
          <p:cNvSpPr/>
          <p:nvPr/>
        </p:nvSpPr>
        <p:spPr>
          <a:xfrm>
            <a:off x="5212043" y="2102831"/>
            <a:ext cx="833292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理財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E5AE850-B025-4510-9205-F3543F531937}"/>
              </a:ext>
            </a:extLst>
          </p:cNvPr>
          <p:cNvSpPr/>
          <p:nvPr/>
        </p:nvSpPr>
        <p:spPr>
          <a:xfrm>
            <a:off x="6191766" y="2102831"/>
            <a:ext cx="833292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C8BD091-76F3-4236-9926-7838D3E43EF5}"/>
              </a:ext>
            </a:extLst>
          </p:cNvPr>
          <p:cNvSpPr/>
          <p:nvPr/>
        </p:nvSpPr>
        <p:spPr>
          <a:xfrm>
            <a:off x="7171489" y="2102831"/>
            <a:ext cx="833292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保險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74F0EBFD-1989-4D32-AB81-861A6C299FB7}"/>
              </a:ext>
            </a:extLst>
          </p:cNvPr>
          <p:cNvSpPr/>
          <p:nvPr/>
        </p:nvSpPr>
        <p:spPr>
          <a:xfrm>
            <a:off x="8107403" y="2102831"/>
            <a:ext cx="833292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催理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5D61A00-AD1B-4C28-BC5B-C7908DD59F6B}"/>
              </a:ext>
            </a:extLst>
          </p:cNvPr>
          <p:cNvSpPr/>
          <p:nvPr/>
        </p:nvSpPr>
        <p:spPr>
          <a:xfrm>
            <a:off x="9074504" y="2102831"/>
            <a:ext cx="833292" cy="239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5FC382-9222-4BA0-9BB7-F6D550900388}"/>
              </a:ext>
            </a:extLst>
          </p:cNvPr>
          <p:cNvSpPr/>
          <p:nvPr/>
        </p:nvSpPr>
        <p:spPr>
          <a:xfrm>
            <a:off x="3147747" y="723250"/>
            <a:ext cx="8911737" cy="87478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zh-TW" altLang="en-US" sz="14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檔案上傳區（可將音檔或資料夾拖曳至此）（拖曳後列出所有檔名）</a:t>
            </a:r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936AC379-FB0D-41A4-AC73-21701EA85F3C}"/>
              </a:ext>
            </a:extLst>
          </p:cNvPr>
          <p:cNvSpPr/>
          <p:nvPr/>
        </p:nvSpPr>
        <p:spPr>
          <a:xfrm>
            <a:off x="10041605" y="2102831"/>
            <a:ext cx="873318" cy="23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董事會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8B4B24C4-79C7-4F49-A516-A3283DC387FB}"/>
              </a:ext>
            </a:extLst>
          </p:cNvPr>
          <p:cNvGrpSpPr/>
          <p:nvPr/>
        </p:nvGrpSpPr>
        <p:grpSpPr>
          <a:xfrm>
            <a:off x="11317570" y="824385"/>
            <a:ext cx="659095" cy="659095"/>
            <a:chOff x="11308045" y="624360"/>
            <a:chExt cx="659095" cy="65909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489BB0-1D85-4F15-B614-BB4119226A86}"/>
                </a:ext>
              </a:extLst>
            </p:cNvPr>
            <p:cNvSpPr/>
            <p:nvPr/>
          </p:nvSpPr>
          <p:spPr>
            <a:xfrm>
              <a:off x="11308045" y="624360"/>
              <a:ext cx="659095" cy="6590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7A87E76-2381-484D-AA65-83A20F663910}"/>
                </a:ext>
              </a:extLst>
            </p:cNvPr>
            <p:cNvSpPr txBox="1"/>
            <p:nvPr/>
          </p:nvSpPr>
          <p:spPr>
            <a:xfrm>
              <a:off x="11386112" y="815407"/>
              <a:ext cx="502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清空</a:t>
              </a:r>
            </a:p>
          </p:txBody>
        </p:sp>
      </p:grp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5BEBCAB-8A7C-40F8-855E-DD8FCED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7115"/>
              </p:ext>
            </p:extLst>
          </p:nvPr>
        </p:nvGraphicFramePr>
        <p:xfrm>
          <a:off x="3146979" y="3548956"/>
          <a:ext cx="8911729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848">
                  <a:extLst>
                    <a:ext uri="{9D8B030D-6E8A-4147-A177-3AD203B41FA5}">
                      <a16:colId xmlns:a16="http://schemas.microsoft.com/office/drawing/2014/main" val="924969483"/>
                    </a:ext>
                  </a:extLst>
                </a:gridCol>
                <a:gridCol w="736885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1206177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122984639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900127653"/>
                    </a:ext>
                  </a:extLst>
                </a:gridCol>
                <a:gridCol w="3980028">
                  <a:extLst>
                    <a:ext uri="{9D8B030D-6E8A-4147-A177-3AD203B41FA5}">
                      <a16:colId xmlns:a16="http://schemas.microsoft.com/office/drawing/2014/main" val="172358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選取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檔名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上傳日期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音檔長度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內容領域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狀態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辨識結果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可修改結果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</a:rPr>
                        <a:t>xxx.wav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2021/02/03</a:t>
                      </a:r>
                    </a:p>
                    <a:p>
                      <a:pPr algn="ctr"/>
                      <a:r>
                        <a:rPr lang="en-US" altLang="zh-TW" sz="1200" dirty="0"/>
                        <a:t>14:29:30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00:02:33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您好，這裡是玉山銀行，敝姓蔡，員工編號八八八九，很高興為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</a:rPr>
                        <a:t>yyy.wav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2021/02/03</a:t>
                      </a:r>
                    </a:p>
                    <a:p>
                      <a:pPr algn="ctr"/>
                      <a:r>
                        <a:rPr lang="en-US" altLang="zh-TW" sz="1200" dirty="0"/>
                        <a:t>18:42:11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00:09:12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辨識中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</a:rPr>
                        <a:t>zzz.wav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2021/02/03</a:t>
                      </a:r>
                    </a:p>
                    <a:p>
                      <a:pPr algn="ctr"/>
                      <a:r>
                        <a:rPr lang="en-US" altLang="zh-TW" sz="1200" dirty="0"/>
                        <a:t>19:31:55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00:04:05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30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</a:rPr>
                        <a:t>xxx.wav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2021/02/03</a:t>
                      </a:r>
                    </a:p>
                    <a:p>
                      <a:pPr algn="ctr"/>
                      <a:r>
                        <a:rPr lang="en-US" altLang="zh-TW" sz="1200" dirty="0"/>
                        <a:t>14:29:30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00:02:33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54500"/>
                  </a:ext>
                </a:extLst>
              </a:tr>
            </a:tbl>
          </a:graphicData>
        </a:graphic>
      </p:graphicFrame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4687EA41-013C-40FE-9981-83EC1436048B}"/>
              </a:ext>
            </a:extLst>
          </p:cNvPr>
          <p:cNvSpPr/>
          <p:nvPr/>
        </p:nvSpPr>
        <p:spPr>
          <a:xfrm flipV="1">
            <a:off x="5298552" y="3688404"/>
            <a:ext cx="106536" cy="1154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751142-E038-4A8F-9E22-026176974A94}"/>
              </a:ext>
            </a:extLst>
          </p:cNvPr>
          <p:cNvGrpSpPr/>
          <p:nvPr/>
        </p:nvGrpSpPr>
        <p:grpSpPr>
          <a:xfrm>
            <a:off x="10507876" y="824385"/>
            <a:ext cx="707448" cy="659095"/>
            <a:chOff x="11283868" y="624360"/>
            <a:chExt cx="707448" cy="659095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B4B6039-9998-4C7F-9E14-E5AF157BE2E4}"/>
                </a:ext>
              </a:extLst>
            </p:cNvPr>
            <p:cNvSpPr/>
            <p:nvPr/>
          </p:nvSpPr>
          <p:spPr>
            <a:xfrm>
              <a:off x="11308045" y="624360"/>
              <a:ext cx="659095" cy="6590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3F69EA5F-EC5E-428B-8071-B7FA0ADC448E}"/>
                </a:ext>
              </a:extLst>
            </p:cNvPr>
            <p:cNvSpPr txBox="1"/>
            <p:nvPr/>
          </p:nvSpPr>
          <p:spPr>
            <a:xfrm>
              <a:off x="11283868" y="750864"/>
              <a:ext cx="707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麥克風錄音</a:t>
              </a: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DED4A9A8-DC80-493F-B32E-870F70C048CE}"/>
              </a:ext>
            </a:extLst>
          </p:cNvPr>
          <p:cNvSpPr/>
          <p:nvPr/>
        </p:nvSpPr>
        <p:spPr>
          <a:xfrm>
            <a:off x="0" y="0"/>
            <a:ext cx="2987329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2A062CFB-BE25-431B-BEEC-CD93E0155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7" t="54025" r="17354" b="15015"/>
          <a:stretch/>
        </p:blipFill>
        <p:spPr>
          <a:xfrm>
            <a:off x="15419" y="538709"/>
            <a:ext cx="2962918" cy="1431833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4C22CB87-2745-4747-A38E-DD86A32D968A}"/>
              </a:ext>
            </a:extLst>
          </p:cNvPr>
          <p:cNvSpPr txBox="1"/>
          <p:nvPr/>
        </p:nvSpPr>
        <p:spPr>
          <a:xfrm>
            <a:off x="35738" y="245399"/>
            <a:ext cx="2907230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上傳日期範圍：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上傳時間範圍：                        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內容領域包含：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音檔長度範圍：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音檔名稱包含：</a:t>
            </a:r>
            <a:endParaRPr lang="zh-TW" altLang="en-US" sz="1200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6B6390F-E648-4D40-B801-2EE6790F894D}"/>
              </a:ext>
            </a:extLst>
          </p:cNvPr>
          <p:cNvCxnSpPr>
            <a:cxnSpLocks/>
          </p:cNvCxnSpPr>
          <p:nvPr/>
        </p:nvCxnSpPr>
        <p:spPr>
          <a:xfrm>
            <a:off x="3031717" y="0"/>
            <a:ext cx="0" cy="68801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37766659-2D24-44B0-8B4B-31198E65382D}"/>
              </a:ext>
            </a:extLst>
          </p:cNvPr>
          <p:cNvSpPr/>
          <p:nvPr/>
        </p:nvSpPr>
        <p:spPr>
          <a:xfrm rot="16200000">
            <a:off x="2968390" y="3447199"/>
            <a:ext cx="102980" cy="88776"/>
          </a:xfrm>
          <a:prstGeom prst="triangl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1BB576A-C13E-42EE-9210-8208DABF4650}"/>
              </a:ext>
            </a:extLst>
          </p:cNvPr>
          <p:cNvGrpSpPr/>
          <p:nvPr/>
        </p:nvGrpSpPr>
        <p:grpSpPr>
          <a:xfrm>
            <a:off x="1268711" y="550415"/>
            <a:ext cx="1492982" cy="168943"/>
            <a:chOff x="1268711" y="1908699"/>
            <a:chExt cx="1492982" cy="16894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363CC2E-72E2-47AE-AE2D-8028EA6A206A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34F24C0-A5CA-45FB-85C1-983879544525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A69391B-2885-4BC1-A0F3-6281CDDFAA8C}"/>
              </a:ext>
            </a:extLst>
          </p:cNvPr>
          <p:cNvSpPr/>
          <p:nvPr/>
        </p:nvSpPr>
        <p:spPr>
          <a:xfrm>
            <a:off x="1267192" y="763497"/>
            <a:ext cx="1494501" cy="168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BABCC6A-A342-4F12-BF3B-3C2A3700DD2C}"/>
              </a:ext>
            </a:extLst>
          </p:cNvPr>
          <p:cNvSpPr/>
          <p:nvPr/>
        </p:nvSpPr>
        <p:spPr>
          <a:xfrm>
            <a:off x="1267192" y="976579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>
            <a:extLst>
              <a:ext uri="{FF2B5EF4-FFF2-40B4-BE49-F238E27FC236}">
                <a16:creationId xmlns:a16="http://schemas.microsoft.com/office/drawing/2014/main" id="{6A9057E0-AA9E-4DA5-855E-EC71265299C9}"/>
              </a:ext>
            </a:extLst>
          </p:cNvPr>
          <p:cNvSpPr/>
          <p:nvPr/>
        </p:nvSpPr>
        <p:spPr>
          <a:xfrm>
            <a:off x="2784748" y="548734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>
            <a:extLst>
              <a:ext uri="{FF2B5EF4-FFF2-40B4-BE49-F238E27FC236}">
                <a16:creationId xmlns:a16="http://schemas.microsoft.com/office/drawing/2014/main" id="{E678002A-5510-4871-A680-635512473245}"/>
              </a:ext>
            </a:extLst>
          </p:cNvPr>
          <p:cNvSpPr/>
          <p:nvPr/>
        </p:nvSpPr>
        <p:spPr>
          <a:xfrm>
            <a:off x="2784748" y="993072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>
            <a:extLst>
              <a:ext uri="{FF2B5EF4-FFF2-40B4-BE49-F238E27FC236}">
                <a16:creationId xmlns:a16="http://schemas.microsoft.com/office/drawing/2014/main" id="{2B10458F-2DB0-4E7E-A1B4-EC2791720AE1}"/>
              </a:ext>
            </a:extLst>
          </p:cNvPr>
          <p:cNvSpPr/>
          <p:nvPr/>
        </p:nvSpPr>
        <p:spPr>
          <a:xfrm>
            <a:off x="2784748" y="121524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263EDBC-6CAB-4707-BFA8-C9B0249A2B27}"/>
              </a:ext>
            </a:extLst>
          </p:cNvPr>
          <p:cNvGrpSpPr/>
          <p:nvPr/>
        </p:nvGrpSpPr>
        <p:grpSpPr>
          <a:xfrm>
            <a:off x="1268711" y="1205825"/>
            <a:ext cx="1492982" cy="168943"/>
            <a:chOff x="1268711" y="2494412"/>
            <a:chExt cx="1492982" cy="168943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A8D9EB7-F0FE-41CA-9203-E32F347396DB}"/>
                </a:ext>
              </a:extLst>
            </p:cNvPr>
            <p:cNvSpPr/>
            <p:nvPr/>
          </p:nvSpPr>
          <p:spPr>
            <a:xfrm>
              <a:off x="1268711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90B3EAD-4DA8-4231-8DFE-B555CF256EE4}"/>
                </a:ext>
              </a:extLst>
            </p:cNvPr>
            <p:cNvSpPr/>
            <p:nvPr/>
          </p:nvSpPr>
          <p:spPr>
            <a:xfrm>
              <a:off x="2176490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D1945529-BBB3-47C6-B4A7-DDEC1BDC25DE}"/>
              </a:ext>
            </a:extLst>
          </p:cNvPr>
          <p:cNvSpPr/>
          <p:nvPr/>
        </p:nvSpPr>
        <p:spPr>
          <a:xfrm>
            <a:off x="1267191" y="1418905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乘號 115">
            <a:extLst>
              <a:ext uri="{FF2B5EF4-FFF2-40B4-BE49-F238E27FC236}">
                <a16:creationId xmlns:a16="http://schemas.microsoft.com/office/drawing/2014/main" id="{B3C735E7-463D-40DE-B0A7-B608F415D63D}"/>
              </a:ext>
            </a:extLst>
          </p:cNvPr>
          <p:cNvSpPr/>
          <p:nvPr/>
        </p:nvSpPr>
        <p:spPr>
          <a:xfrm>
            <a:off x="2784748" y="770903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乘號 116">
            <a:extLst>
              <a:ext uri="{FF2B5EF4-FFF2-40B4-BE49-F238E27FC236}">
                <a16:creationId xmlns:a16="http://schemas.microsoft.com/office/drawing/2014/main" id="{A6680FCB-C5A0-4345-A9D8-511DDCEB2328}"/>
              </a:ext>
            </a:extLst>
          </p:cNvPr>
          <p:cNvSpPr/>
          <p:nvPr/>
        </p:nvSpPr>
        <p:spPr>
          <a:xfrm>
            <a:off x="2784748" y="143741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1D83478-9490-4B75-9DC8-96F803824156}"/>
              </a:ext>
            </a:extLst>
          </p:cNvPr>
          <p:cNvGrpSpPr/>
          <p:nvPr/>
        </p:nvGrpSpPr>
        <p:grpSpPr>
          <a:xfrm>
            <a:off x="1268711" y="339052"/>
            <a:ext cx="1492982" cy="168943"/>
            <a:chOff x="1268711" y="1908699"/>
            <a:chExt cx="1492982" cy="16894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F504265-DF5F-46A1-9999-BD959A3240D3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AEF9C27-0147-49DE-B502-BABE2719BA7C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1" name="乘號 120">
            <a:extLst>
              <a:ext uri="{FF2B5EF4-FFF2-40B4-BE49-F238E27FC236}">
                <a16:creationId xmlns:a16="http://schemas.microsoft.com/office/drawing/2014/main" id="{6563E143-B768-40ED-A42C-93BBB6E485DE}"/>
              </a:ext>
            </a:extLst>
          </p:cNvPr>
          <p:cNvSpPr/>
          <p:nvPr/>
        </p:nvSpPr>
        <p:spPr>
          <a:xfrm>
            <a:off x="2784748" y="33737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0D1CFFA-F281-49E0-9C81-4A49FD162823}"/>
              </a:ext>
            </a:extLst>
          </p:cNvPr>
          <p:cNvSpPr/>
          <p:nvPr/>
        </p:nvSpPr>
        <p:spPr>
          <a:xfrm>
            <a:off x="0" y="0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條件篩選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66731EA7-42B8-4CBA-931A-1E998E5987B5}"/>
              </a:ext>
            </a:extLst>
          </p:cNvPr>
          <p:cNvSpPr/>
          <p:nvPr/>
        </p:nvSpPr>
        <p:spPr>
          <a:xfrm>
            <a:off x="917075" y="1681502"/>
            <a:ext cx="1084671" cy="25465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7103DDB4-5653-44C8-8560-6CAB894A8854}"/>
              </a:ext>
            </a:extLst>
          </p:cNvPr>
          <p:cNvGrpSpPr/>
          <p:nvPr/>
        </p:nvGrpSpPr>
        <p:grpSpPr>
          <a:xfrm>
            <a:off x="1365094" y="1706159"/>
            <a:ext cx="209053" cy="219993"/>
            <a:chOff x="4419217" y="4136994"/>
            <a:chExt cx="303703" cy="319596"/>
          </a:xfrm>
        </p:grpSpPr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740ED968-B031-407A-B579-365C4D24BD29}"/>
                </a:ext>
              </a:extLst>
            </p:cNvPr>
            <p:cNvSpPr/>
            <p:nvPr/>
          </p:nvSpPr>
          <p:spPr>
            <a:xfrm>
              <a:off x="4419217" y="4136994"/>
              <a:ext cx="223804" cy="223804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47BBD73-A136-497C-A8E3-CC5D988AF3EF}"/>
                </a:ext>
              </a:extLst>
            </p:cNvPr>
            <p:cNvCxnSpPr>
              <a:stCxn id="125" idx="5"/>
            </p:cNvCxnSpPr>
            <p:nvPr/>
          </p:nvCxnSpPr>
          <p:spPr>
            <a:xfrm>
              <a:off x="4610246" y="4328023"/>
              <a:ext cx="112674" cy="12856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59693762-63BF-448F-852C-98D7AD6F44E0}"/>
              </a:ext>
            </a:extLst>
          </p:cNvPr>
          <p:cNvSpPr/>
          <p:nvPr/>
        </p:nvSpPr>
        <p:spPr>
          <a:xfrm>
            <a:off x="-7914" y="2079535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結果列表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2309B80E-F817-4D21-8B0C-8E595CAB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31311"/>
              </p:ext>
            </p:extLst>
          </p:nvPr>
        </p:nvGraphicFramePr>
        <p:xfrm>
          <a:off x="35738" y="2359867"/>
          <a:ext cx="2934117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7798">
                  <a:extLst>
                    <a:ext uri="{9D8B030D-6E8A-4147-A177-3AD203B41FA5}">
                      <a16:colId xmlns:a16="http://schemas.microsoft.com/office/drawing/2014/main" val="3357764126"/>
                    </a:ext>
                  </a:extLst>
                </a:gridCol>
                <a:gridCol w="595680">
                  <a:extLst>
                    <a:ext uri="{9D8B030D-6E8A-4147-A177-3AD203B41FA5}">
                      <a16:colId xmlns:a16="http://schemas.microsoft.com/office/drawing/2014/main" val="1376392979"/>
                    </a:ext>
                  </a:extLst>
                </a:gridCol>
                <a:gridCol w="590639">
                  <a:extLst>
                    <a:ext uri="{9D8B030D-6E8A-4147-A177-3AD203B41FA5}">
                      <a16:colId xmlns:a16="http://schemas.microsoft.com/office/drawing/2014/main" val="737700841"/>
                    </a:ext>
                  </a:extLst>
                </a:gridCol>
              </a:tblGrid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overview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41257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xxx.wav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63%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718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yyy.wav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09466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zzz.wav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89237"/>
                  </a:ext>
                </a:extLst>
              </a:tr>
            </a:tbl>
          </a:graphicData>
        </a:graphic>
      </p:graphicFrame>
      <p:sp>
        <p:nvSpPr>
          <p:cNvPr id="131" name="矩形 130">
            <a:extLst>
              <a:ext uri="{FF2B5EF4-FFF2-40B4-BE49-F238E27FC236}">
                <a16:creationId xmlns:a16="http://schemas.microsoft.com/office/drawing/2014/main" id="{D491D929-B4C9-43E3-88D8-9C85EC5A519B}"/>
              </a:ext>
            </a:extLst>
          </p:cNvPr>
          <p:cNvSpPr/>
          <p:nvPr/>
        </p:nvSpPr>
        <p:spPr>
          <a:xfrm>
            <a:off x="9742937" y="825456"/>
            <a:ext cx="659095" cy="6590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189947ED-AE6B-43E7-B77B-7A2E2E589FAB}"/>
              </a:ext>
            </a:extLst>
          </p:cNvPr>
          <p:cNvSpPr txBox="1"/>
          <p:nvPr/>
        </p:nvSpPr>
        <p:spPr>
          <a:xfrm>
            <a:off x="9739267" y="1019706"/>
            <a:ext cx="65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F05A6B-573D-4431-A4DA-3F8E7B42BE68}"/>
              </a:ext>
            </a:extLst>
          </p:cNvPr>
          <p:cNvSpPr/>
          <p:nvPr/>
        </p:nvSpPr>
        <p:spPr>
          <a:xfrm>
            <a:off x="3222589" y="4149264"/>
            <a:ext cx="207126" cy="207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√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04C4303-C35F-42CD-8E3C-1151216A1AE7}"/>
              </a:ext>
            </a:extLst>
          </p:cNvPr>
          <p:cNvSpPr/>
          <p:nvPr/>
        </p:nvSpPr>
        <p:spPr>
          <a:xfrm>
            <a:off x="3222589" y="4588796"/>
            <a:ext cx="207126" cy="207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√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8465806-21ED-4B43-B6C4-E3A53D19B971}"/>
              </a:ext>
            </a:extLst>
          </p:cNvPr>
          <p:cNvSpPr/>
          <p:nvPr/>
        </p:nvSpPr>
        <p:spPr>
          <a:xfrm>
            <a:off x="3222589" y="5033060"/>
            <a:ext cx="207126" cy="2071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FBA8956-26CB-4089-81C9-035C14EFD677}"/>
              </a:ext>
            </a:extLst>
          </p:cNvPr>
          <p:cNvSpPr txBox="1"/>
          <p:nvPr/>
        </p:nvSpPr>
        <p:spPr>
          <a:xfrm>
            <a:off x="6793865" y="6317866"/>
            <a:ext cx="17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&lt;  1  </a:t>
            </a:r>
            <a:r>
              <a:rPr lang="en-US" altLang="zh-TW" u="sng" dirty="0">
                <a:solidFill>
                  <a:schemeClr val="accent5"/>
                </a:solidFill>
              </a:rPr>
              <a:t>2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3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4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5</a:t>
            </a:r>
            <a:r>
              <a:rPr lang="en-US" altLang="zh-TW" dirty="0">
                <a:solidFill>
                  <a:schemeClr val="accent5"/>
                </a:solidFill>
              </a:rPr>
              <a:t>  </a:t>
            </a:r>
            <a:r>
              <a:rPr lang="en-US" altLang="zh-TW" u="sng" dirty="0">
                <a:solidFill>
                  <a:schemeClr val="accent5"/>
                </a:solidFill>
              </a:rPr>
              <a:t>&gt;</a:t>
            </a:r>
            <a:endParaRPr lang="zh-TW" altLang="en-US" u="sng" dirty="0">
              <a:solidFill>
                <a:schemeClr val="accent5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758FE90-926B-4077-853C-77178A35AC03}"/>
              </a:ext>
            </a:extLst>
          </p:cNvPr>
          <p:cNvSpPr/>
          <p:nvPr/>
        </p:nvSpPr>
        <p:spPr>
          <a:xfrm>
            <a:off x="3202871" y="763000"/>
            <a:ext cx="1015912" cy="2300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xxx.wav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乘號 128">
            <a:extLst>
              <a:ext uri="{FF2B5EF4-FFF2-40B4-BE49-F238E27FC236}">
                <a16:creationId xmlns:a16="http://schemas.microsoft.com/office/drawing/2014/main" id="{B327EC88-4CA8-4305-9585-B2A14A560DF8}"/>
              </a:ext>
            </a:extLst>
          </p:cNvPr>
          <p:cNvSpPr/>
          <p:nvPr/>
        </p:nvSpPr>
        <p:spPr>
          <a:xfrm>
            <a:off x="3993147" y="791472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5371EF6-FB8C-4A33-B20D-3D5985DC52E9}"/>
              </a:ext>
            </a:extLst>
          </p:cNvPr>
          <p:cNvGrpSpPr/>
          <p:nvPr/>
        </p:nvGrpSpPr>
        <p:grpSpPr>
          <a:xfrm>
            <a:off x="9520795" y="2863534"/>
            <a:ext cx="1078508" cy="461665"/>
            <a:chOff x="10054195" y="2874029"/>
            <a:chExt cx="1078508" cy="46166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608D697-2925-4987-A623-90ACD7AD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195" y="2951076"/>
              <a:ext cx="265590" cy="26559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78697B-F9E8-4B9F-8616-64A72A0282DB}"/>
                </a:ext>
              </a:extLst>
            </p:cNvPr>
            <p:cNvSpPr txBox="1"/>
            <p:nvPr/>
          </p:nvSpPr>
          <p:spPr>
            <a:xfrm>
              <a:off x="10315070" y="2874029"/>
              <a:ext cx="817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刪除選取項目</a:t>
              </a:r>
              <a:endParaRPr lang="zh-TW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FEFD7-162C-4588-92B3-DAD186679D00}"/>
              </a:ext>
            </a:extLst>
          </p:cNvPr>
          <p:cNvGrpSpPr/>
          <p:nvPr/>
        </p:nvGrpSpPr>
        <p:grpSpPr>
          <a:xfrm>
            <a:off x="6852519" y="2863534"/>
            <a:ext cx="1448080" cy="461665"/>
            <a:chOff x="5529307" y="2853851"/>
            <a:chExt cx="1448080" cy="46166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3EB9987-7B60-4745-B735-927BE409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307" y="2930553"/>
              <a:ext cx="271748" cy="27174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EBC76EC-73BC-4CE7-ABCF-8A85455062FB}"/>
                </a:ext>
              </a:extLst>
            </p:cNvPr>
            <p:cNvSpPr txBox="1"/>
            <p:nvPr/>
          </p:nvSpPr>
          <p:spPr>
            <a:xfrm>
              <a:off x="5805914" y="2853851"/>
              <a:ext cx="1171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下載選取項目辨識結果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DDC4043-E2D9-4D6C-AB96-6760C1DDDE49}"/>
              </a:ext>
            </a:extLst>
          </p:cNvPr>
          <p:cNvGrpSpPr/>
          <p:nvPr/>
        </p:nvGrpSpPr>
        <p:grpSpPr>
          <a:xfrm>
            <a:off x="4429499" y="2863534"/>
            <a:ext cx="1174249" cy="461665"/>
            <a:chOff x="3600824" y="2874029"/>
            <a:chExt cx="1174249" cy="46166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7B9A75-4F1A-4391-92C7-88F024094EA7}"/>
                </a:ext>
              </a:extLst>
            </p:cNvPr>
            <p:cNvSpPr txBox="1"/>
            <p:nvPr/>
          </p:nvSpPr>
          <p:spPr>
            <a:xfrm>
              <a:off x="3969715" y="2874029"/>
              <a:ext cx="805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辨識選取項目</a:t>
              </a: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1062077A-17C6-449B-8DCA-1938937BF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24" y="2905589"/>
              <a:ext cx="368720" cy="369332"/>
            </a:xfrm>
            <a:prstGeom prst="rect">
              <a:avLst/>
            </a:prstGeom>
          </p:spPr>
        </p:pic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372B56F-7E33-4E54-BC7D-923EB5B38BB4}"/>
              </a:ext>
            </a:extLst>
          </p:cNvPr>
          <p:cNvSpPr/>
          <p:nvPr/>
        </p:nvSpPr>
        <p:spPr>
          <a:xfrm>
            <a:off x="7228816" y="4935984"/>
            <a:ext cx="601485" cy="434998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E092E64-407D-4460-90E5-7504CCCFE224}"/>
              </a:ext>
            </a:extLst>
          </p:cNvPr>
          <p:cNvSpPr txBox="1"/>
          <p:nvPr/>
        </p:nvSpPr>
        <p:spPr>
          <a:xfrm>
            <a:off x="7513991" y="5194274"/>
            <a:ext cx="881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72%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70E5A37-01C5-4258-B69D-DCD4076008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35345" r="69624" b="30476"/>
          <a:stretch/>
        </p:blipFill>
        <p:spPr>
          <a:xfrm>
            <a:off x="7264052" y="4526240"/>
            <a:ext cx="343366" cy="340372"/>
          </a:xfrm>
          <a:prstGeom prst="rect">
            <a:avLst/>
          </a:prstGeom>
        </p:spPr>
      </p:pic>
      <p:sp>
        <p:nvSpPr>
          <p:cNvPr id="132" name="矩形 131">
            <a:extLst>
              <a:ext uri="{FF2B5EF4-FFF2-40B4-BE49-F238E27FC236}">
                <a16:creationId xmlns:a16="http://schemas.microsoft.com/office/drawing/2014/main" id="{16161AE9-BACC-430C-84F3-D81FA0CE6321}"/>
              </a:ext>
            </a:extLst>
          </p:cNvPr>
          <p:cNvSpPr/>
          <p:nvPr/>
        </p:nvSpPr>
        <p:spPr>
          <a:xfrm>
            <a:off x="3222589" y="5498239"/>
            <a:ext cx="207126" cy="207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87511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70A3FAC2-65BD-4C97-8F3C-AD4F02985C78}"/>
              </a:ext>
            </a:extLst>
          </p:cNvPr>
          <p:cNvCxnSpPr>
            <a:cxnSpLocks/>
          </p:cNvCxnSpPr>
          <p:nvPr/>
        </p:nvCxnSpPr>
        <p:spPr>
          <a:xfrm>
            <a:off x="3124225" y="2526693"/>
            <a:ext cx="89014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9701ABE-7C0B-41F4-962A-0D1E688D0264}"/>
              </a:ext>
            </a:extLst>
          </p:cNvPr>
          <p:cNvSpPr txBox="1"/>
          <p:nvPr/>
        </p:nvSpPr>
        <p:spPr>
          <a:xfrm>
            <a:off x="7384404" y="2366164"/>
            <a:ext cx="361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^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CB5B04A-E5CC-4C37-8FAD-68438F340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77393"/>
              </p:ext>
            </p:extLst>
          </p:nvPr>
        </p:nvGraphicFramePr>
        <p:xfrm>
          <a:off x="3147154" y="2680315"/>
          <a:ext cx="887848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7095">
                  <a:extLst>
                    <a:ext uri="{9D8B030D-6E8A-4147-A177-3AD203B41FA5}">
                      <a16:colId xmlns:a16="http://schemas.microsoft.com/office/drawing/2014/main" val="3951400762"/>
                    </a:ext>
                  </a:extLst>
                </a:gridCol>
                <a:gridCol w="972543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944769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944769">
                  <a:extLst>
                    <a:ext uri="{9D8B030D-6E8A-4147-A177-3AD203B41FA5}">
                      <a16:colId xmlns:a16="http://schemas.microsoft.com/office/drawing/2014/main" val="278037768"/>
                    </a:ext>
                  </a:extLst>
                </a:gridCol>
                <a:gridCol w="5409313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結束時間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逐字稿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直接改字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00:00.00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00:29.30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您好，這裡是玉山銀行，敝姓蔡，員工編號八八八九，很高興為您服務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00:29.50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00:42:11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ㄟ，你好，我剛剛用信用卡</a:t>
                      </a:r>
                      <a:r>
                        <a:rPr lang="zh-TW" altLang="en-US" sz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好像</a:t>
                      </a:r>
                      <a:r>
                        <a:rPr lang="zh-TW" altLang="en-US" sz="1200" dirty="0">
                          <a:solidFill>
                            <a:schemeClr val="accent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出現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交易失敗的訊息，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sng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u="sng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00:49.20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00:52:55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是，方便先跟先生確認一下資料嗎？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30446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DE1106F9-9DF6-43A3-909A-0D6532C6181B}"/>
              </a:ext>
            </a:extLst>
          </p:cNvPr>
          <p:cNvSpPr txBox="1"/>
          <p:nvPr/>
        </p:nvSpPr>
        <p:spPr>
          <a:xfrm>
            <a:off x="5514328" y="162896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語音逐字稿回顧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C8230E51-E341-4B47-B629-C9A29E378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94781"/>
              </p:ext>
            </p:extLst>
          </p:nvPr>
        </p:nvGraphicFramePr>
        <p:xfrm>
          <a:off x="3147154" y="628080"/>
          <a:ext cx="8878488" cy="828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9748">
                  <a:extLst>
                    <a:ext uri="{9D8B030D-6E8A-4147-A177-3AD203B41FA5}">
                      <a16:colId xmlns:a16="http://schemas.microsoft.com/office/drawing/2014/main" val="1004075579"/>
                    </a:ext>
                  </a:extLst>
                </a:gridCol>
                <a:gridCol w="1479748">
                  <a:extLst>
                    <a:ext uri="{9D8B030D-6E8A-4147-A177-3AD203B41FA5}">
                      <a16:colId xmlns:a16="http://schemas.microsoft.com/office/drawing/2014/main" val="3998106355"/>
                    </a:ext>
                  </a:extLst>
                </a:gridCol>
                <a:gridCol w="1479748">
                  <a:extLst>
                    <a:ext uri="{9D8B030D-6E8A-4147-A177-3AD203B41FA5}">
                      <a16:colId xmlns:a16="http://schemas.microsoft.com/office/drawing/2014/main" val="1229846394"/>
                    </a:ext>
                  </a:extLst>
                </a:gridCol>
                <a:gridCol w="1479748">
                  <a:extLst>
                    <a:ext uri="{9D8B030D-6E8A-4147-A177-3AD203B41FA5}">
                      <a16:colId xmlns:a16="http://schemas.microsoft.com/office/drawing/2014/main" val="2003094185"/>
                    </a:ext>
                  </a:extLst>
                </a:gridCol>
                <a:gridCol w="1479748">
                  <a:extLst>
                    <a:ext uri="{9D8B030D-6E8A-4147-A177-3AD203B41FA5}">
                      <a16:colId xmlns:a16="http://schemas.microsoft.com/office/drawing/2014/main" val="1723584388"/>
                    </a:ext>
                  </a:extLst>
                </a:gridCol>
                <a:gridCol w="1479748">
                  <a:extLst>
                    <a:ext uri="{9D8B030D-6E8A-4147-A177-3AD203B41FA5}">
                      <a16:colId xmlns:a16="http://schemas.microsoft.com/office/drawing/2014/main" val="3434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duration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員編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內容領域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zzz.wav</a:t>
                      </a:r>
                      <a:endParaRPr lang="zh-TW" altLang="en-US" sz="1200" u="none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2019-04-07 14:29:30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00:02:33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林其翰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客服中心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3503"/>
                  </a:ext>
                </a:extLst>
              </a:tr>
            </a:tbl>
          </a:graphicData>
        </a:graphic>
      </p:graphicFrame>
      <p:grpSp>
        <p:nvGrpSpPr>
          <p:cNvPr id="18" name="群組 17">
            <a:extLst>
              <a:ext uri="{FF2B5EF4-FFF2-40B4-BE49-F238E27FC236}">
                <a16:creationId xmlns:a16="http://schemas.microsoft.com/office/drawing/2014/main" id="{7891EF56-A1FE-4B37-8EDD-1A93E4892BE8}"/>
              </a:ext>
            </a:extLst>
          </p:cNvPr>
          <p:cNvGrpSpPr/>
          <p:nvPr/>
        </p:nvGrpSpPr>
        <p:grpSpPr>
          <a:xfrm>
            <a:off x="3147154" y="1647825"/>
            <a:ext cx="8878491" cy="722930"/>
            <a:chOff x="3357961" y="1457325"/>
            <a:chExt cx="8472258" cy="7229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24CD09-7F2F-461C-8F14-1956151B9C1A}"/>
                </a:ext>
              </a:extLst>
            </p:cNvPr>
            <p:cNvSpPr/>
            <p:nvPr/>
          </p:nvSpPr>
          <p:spPr>
            <a:xfrm>
              <a:off x="3357961" y="1457325"/>
              <a:ext cx="8472258" cy="69532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5BF2BE1-430D-453F-82F0-B2EF3389D0E2}"/>
                </a:ext>
              </a:extLst>
            </p:cNvPr>
            <p:cNvSpPr/>
            <p:nvPr/>
          </p:nvSpPr>
          <p:spPr>
            <a:xfrm rot="5400000">
              <a:off x="10264344" y="1638301"/>
              <a:ext cx="333375" cy="28739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3A57A-96D2-4B99-8BF7-0C8FC85FAB43}"/>
                </a:ext>
              </a:extLst>
            </p:cNvPr>
            <p:cNvSpPr/>
            <p:nvPr/>
          </p:nvSpPr>
          <p:spPr>
            <a:xfrm>
              <a:off x="11345281" y="1659940"/>
              <a:ext cx="290094" cy="290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於 21">
              <a:extLst>
                <a:ext uri="{FF2B5EF4-FFF2-40B4-BE49-F238E27FC236}">
                  <a16:creationId xmlns:a16="http://schemas.microsoft.com/office/drawing/2014/main" id="{A56CC72F-7481-476E-B387-9812B7F422A8}"/>
                </a:ext>
              </a:extLst>
            </p:cNvPr>
            <p:cNvSpPr/>
            <p:nvPr/>
          </p:nvSpPr>
          <p:spPr>
            <a:xfrm rot="5400000">
              <a:off x="10735820" y="1580803"/>
              <a:ext cx="448368" cy="448368"/>
            </a:xfrm>
            <a:prstGeom prst="mathEqual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394D1DC-B8B1-406F-A688-5FBAAE87B618}"/>
                </a:ext>
              </a:extLst>
            </p:cNvPr>
            <p:cNvCxnSpPr>
              <a:cxnSpLocks/>
            </p:cNvCxnSpPr>
            <p:nvPr/>
          </p:nvCxnSpPr>
          <p:spPr>
            <a:xfrm>
              <a:off x="3650041" y="1802046"/>
              <a:ext cx="44837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CD3F8BA-BEEF-48DC-B796-15D2E49E4CD9}"/>
                </a:ext>
              </a:extLst>
            </p:cNvPr>
            <p:cNvSpPr/>
            <p:nvPr/>
          </p:nvSpPr>
          <p:spPr>
            <a:xfrm>
              <a:off x="3840462" y="1722374"/>
              <a:ext cx="159325" cy="15932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61EA6760-9DE6-4EBA-A420-BE5D323E333D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5" y="1797899"/>
              <a:ext cx="12452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動作按鈕: 聲音 25">
              <a:hlinkClick r:id="" action="ppaction://noaction" highlightClick="1">
                <a:snd r:embed="rId2" name="applause.wav"/>
              </a:hlinkClick>
              <a:extLst>
                <a:ext uri="{FF2B5EF4-FFF2-40B4-BE49-F238E27FC236}">
                  <a16:creationId xmlns:a16="http://schemas.microsoft.com/office/drawing/2014/main" id="{87C83CD6-21BD-47EB-B61B-01A9BFB2498E}"/>
                </a:ext>
              </a:extLst>
            </p:cNvPr>
            <p:cNvSpPr/>
            <p:nvPr/>
          </p:nvSpPr>
          <p:spPr>
            <a:xfrm>
              <a:off x="8399164" y="1672813"/>
              <a:ext cx="287393" cy="276220"/>
            </a:xfrm>
            <a:prstGeom prst="actionButtonSound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F8196E1-B168-47EF-BE38-80B49F39309F}"/>
                </a:ext>
              </a:extLst>
            </p:cNvPr>
            <p:cNvSpPr/>
            <p:nvPr/>
          </p:nvSpPr>
          <p:spPr>
            <a:xfrm>
              <a:off x="9585195" y="1714813"/>
              <a:ext cx="159325" cy="15932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570347B-41C5-4915-940E-E79541C701F5}"/>
                </a:ext>
              </a:extLst>
            </p:cNvPr>
            <p:cNvSpPr txBox="1"/>
            <p:nvPr/>
          </p:nvSpPr>
          <p:spPr>
            <a:xfrm>
              <a:off x="5753100" y="1810923"/>
              <a:ext cx="265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00:00:30.45/00:19:23.73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405CB19-27A3-4060-AABD-8569EB98588A}"/>
              </a:ext>
            </a:extLst>
          </p:cNvPr>
          <p:cNvSpPr/>
          <p:nvPr/>
        </p:nvSpPr>
        <p:spPr>
          <a:xfrm>
            <a:off x="0" y="0"/>
            <a:ext cx="2987329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DD8B3234-9481-4093-9032-638A11B65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77" t="54025" r="17354" b="15015"/>
          <a:stretch/>
        </p:blipFill>
        <p:spPr>
          <a:xfrm>
            <a:off x="15419" y="538709"/>
            <a:ext cx="2962918" cy="1431833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398A3355-B649-4D63-A113-16E985B08574}"/>
              </a:ext>
            </a:extLst>
          </p:cNvPr>
          <p:cNvSpPr txBox="1"/>
          <p:nvPr/>
        </p:nvSpPr>
        <p:spPr>
          <a:xfrm>
            <a:off x="35738" y="245399"/>
            <a:ext cx="2907230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上傳日期範圍：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上傳時間範圍：                        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內容領域包含：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音檔長度範圍：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音檔名稱包含：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0BD7DC7-49F2-4D05-8985-2852B2DD1A21}"/>
              </a:ext>
            </a:extLst>
          </p:cNvPr>
          <p:cNvCxnSpPr>
            <a:cxnSpLocks/>
          </p:cNvCxnSpPr>
          <p:nvPr/>
        </p:nvCxnSpPr>
        <p:spPr>
          <a:xfrm>
            <a:off x="3031717" y="0"/>
            <a:ext cx="0" cy="68801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B79E0B2-E87E-492A-8E45-699017C2A147}"/>
              </a:ext>
            </a:extLst>
          </p:cNvPr>
          <p:cNvSpPr/>
          <p:nvPr/>
        </p:nvSpPr>
        <p:spPr>
          <a:xfrm rot="16200000">
            <a:off x="2968390" y="3447199"/>
            <a:ext cx="102980" cy="88776"/>
          </a:xfrm>
          <a:prstGeom prst="triangl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D10497-B364-49AA-B6F1-8E6D663CC8C5}"/>
              </a:ext>
            </a:extLst>
          </p:cNvPr>
          <p:cNvGrpSpPr/>
          <p:nvPr/>
        </p:nvGrpSpPr>
        <p:grpSpPr>
          <a:xfrm>
            <a:off x="1268711" y="550415"/>
            <a:ext cx="1492982" cy="168943"/>
            <a:chOff x="1268711" y="1908699"/>
            <a:chExt cx="1492982" cy="16894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88E084B-0D26-4581-AFA1-7D8236A1654C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EA6B47C-C3F8-4B51-875D-B2B411B54423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AB25CB74-8091-405C-A53D-32C492FF71EF}"/>
              </a:ext>
            </a:extLst>
          </p:cNvPr>
          <p:cNvSpPr/>
          <p:nvPr/>
        </p:nvSpPr>
        <p:spPr>
          <a:xfrm>
            <a:off x="1267192" y="763497"/>
            <a:ext cx="1494501" cy="168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84D3955-8FBD-4E22-91B4-93FA2ED6E5D4}"/>
              </a:ext>
            </a:extLst>
          </p:cNvPr>
          <p:cNvSpPr/>
          <p:nvPr/>
        </p:nvSpPr>
        <p:spPr>
          <a:xfrm>
            <a:off x="1267192" y="976579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乘號 42">
            <a:extLst>
              <a:ext uri="{FF2B5EF4-FFF2-40B4-BE49-F238E27FC236}">
                <a16:creationId xmlns:a16="http://schemas.microsoft.com/office/drawing/2014/main" id="{CF0D001E-9D7F-4F5A-8ED8-CDC4B07DA30E}"/>
              </a:ext>
            </a:extLst>
          </p:cNvPr>
          <p:cNvSpPr/>
          <p:nvPr/>
        </p:nvSpPr>
        <p:spPr>
          <a:xfrm>
            <a:off x="2784748" y="548734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乘號 43">
            <a:extLst>
              <a:ext uri="{FF2B5EF4-FFF2-40B4-BE49-F238E27FC236}">
                <a16:creationId xmlns:a16="http://schemas.microsoft.com/office/drawing/2014/main" id="{BC7CEB95-2264-4AE6-8CD2-5B24434C980C}"/>
              </a:ext>
            </a:extLst>
          </p:cNvPr>
          <p:cNvSpPr/>
          <p:nvPr/>
        </p:nvSpPr>
        <p:spPr>
          <a:xfrm>
            <a:off x="2784748" y="993072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乘號 44">
            <a:extLst>
              <a:ext uri="{FF2B5EF4-FFF2-40B4-BE49-F238E27FC236}">
                <a16:creationId xmlns:a16="http://schemas.microsoft.com/office/drawing/2014/main" id="{9BFDF118-05C4-4E94-82D8-091A7BFA5C73}"/>
              </a:ext>
            </a:extLst>
          </p:cNvPr>
          <p:cNvSpPr/>
          <p:nvPr/>
        </p:nvSpPr>
        <p:spPr>
          <a:xfrm>
            <a:off x="2784748" y="121524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7683820-D637-48E2-9AC7-A07F458763FD}"/>
              </a:ext>
            </a:extLst>
          </p:cNvPr>
          <p:cNvGrpSpPr/>
          <p:nvPr/>
        </p:nvGrpSpPr>
        <p:grpSpPr>
          <a:xfrm>
            <a:off x="1268711" y="1205825"/>
            <a:ext cx="1492982" cy="168943"/>
            <a:chOff x="1268711" y="2494412"/>
            <a:chExt cx="1492982" cy="16894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28F6D61-0CF5-42B4-9C22-B1E413688C84}"/>
                </a:ext>
              </a:extLst>
            </p:cNvPr>
            <p:cNvSpPr/>
            <p:nvPr/>
          </p:nvSpPr>
          <p:spPr>
            <a:xfrm>
              <a:off x="1268711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A39F0F6-8EF8-4824-8354-E04A447DE967}"/>
                </a:ext>
              </a:extLst>
            </p:cNvPr>
            <p:cNvSpPr/>
            <p:nvPr/>
          </p:nvSpPr>
          <p:spPr>
            <a:xfrm>
              <a:off x="2176490" y="2494412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09FC3D7-16C1-477C-A68B-444FE039EFE3}"/>
              </a:ext>
            </a:extLst>
          </p:cNvPr>
          <p:cNvSpPr/>
          <p:nvPr/>
        </p:nvSpPr>
        <p:spPr>
          <a:xfrm>
            <a:off x="1267191" y="1418905"/>
            <a:ext cx="1494502" cy="185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49">
            <a:extLst>
              <a:ext uri="{FF2B5EF4-FFF2-40B4-BE49-F238E27FC236}">
                <a16:creationId xmlns:a16="http://schemas.microsoft.com/office/drawing/2014/main" id="{958A2CBB-8BF8-4894-83F9-3F141E040D3F}"/>
              </a:ext>
            </a:extLst>
          </p:cNvPr>
          <p:cNvSpPr/>
          <p:nvPr/>
        </p:nvSpPr>
        <p:spPr>
          <a:xfrm>
            <a:off x="2784748" y="770903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50">
            <a:extLst>
              <a:ext uri="{FF2B5EF4-FFF2-40B4-BE49-F238E27FC236}">
                <a16:creationId xmlns:a16="http://schemas.microsoft.com/office/drawing/2014/main" id="{8419B640-7840-467A-8A77-A1309334D382}"/>
              </a:ext>
            </a:extLst>
          </p:cNvPr>
          <p:cNvSpPr/>
          <p:nvPr/>
        </p:nvSpPr>
        <p:spPr>
          <a:xfrm>
            <a:off x="2784748" y="143741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B59CF78-6D21-47A0-B4AE-D9CA2651F5D4}"/>
              </a:ext>
            </a:extLst>
          </p:cNvPr>
          <p:cNvGrpSpPr/>
          <p:nvPr/>
        </p:nvGrpSpPr>
        <p:grpSpPr>
          <a:xfrm>
            <a:off x="1268711" y="339052"/>
            <a:ext cx="1492982" cy="168943"/>
            <a:chOff x="1268711" y="1908699"/>
            <a:chExt cx="1492982" cy="16894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717F7-EB08-4E3E-95B2-2D59048C180F}"/>
                </a:ext>
              </a:extLst>
            </p:cNvPr>
            <p:cNvSpPr/>
            <p:nvPr/>
          </p:nvSpPr>
          <p:spPr>
            <a:xfrm>
              <a:off x="1268711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801F1F7-0761-4F34-BEF9-E0532F384A42}"/>
                </a:ext>
              </a:extLst>
            </p:cNvPr>
            <p:cNvSpPr/>
            <p:nvPr/>
          </p:nvSpPr>
          <p:spPr>
            <a:xfrm>
              <a:off x="2176490" y="1908699"/>
              <a:ext cx="585203" cy="168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乘號 54">
            <a:extLst>
              <a:ext uri="{FF2B5EF4-FFF2-40B4-BE49-F238E27FC236}">
                <a16:creationId xmlns:a16="http://schemas.microsoft.com/office/drawing/2014/main" id="{0F7B32A4-A4B0-491A-98CA-C55B34BD74E2}"/>
              </a:ext>
            </a:extLst>
          </p:cNvPr>
          <p:cNvSpPr/>
          <p:nvPr/>
        </p:nvSpPr>
        <p:spPr>
          <a:xfrm>
            <a:off x="2784748" y="337371"/>
            <a:ext cx="185107" cy="185107"/>
          </a:xfrm>
          <a:prstGeom prst="mathMultiply">
            <a:avLst>
              <a:gd name="adj1" fmla="val 719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9184F7-FF01-431E-B44B-BF3D589770EA}"/>
              </a:ext>
            </a:extLst>
          </p:cNvPr>
          <p:cNvSpPr/>
          <p:nvPr/>
        </p:nvSpPr>
        <p:spPr>
          <a:xfrm>
            <a:off x="0" y="0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條件篩選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DED7D6AC-37AE-427E-86EA-1DAEB4D55F57}"/>
              </a:ext>
            </a:extLst>
          </p:cNvPr>
          <p:cNvSpPr/>
          <p:nvPr/>
        </p:nvSpPr>
        <p:spPr>
          <a:xfrm>
            <a:off x="917075" y="1681502"/>
            <a:ext cx="1084671" cy="25465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7E02C3C-D73D-42B6-BE52-FBE9E5DF8485}"/>
              </a:ext>
            </a:extLst>
          </p:cNvPr>
          <p:cNvGrpSpPr/>
          <p:nvPr/>
        </p:nvGrpSpPr>
        <p:grpSpPr>
          <a:xfrm>
            <a:off x="1365094" y="1706159"/>
            <a:ext cx="209053" cy="219993"/>
            <a:chOff x="4419217" y="4136994"/>
            <a:chExt cx="303703" cy="319596"/>
          </a:xfrm>
        </p:grpSpPr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5270E84-2780-4666-9E91-011F297625F5}"/>
                </a:ext>
              </a:extLst>
            </p:cNvPr>
            <p:cNvSpPr/>
            <p:nvPr/>
          </p:nvSpPr>
          <p:spPr>
            <a:xfrm>
              <a:off x="4419217" y="4136994"/>
              <a:ext cx="223804" cy="223804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0CD1140F-7BF0-4627-9CEC-0D96B4836556}"/>
                </a:ext>
              </a:extLst>
            </p:cNvPr>
            <p:cNvCxnSpPr>
              <a:stCxn id="59" idx="5"/>
            </p:cNvCxnSpPr>
            <p:nvPr/>
          </p:nvCxnSpPr>
          <p:spPr>
            <a:xfrm>
              <a:off x="4610246" y="4328023"/>
              <a:ext cx="112674" cy="12856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8A1693D0-3E63-493C-BEA7-F92F0EA95263}"/>
              </a:ext>
            </a:extLst>
          </p:cNvPr>
          <p:cNvSpPr/>
          <p:nvPr/>
        </p:nvSpPr>
        <p:spPr>
          <a:xfrm>
            <a:off x="-7914" y="2079535"/>
            <a:ext cx="2987329" cy="245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結果列表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1C83E762-F951-49F3-9B9A-CA703D8B9F0B}"/>
              </a:ext>
            </a:extLst>
          </p:cNvPr>
          <p:cNvGraphicFramePr>
            <a:graphicFrameLocks noGrp="1"/>
          </p:cNvGraphicFramePr>
          <p:nvPr/>
        </p:nvGraphicFramePr>
        <p:xfrm>
          <a:off x="35738" y="2359867"/>
          <a:ext cx="2934117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7798">
                  <a:extLst>
                    <a:ext uri="{9D8B030D-6E8A-4147-A177-3AD203B41FA5}">
                      <a16:colId xmlns:a16="http://schemas.microsoft.com/office/drawing/2014/main" val="3357764126"/>
                    </a:ext>
                  </a:extLst>
                </a:gridCol>
                <a:gridCol w="595680">
                  <a:extLst>
                    <a:ext uri="{9D8B030D-6E8A-4147-A177-3AD203B41FA5}">
                      <a16:colId xmlns:a16="http://schemas.microsoft.com/office/drawing/2014/main" val="1376392979"/>
                    </a:ext>
                  </a:extLst>
                </a:gridCol>
                <a:gridCol w="590639">
                  <a:extLst>
                    <a:ext uri="{9D8B030D-6E8A-4147-A177-3AD203B41FA5}">
                      <a16:colId xmlns:a16="http://schemas.microsoft.com/office/drawing/2014/main" val="737700841"/>
                    </a:ext>
                  </a:extLst>
                </a:gridCol>
              </a:tblGrid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overview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41257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xxx.wav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63%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718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yyy.wav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33%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09466"/>
                  </a:ext>
                </a:extLst>
              </a:tr>
              <a:tr h="1654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zzz.wav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90%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46%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89237"/>
                  </a:ext>
                </a:extLst>
              </a:tr>
            </a:tbl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B6FFFB5-F14E-436A-93FF-8A4394B7CB49}"/>
              </a:ext>
            </a:extLst>
          </p:cNvPr>
          <p:cNvCxnSpPr/>
          <p:nvPr/>
        </p:nvCxnSpPr>
        <p:spPr>
          <a:xfrm flipH="1">
            <a:off x="9160283" y="3705002"/>
            <a:ext cx="78967" cy="78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EE54A37-9E59-42AC-93C7-584A092FD888}"/>
              </a:ext>
            </a:extLst>
          </p:cNvPr>
          <p:cNvCxnSpPr>
            <a:cxnSpLocks/>
          </p:cNvCxnSpPr>
          <p:nvPr/>
        </p:nvCxnSpPr>
        <p:spPr>
          <a:xfrm>
            <a:off x="9859082" y="3705002"/>
            <a:ext cx="256136" cy="78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A0EE56B-E88C-4848-96FD-1492E5B9D9AA}"/>
              </a:ext>
            </a:extLst>
          </p:cNvPr>
          <p:cNvSpPr txBox="1"/>
          <p:nvPr/>
        </p:nvSpPr>
        <p:spPr>
          <a:xfrm>
            <a:off x="8515349" y="4591050"/>
            <a:ext cx="132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Insertion 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1B14610-78A7-4D69-8A58-8D0AFE7737EE}"/>
              </a:ext>
            </a:extLst>
          </p:cNvPr>
          <p:cNvSpPr txBox="1"/>
          <p:nvPr/>
        </p:nvSpPr>
        <p:spPr>
          <a:xfrm>
            <a:off x="9950702" y="4591050"/>
            <a:ext cx="132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substitution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043FDBE-9A6C-4939-A659-158E9CB2142E}"/>
              </a:ext>
            </a:extLst>
          </p:cNvPr>
          <p:cNvSpPr txBox="1"/>
          <p:nvPr/>
        </p:nvSpPr>
        <p:spPr>
          <a:xfrm>
            <a:off x="9127771" y="5000005"/>
            <a:ext cx="21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deletion</a:t>
            </a:r>
            <a:r>
              <a:rPr lang="zh-TW" altLang="en-US" dirty="0"/>
              <a:t> 不顯示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14D2DA5-9E32-4C37-A1FF-A93FA1D83605}"/>
              </a:ext>
            </a:extLst>
          </p:cNvPr>
          <p:cNvGrpSpPr/>
          <p:nvPr/>
        </p:nvGrpSpPr>
        <p:grpSpPr>
          <a:xfrm>
            <a:off x="10960910" y="84849"/>
            <a:ext cx="1113089" cy="461665"/>
            <a:chOff x="8233286" y="2853038"/>
            <a:chExt cx="1113089" cy="461665"/>
          </a:xfrm>
        </p:grpSpPr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6255D624-3B1F-4186-B969-88B26D97E9F4}"/>
                </a:ext>
              </a:extLst>
            </p:cNvPr>
            <p:cNvSpPr txBox="1"/>
            <p:nvPr/>
          </p:nvSpPr>
          <p:spPr>
            <a:xfrm>
              <a:off x="8522576" y="2853038"/>
              <a:ext cx="823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儲存文字修改結果</a:t>
              </a: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CDF7739-F1DE-4839-AB05-77487B8A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286" y="2950109"/>
              <a:ext cx="243639" cy="244136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2B7681F1-F094-4849-9355-7E7B3A4CE823}"/>
              </a:ext>
            </a:extLst>
          </p:cNvPr>
          <p:cNvGrpSpPr/>
          <p:nvPr/>
        </p:nvGrpSpPr>
        <p:grpSpPr>
          <a:xfrm>
            <a:off x="9428647" y="100510"/>
            <a:ext cx="1448080" cy="461665"/>
            <a:chOff x="5529307" y="2853851"/>
            <a:chExt cx="1448080" cy="461665"/>
          </a:xfrm>
        </p:grpSpPr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E7FB17B8-351E-4BC2-886A-4DFA3C55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307" y="2930553"/>
              <a:ext cx="271748" cy="27174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79E9279-F90D-4B71-AD1B-667288A6B8D0}"/>
                </a:ext>
              </a:extLst>
            </p:cNvPr>
            <p:cNvSpPr txBox="1"/>
            <p:nvPr/>
          </p:nvSpPr>
          <p:spPr>
            <a:xfrm>
              <a:off x="5805914" y="2853851"/>
              <a:ext cx="1171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下載本項</a:t>
              </a:r>
              <a:endParaRPr lang="en-US" altLang="zh-TW" sz="1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35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664</Words>
  <Application>Microsoft Office PowerPoint</Application>
  <PresentationFormat>寬螢幕</PresentationFormat>
  <Paragraphs>257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Spaceman</dc:creator>
  <cp:lastModifiedBy>Spaceman</cp:lastModifiedBy>
  <cp:revision>68</cp:revision>
  <dcterms:created xsi:type="dcterms:W3CDTF">2021-02-02T02:40:25Z</dcterms:created>
  <dcterms:modified xsi:type="dcterms:W3CDTF">2021-02-05T07:59:46Z</dcterms:modified>
</cp:coreProperties>
</file>