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87130-7686-4943-93B1-6176AF32826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7D54F-1929-F948-8EC5-DE4E69B2D2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44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7AEE-BE34-C249-98E0-60C638BE566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409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60F24-7B62-17F8-E2E5-CBB6F996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8125A4-8426-A5A3-F746-CAAA5BCF3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FF0DF-E829-8DBD-A4A7-515602C2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DB36D-BB65-1703-A349-31023AE2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1169A-EAFC-DE08-7C1D-6A16232D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61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2FE61-32A7-60D8-63E7-EF1B4DF9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A8CB38-3DB5-9658-41B1-D7F3C921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DDCC0-27CD-139F-5EE9-D030D8AE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2A6F1-C300-B613-8EEC-1EEF34CD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9D58A5-D281-D6EE-6FC3-5FF53213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2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9955CB-15A9-9973-B728-4CFB4E541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FB952A-CB0D-0BA9-7FA5-93769F5F5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018F5-A1B3-4800-D85C-A43445C7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6F147-6737-3730-49DF-43C8043C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F0B69-77A6-8E29-731F-DCAE201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89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AB3F0-D995-B081-3A76-329E60C3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B82E8-2738-F05D-EEC0-4421C285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0BC6A-A29E-85F0-A7D5-FA60B245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A1E1C-FB62-39BA-485A-4372D311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92421-7315-D89D-2C03-0A596B2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08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70FA5-DE47-3DCE-15BC-E3E508E40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B3578-37EB-2CE3-619F-CEE3DCAD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3A9B9-2DCE-2BCC-0009-64BBA247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34023-EE8E-D37A-EF2C-9891F06E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E1AB8-B4EB-26C4-3B74-31767CE2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24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148F4-199C-7400-543C-E9FEF40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27A5F7-E758-E512-DA7A-27B352448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F8A3F-6295-2C05-BEA4-B1A3B2A8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37F97-30E1-E4F4-1448-A6A04CEC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85256-6AC7-5D41-A0B8-FA6DA1AB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09AA0-1E53-BD2E-9985-7C37C13B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3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F31ED-E999-657D-4031-4C7889A56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83AC-AF24-5B10-88D3-37625135E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D31E1F-CFC8-F0E1-6BCB-4D3718CE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4E5692-EEF0-C04B-E21D-4AEA121C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57D4E5-A3AE-7832-A800-00DCDAD1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697DD-7030-C8A1-D5E2-882EF41E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6FE7B-D27D-AA4B-93DB-A3A3A42D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D494AE-E02B-FD43-5FDC-3FD536B8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60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72C9C-4F19-BE1E-8A89-3A9C1052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FC4DF-B59B-A8B8-C528-2A2F1063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4B0CC-3CFA-F26E-A920-463BB6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B201B5-EF12-9C81-2BC4-743B4EA1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68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3D9CD4-7DB8-6389-DA99-660CCFD0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BEEAF7-BFF4-1C52-B029-3CEB229F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083045-F924-B391-2657-C587B0DD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503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5609-0F2A-C114-0093-F36C3EB8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EB887-F5E8-9ADC-3641-F62DF875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B3B2F-FFC8-D3AA-16F7-DD103A9AB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1C01E-ED99-A64A-2014-B242FF3A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A14D1-28DF-7A36-9A74-392592CF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41CE0B-73B4-3B1E-8053-E24E5FD0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88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EC69F-3C62-BC53-B03A-63119E7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DF7ABE-C8A0-966F-E5E7-3B46FC558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24ED13-B5DB-80F9-A7EA-AF09F993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C5EF04-CB7E-A2EB-CA01-F7C849DC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113D1-3B17-B8AA-B5D7-79BB4B1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51BB6-09A7-0E15-2CE2-B051886C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468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FF437-E35F-551F-AF56-721A496C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C251A-EFFA-40AE-10E9-1849DED0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5BA88-A069-F6A4-C110-2D3B9A782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6BCC-795B-BD4E-AD61-7AA844AD10E0}" type="datetimeFigureOut">
              <a:rPr kumimoji="1" lang="ko-KR" altLang="en-US" smtClean="0"/>
              <a:t>2024. 2. 7.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1D97F-E33E-FFB2-CDFA-F7E6F4600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6AEF2-3B3A-81B9-B542-B73FFE87C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66B14-1743-AB4E-A89B-B5EAEAC894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33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F025F-3825-9F5A-F9CB-86803C34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303D86F-8841-9C8B-5774-D61E3FD7ABF0}"/>
              </a:ext>
            </a:extLst>
          </p:cNvPr>
          <p:cNvGrpSpPr/>
          <p:nvPr/>
        </p:nvGrpSpPr>
        <p:grpSpPr>
          <a:xfrm>
            <a:off x="847060" y="915036"/>
            <a:ext cx="10497879" cy="4220883"/>
            <a:chOff x="715924" y="1063892"/>
            <a:chExt cx="10497879" cy="42208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27B49B-C06B-0090-BEC4-DEF3C9EA7F84}"/>
                </a:ext>
              </a:extLst>
            </p:cNvPr>
            <p:cNvSpPr/>
            <p:nvPr/>
          </p:nvSpPr>
          <p:spPr>
            <a:xfrm>
              <a:off x="1969579" y="2725478"/>
              <a:ext cx="8797655" cy="254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F253C6D-EC96-6E77-26A2-879BEFC6EA45}"/>
                </a:ext>
              </a:extLst>
            </p:cNvPr>
            <p:cNvSpPr/>
            <p:nvPr/>
          </p:nvSpPr>
          <p:spPr>
            <a:xfrm>
              <a:off x="1969581" y="4823110"/>
              <a:ext cx="8797655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24254D-9160-8CD0-83D3-CAF5A07B2E31}"/>
                </a:ext>
              </a:extLst>
            </p:cNvPr>
            <p:cNvSpPr txBox="1"/>
            <p:nvPr/>
          </p:nvSpPr>
          <p:spPr>
            <a:xfrm>
              <a:off x="1969580" y="4811623"/>
              <a:ext cx="9244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spc="300" dirty="0">
                  <a:solidFill>
                    <a:schemeClr val="bg1"/>
                  </a:solidFill>
                  <a:latin typeface="Partial Sans KR" pitchFamily="2" charset="0"/>
                  <a:ea typeface="Partial Sans KR" pitchFamily="2" charset="0"/>
                </a:rPr>
                <a:t>WELBING LIFE WITH EVERY WORK OUT</a:t>
              </a:r>
              <a:endParaRPr kumimoji="1" lang="ko-KR" altLang="en-US" sz="2400" spc="300" dirty="0">
                <a:solidFill>
                  <a:schemeClr val="bg1"/>
                </a:solidFill>
                <a:latin typeface="Partial Sans KR" pitchFamily="2" charset="0"/>
                <a:ea typeface="Partial Sans KR" pitchFamily="2" charset="0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2FA0553-3BB0-F5D4-0F05-35BB89867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24" y="1063892"/>
              <a:ext cx="3050082" cy="4075108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787091-59D2-2230-C356-B3D8562C3939}"/>
                </a:ext>
              </a:extLst>
            </p:cNvPr>
            <p:cNvSpPr txBox="1"/>
            <p:nvPr/>
          </p:nvSpPr>
          <p:spPr>
            <a:xfrm>
              <a:off x="3240816" y="3774688"/>
              <a:ext cx="7561857" cy="9848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HEALTH CARE</a:t>
              </a:r>
              <a:endParaRPr kumimoji="1" lang="ko-KR" altLang="en-US" sz="58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EF1B2D-4F38-8A6E-5DD2-6DAA10D0F151}"/>
                </a:ext>
              </a:extLst>
            </p:cNvPr>
            <p:cNvSpPr txBox="1"/>
            <p:nvPr/>
          </p:nvSpPr>
          <p:spPr>
            <a:xfrm>
              <a:off x="3240816" y="2891926"/>
              <a:ext cx="7561857" cy="9694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 : WWW</a:t>
              </a:r>
              <a:endParaRPr kumimoji="1" lang="ko-KR" altLang="en-US" sz="57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6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45174-D8E0-E90F-3A0B-3EDD028F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8659766-637E-6625-16B0-BF9ADF7BC8F3}"/>
              </a:ext>
            </a:extLst>
          </p:cNvPr>
          <p:cNvGrpSpPr/>
          <p:nvPr/>
        </p:nvGrpSpPr>
        <p:grpSpPr>
          <a:xfrm>
            <a:off x="483476" y="506084"/>
            <a:ext cx="9322530" cy="2559297"/>
            <a:chOff x="3042988" y="2725478"/>
            <a:chExt cx="9322530" cy="25592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94955B0-CD51-EBA2-7C2C-C35B4B577B92}"/>
                </a:ext>
              </a:extLst>
            </p:cNvPr>
            <p:cNvSpPr/>
            <p:nvPr/>
          </p:nvSpPr>
          <p:spPr>
            <a:xfrm>
              <a:off x="3042988" y="2725478"/>
              <a:ext cx="7724246" cy="254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B311C4-5822-7020-8CB7-42272976B776}"/>
                </a:ext>
              </a:extLst>
            </p:cNvPr>
            <p:cNvSpPr/>
            <p:nvPr/>
          </p:nvSpPr>
          <p:spPr>
            <a:xfrm>
              <a:off x="3042988" y="4823110"/>
              <a:ext cx="7724248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E9ED46-D634-CC6B-83BC-72C123464897}"/>
                </a:ext>
              </a:extLst>
            </p:cNvPr>
            <p:cNvSpPr txBox="1"/>
            <p:nvPr/>
          </p:nvSpPr>
          <p:spPr>
            <a:xfrm>
              <a:off x="3121295" y="4853887"/>
              <a:ext cx="9244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spc="300" dirty="0">
                  <a:solidFill>
                    <a:schemeClr val="bg1"/>
                  </a:solidFill>
                  <a:latin typeface="Partial Sans KR" pitchFamily="2" charset="0"/>
                  <a:ea typeface="Partial Sans KR" pitchFamily="2" charset="0"/>
                </a:rPr>
                <a:t>WELBING LIFE WITH EVERY WORK OUT</a:t>
              </a:r>
              <a:endParaRPr kumimoji="1" lang="ko-KR" altLang="en-US" sz="2000" spc="300" dirty="0">
                <a:solidFill>
                  <a:schemeClr val="bg1"/>
                </a:solidFill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207F7D-7EBD-3FCD-0FD5-D4A27CC4ED46}"/>
                </a:ext>
              </a:extLst>
            </p:cNvPr>
            <p:cNvSpPr txBox="1"/>
            <p:nvPr/>
          </p:nvSpPr>
          <p:spPr>
            <a:xfrm>
              <a:off x="3240816" y="3774688"/>
              <a:ext cx="7561857" cy="98488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HEALTH CARE</a:t>
              </a:r>
              <a:endParaRPr kumimoji="1" lang="ko-KR" altLang="en-US" sz="58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36D667-4073-5941-BA3F-AA77D05A0CE5}"/>
                </a:ext>
              </a:extLst>
            </p:cNvPr>
            <p:cNvSpPr txBox="1"/>
            <p:nvPr/>
          </p:nvSpPr>
          <p:spPr>
            <a:xfrm>
              <a:off x="3205377" y="2896276"/>
              <a:ext cx="7561857" cy="9694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 : WWW</a:t>
              </a:r>
              <a:endParaRPr kumimoji="1" lang="ko-KR" altLang="en-US" sz="57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ECB4575-4DB9-BE25-634D-C571ACD7B73B}"/>
              </a:ext>
            </a:extLst>
          </p:cNvPr>
          <p:cNvGrpSpPr/>
          <p:nvPr/>
        </p:nvGrpSpPr>
        <p:grpSpPr>
          <a:xfrm>
            <a:off x="1694121" y="2207380"/>
            <a:ext cx="10497879" cy="4220883"/>
            <a:chOff x="715924" y="1063892"/>
            <a:chExt cx="10497879" cy="422088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054238-D703-6ADC-3031-A95F4308D761}"/>
                </a:ext>
              </a:extLst>
            </p:cNvPr>
            <p:cNvSpPr/>
            <p:nvPr/>
          </p:nvSpPr>
          <p:spPr>
            <a:xfrm>
              <a:off x="1969579" y="2725478"/>
              <a:ext cx="8797655" cy="254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5C3C3E-0D13-8D8E-A0E3-7DBDBFA2E72C}"/>
                </a:ext>
              </a:extLst>
            </p:cNvPr>
            <p:cNvSpPr/>
            <p:nvPr/>
          </p:nvSpPr>
          <p:spPr>
            <a:xfrm>
              <a:off x="1969581" y="4823110"/>
              <a:ext cx="8797655" cy="46166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0E3D76-3F6E-A4D0-2CC2-9BF5F6F30EC7}"/>
                </a:ext>
              </a:extLst>
            </p:cNvPr>
            <p:cNvSpPr txBox="1"/>
            <p:nvPr/>
          </p:nvSpPr>
          <p:spPr>
            <a:xfrm>
              <a:off x="1969580" y="4811623"/>
              <a:ext cx="9244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spc="300" dirty="0">
                  <a:solidFill>
                    <a:schemeClr val="bg1"/>
                  </a:solidFill>
                  <a:latin typeface="Partial Sans KR" pitchFamily="2" charset="0"/>
                  <a:ea typeface="Partial Sans KR" pitchFamily="2" charset="0"/>
                </a:rPr>
                <a:t>WELBING LIFE WITH EVERY WORK OUT</a:t>
              </a:r>
              <a:endParaRPr kumimoji="1" lang="ko-KR" altLang="en-US" sz="2400" spc="300" dirty="0">
                <a:solidFill>
                  <a:schemeClr val="bg1"/>
                </a:solidFill>
                <a:latin typeface="Partial Sans KR" pitchFamily="2" charset="0"/>
                <a:ea typeface="Partial Sans KR" pitchFamily="2" charset="0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9375A5D-08A6-7890-9C74-BDC77133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924" y="1063892"/>
              <a:ext cx="3050082" cy="40751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685AA7-709E-916B-7370-B0F5C17B4494}"/>
                </a:ext>
              </a:extLst>
            </p:cNvPr>
            <p:cNvSpPr txBox="1"/>
            <p:nvPr/>
          </p:nvSpPr>
          <p:spPr>
            <a:xfrm>
              <a:off x="3240816" y="3774688"/>
              <a:ext cx="7561857" cy="1015663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</a:t>
              </a:r>
              <a:r>
                <a:rPr kumimoji="1" lang="en-US" altLang="ko-KR" sz="5800" spc="300" normalizeH="1" dirty="0">
                  <a:latin typeface="Partial Sans KR" pitchFamily="2" charset="0"/>
                  <a:ea typeface="Partial Sans KR" pitchFamily="2" charset="0"/>
                </a:rPr>
                <a:t> : WWW</a:t>
              </a:r>
              <a:endParaRPr kumimoji="1" lang="ko-KR" altLang="en-US" sz="58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28E5F-CB0F-8E1D-90AD-FA47A88ED393}"/>
                </a:ext>
              </a:extLst>
            </p:cNvPr>
            <p:cNvSpPr txBox="1"/>
            <p:nvPr/>
          </p:nvSpPr>
          <p:spPr>
            <a:xfrm>
              <a:off x="3240816" y="2891926"/>
              <a:ext cx="7561857" cy="96949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en-US" altLang="ko-KR" sz="5700" spc="300" normalizeH="1" dirty="0">
                  <a:latin typeface="Partial Sans KR" pitchFamily="2" charset="0"/>
                  <a:ea typeface="Partial Sans KR" pitchFamily="2" charset="0"/>
                </a:rPr>
                <a:t>3WORK : WWW</a:t>
              </a:r>
              <a:endParaRPr kumimoji="1" lang="ko-KR" altLang="en-US" sz="5700" spc="300" normalizeH="1" dirty="0">
                <a:latin typeface="Partial Sans KR" pitchFamily="2" charset="0"/>
                <a:ea typeface="Partial Sans K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9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27BC9-DC7E-7166-CBA7-98E695AA190C}"/>
              </a:ext>
            </a:extLst>
          </p:cNvPr>
          <p:cNvSpPr txBox="1"/>
          <p:nvPr/>
        </p:nvSpPr>
        <p:spPr>
          <a:xfrm>
            <a:off x="4214649" y="3136612"/>
            <a:ext cx="436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콘텐츠 </a:t>
            </a:r>
            <a:r>
              <a:rPr kumimoji="1" lang="ko-KR" altLang="en-US" sz="3200" dirty="0">
                <a:solidFill>
                  <a:srgbClr val="FF0000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준비 중입니다</a:t>
            </a:r>
            <a:r>
              <a:rPr kumimoji="1" lang="en-US" altLang="ko-KR" sz="3200" dirty="0">
                <a:solidFill>
                  <a:srgbClr val="FF0000"/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endParaRPr kumimoji="1" lang="ko-KR" altLang="en-US" sz="3200" dirty="0">
              <a:solidFill>
                <a:srgbClr val="FF0000"/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9EC1A-AB49-8EAE-3091-1B3297BC8124}"/>
              </a:ext>
            </a:extLst>
          </p:cNvPr>
          <p:cNvSpPr txBox="1"/>
          <p:nvPr/>
        </p:nvSpPr>
        <p:spPr>
          <a:xfrm>
            <a:off x="3005956" y="4156842"/>
            <a:ext cx="61800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콘텐츠 내용이 준비가 되지 않았습니다</a:t>
            </a:r>
            <a:r>
              <a:rPr kumimoji="1"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br>
              <a:rPr kumimoji="1"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</a:br>
            <a:r>
              <a:rPr kumimoji="1"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가능한 빠른 시일 내에 업데이트되도록 하겠습니다</a:t>
            </a:r>
            <a:r>
              <a:rPr kumimoji="1"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br>
              <a:rPr kumimoji="1"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</a:br>
            <a:r>
              <a:rPr kumimoji="1" lang="ko-KR" altLang="en-US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감사합니다</a:t>
            </a:r>
            <a:r>
              <a:rPr kumimoji="1"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.</a:t>
            </a:r>
            <a:endParaRPr kumimoji="1" lang="ko-KR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</p:txBody>
      </p:sp>
      <p:pic>
        <p:nvPicPr>
          <p:cNvPr id="9" name="그림 8" descr="상징, 그래픽, 레드, 폰트이(가) 표시된 사진&#10;&#10;자동 생성된 설명">
            <a:extLst>
              <a:ext uri="{FF2B5EF4-FFF2-40B4-BE49-F238E27FC236}">
                <a16:creationId xmlns:a16="http://schemas.microsoft.com/office/drawing/2014/main" id="{E5832D09-191E-9079-AAA5-B45F2ADB7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38" y="1870840"/>
            <a:ext cx="830317" cy="8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</Words>
  <Application>Microsoft Macintosh PowerPoint</Application>
  <PresentationFormat>와이드스크린</PresentationFormat>
  <Paragraphs>12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NanumSquareRoundOTF Regular</vt:lpstr>
      <vt:lpstr>Arial</vt:lpstr>
      <vt:lpstr>Partial Sans KR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임예은</dc:creator>
  <cp:lastModifiedBy>임예은</cp:lastModifiedBy>
  <cp:revision>5</cp:revision>
  <dcterms:created xsi:type="dcterms:W3CDTF">2024-01-27T06:12:21Z</dcterms:created>
  <dcterms:modified xsi:type="dcterms:W3CDTF">2024-02-07T01:04:17Z</dcterms:modified>
</cp:coreProperties>
</file>