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6532AEC-4590-4E02-B5A7-EFE5AED4382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microsoft/WSL/issues/4150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548640"/>
            <a:ext cx="9071640" cy="143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Pikachu-Volleyball</a:t>
            </a:r>
            <a:br/>
            <a:r>
              <a:rPr b="0" lang="zh-CN" sz="4400" spc="-1" strike="noStrike">
                <a:latin typeface="Arial"/>
              </a:rPr>
              <a:t>進度報告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2800" spc="-1" strike="noStrike">
                <a:solidFill>
                  <a:srgbClr val="666666"/>
                </a:solidFill>
                <a:latin typeface="Arial"/>
              </a:rPr>
              <a:t>陳志偉 電機四</a:t>
            </a:r>
            <a:r>
              <a:rPr b="0" lang="en-US" sz="2800" spc="-1" strike="noStrike">
                <a:solidFill>
                  <a:srgbClr val="666666"/>
                </a:solidFill>
                <a:latin typeface="Arial"/>
              </a:rPr>
              <a:t>B06901126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3600" y="91440"/>
            <a:ext cx="1095120" cy="42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Arial"/>
              </a:rPr>
              <a:t>環境設定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914400" y="640080"/>
            <a:ext cx="3586320" cy="100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Completely in linux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WEB &amp; Socket server in VM or WSL 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latin typeface="Arial"/>
                <a:hlinkClick r:id="rId1"/>
              </a:rPr>
              <a:t>https://github.com/microsoft/WSL/issues/4150</a:t>
            </a:r>
            <a:r>
              <a:rPr b="0" lang="en-US" sz="800" spc="-1" strike="noStrike">
                <a:latin typeface="Arial"/>
              </a:rPr>
              <a:t> (Setting bridge network)</a:t>
            </a:r>
            <a:endParaRPr b="0" lang="en-US" sz="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91440" y="1638000"/>
            <a:ext cx="23022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Arial"/>
              </a:rPr>
              <a:t>SMT32 &amp; Mbed-os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TextShape 4"/>
          <p:cNvSpPr txBox="1"/>
          <p:nvPr/>
        </p:nvSpPr>
        <p:spPr>
          <a:xfrm>
            <a:off x="914400" y="2103120"/>
            <a:ext cx="3175920" cy="60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Noto Sans CJK SC"/>
              </a:rPr>
              <a:t>Mbed-os </a:t>
            </a:r>
            <a:r>
              <a:rPr b="0" lang="en-US" sz="1400" spc="-1" strike="noStrike">
                <a:latin typeface="Arial"/>
              </a:rPr>
              <a:t>&amp; </a:t>
            </a:r>
            <a:r>
              <a:rPr b="0" lang="zh-CN" sz="1400" spc="-1" strike="noStrike">
                <a:latin typeface="Arial"/>
              </a:rPr>
              <a:t>相關</a:t>
            </a:r>
            <a:r>
              <a:rPr b="0" lang="en-US" sz="1400" spc="-1" strike="noStrike">
                <a:latin typeface="Arial"/>
              </a:rPr>
              <a:t>libraries</a:t>
            </a:r>
            <a:r>
              <a:rPr b="0" lang="zh-CN" sz="1400" spc="-1" strike="noStrike">
                <a:latin typeface="Arial"/>
              </a:rPr>
              <a:t>版本確定 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rcRect l="15631" t="68381" r="71413" b="20723"/>
          <a:stretch/>
        </p:blipFill>
        <p:spPr>
          <a:xfrm>
            <a:off x="1188720" y="2468880"/>
            <a:ext cx="4138560" cy="1098000"/>
          </a:xfrm>
          <a:prstGeom prst="rect">
            <a:avLst/>
          </a:prstGeom>
          <a:ln>
            <a:noFill/>
          </a:ln>
        </p:spPr>
      </p:pic>
      <p:sp>
        <p:nvSpPr>
          <p:cNvPr id="48" name="TextShape 5"/>
          <p:cNvSpPr txBox="1"/>
          <p:nvPr/>
        </p:nvSpPr>
        <p:spPr>
          <a:xfrm>
            <a:off x="914400" y="3673800"/>
            <a:ext cx="182628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Arial"/>
              </a:rPr>
              <a:t>去除重複的</a:t>
            </a:r>
            <a:r>
              <a:rPr b="0" lang="en-US" sz="1400" spc="-1" strike="noStrike">
                <a:latin typeface="Arial"/>
              </a:rPr>
              <a:t>library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3"/>
          <a:srcRect l="16561" t="23255" r="60405" b="65450"/>
          <a:stretch/>
        </p:blipFill>
        <p:spPr>
          <a:xfrm>
            <a:off x="1188720" y="4023720"/>
            <a:ext cx="3762360" cy="109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91440" y="91440"/>
            <a:ext cx="2623320" cy="42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Arial"/>
              </a:rPr>
              <a:t>遊玩體驗 </a:t>
            </a:r>
            <a:r>
              <a:rPr b="0" lang="en-US" sz="1800" spc="-1" strike="noStrike">
                <a:latin typeface="Arial"/>
              </a:rPr>
              <a:t>&amp; </a:t>
            </a:r>
            <a:r>
              <a:rPr b="0" lang="zh-CN" sz="1800" spc="-1" strike="noStrike">
                <a:latin typeface="Arial"/>
              </a:rPr>
              <a:t>遇到的問題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640080" y="640080"/>
            <a:ext cx="6895800" cy="6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Arial"/>
              </a:rPr>
              <a:t>控制有明顯的延遲感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zh-CN" sz="1200" spc="-1" strike="noStrike">
                <a:latin typeface="Arial"/>
              </a:rPr>
              <a:t>解決方法：註解</a:t>
            </a:r>
            <a:r>
              <a:rPr b="0" lang="en-US" sz="1200" spc="-1" strike="noStrike">
                <a:latin typeface="Arial"/>
              </a:rPr>
              <a:t>SMT32</a:t>
            </a:r>
            <a:r>
              <a:rPr b="0" lang="zh-CN" sz="1200" spc="-1" strike="noStrike">
                <a:latin typeface="Arial"/>
              </a:rPr>
              <a:t>用以檢查</a:t>
            </a:r>
            <a:r>
              <a:rPr b="0" lang="en-US" sz="1200" spc="-1" strike="noStrike">
                <a:latin typeface="Arial"/>
              </a:rPr>
              <a:t>data</a:t>
            </a:r>
            <a:r>
              <a:rPr b="0" lang="zh-CN" sz="1200" spc="-1" strike="noStrike">
                <a:latin typeface="Arial"/>
              </a:rPr>
              <a:t>的</a:t>
            </a:r>
            <a:r>
              <a:rPr b="0" lang="en-US" sz="1200" spc="-1" strike="noStrike">
                <a:latin typeface="Arial"/>
              </a:rPr>
              <a:t>print()</a:t>
            </a:r>
            <a:r>
              <a:rPr b="0" lang="zh-CN" sz="1200" spc="-1" strike="noStrike">
                <a:latin typeface="Arial"/>
              </a:rPr>
              <a:t>，</a:t>
            </a:r>
            <a:r>
              <a:rPr b="0" lang="en-US" sz="1200" spc="-1" strike="noStrike">
                <a:latin typeface="Arial"/>
              </a:rPr>
              <a:t>print()</a:t>
            </a:r>
            <a:r>
              <a:rPr b="0" lang="zh-CN" sz="1200" spc="-1" strike="noStrike">
                <a:latin typeface="Arial"/>
              </a:rPr>
              <a:t>所用的時間超過</a:t>
            </a:r>
            <a:r>
              <a:rPr b="0" lang="en-US" sz="1200" spc="-1" strike="noStrike">
                <a:latin typeface="Arial"/>
              </a:rPr>
              <a:t>sampling</a:t>
            </a:r>
            <a:r>
              <a:rPr b="0" lang="zh-CN" sz="1200" spc="-1" strike="noStrike">
                <a:latin typeface="Arial"/>
              </a:rPr>
              <a:t>的時間。</a:t>
            </a: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rcRect l="17522" t="31124" r="41955" b="48979"/>
          <a:stretch/>
        </p:blipFill>
        <p:spPr>
          <a:xfrm>
            <a:off x="1006200" y="1280520"/>
            <a:ext cx="4937760" cy="164556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608400" y="3102120"/>
            <a:ext cx="2913120" cy="101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workflow</a:t>
            </a:r>
            <a:r>
              <a:rPr b="0" lang="zh-CN" sz="1400" spc="-1" strike="noStrike">
                <a:latin typeface="Arial"/>
              </a:rPr>
              <a:t>沒有規劃較明確的規劃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200" spc="-1" strike="noStrike">
                <a:latin typeface="Arial"/>
              </a:rPr>
              <a:t>Wifi</a:t>
            </a:r>
            <a:r>
              <a:rPr b="0" lang="zh-CN" sz="1200" spc="-1" strike="noStrike">
                <a:latin typeface="Arial"/>
              </a:rPr>
              <a:t>連接情況</a:t>
            </a:r>
            <a:r>
              <a:rPr b="0" lang="en-US" sz="1200" spc="-1" strike="noStrike">
                <a:latin typeface="Arial"/>
              </a:rPr>
              <a:t>...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200" spc="-1" strike="noStrike">
                <a:latin typeface="Arial"/>
              </a:rPr>
              <a:t>UDPSocket</a:t>
            </a:r>
            <a:r>
              <a:rPr b="0" lang="zh-CN" sz="1200" spc="-1" strike="noStrike">
                <a:latin typeface="Arial"/>
              </a:rPr>
              <a:t>發送失敗</a:t>
            </a:r>
            <a:r>
              <a:rPr b="0" lang="en-US" sz="1200" spc="-1" strike="noStrike">
                <a:latin typeface="Arial"/>
              </a:rPr>
              <a:t>...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zh-CN" sz="1200" spc="-1" strike="noStrike">
                <a:latin typeface="Arial"/>
              </a:rPr>
              <a:t>遊戲內連接不到</a:t>
            </a:r>
            <a:r>
              <a:rPr b="0" lang="en-US" sz="1200" spc="-1" strike="noStrike">
                <a:latin typeface="Arial"/>
              </a:rPr>
              <a:t>Socket Server...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rcRect l="19447" t="31984" r="48881" b="30918"/>
          <a:stretch/>
        </p:blipFill>
        <p:spPr>
          <a:xfrm>
            <a:off x="3904560" y="3200400"/>
            <a:ext cx="3410640" cy="23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91440" y="91440"/>
            <a:ext cx="2623320" cy="42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Arial"/>
              </a:rPr>
              <a:t>遊玩體驗 </a:t>
            </a:r>
            <a:r>
              <a:rPr b="0" lang="en-US" sz="1800" spc="-1" strike="noStrike">
                <a:latin typeface="Arial"/>
              </a:rPr>
              <a:t>&amp; </a:t>
            </a:r>
            <a:r>
              <a:rPr b="0" lang="zh-CN" sz="1800" spc="-1" strike="noStrike">
                <a:latin typeface="Arial"/>
              </a:rPr>
              <a:t>遇到的問題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640080" y="640080"/>
            <a:ext cx="6253200" cy="96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latin typeface="Arial"/>
              </a:rPr>
              <a:t>操控的流暢及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zh-CN" sz="1200" spc="-1" strike="noStrike">
                <a:latin typeface="Arial"/>
              </a:rPr>
              <a:t>用（</a:t>
            </a:r>
            <a:r>
              <a:rPr b="0" lang="en-US" sz="1200" spc="-1" strike="noStrike">
                <a:latin typeface="Arial"/>
              </a:rPr>
              <a:t>USER_BUTTON</a:t>
            </a:r>
            <a:r>
              <a:rPr b="0" lang="zh-CN" sz="1200" spc="-1" strike="noStrike">
                <a:latin typeface="Arial"/>
              </a:rPr>
              <a:t>）取代外接按鍵，原本的（</a:t>
            </a:r>
            <a:r>
              <a:rPr b="0" lang="en-US" sz="1200" spc="-1" strike="noStrike">
                <a:latin typeface="Arial"/>
              </a:rPr>
              <a:t>USER_BUTTON</a:t>
            </a:r>
            <a:r>
              <a:rPr b="0" lang="zh-CN" sz="1200" spc="-1" strike="noStrike">
                <a:latin typeface="Arial"/>
              </a:rPr>
              <a:t>）為</a:t>
            </a:r>
            <a:r>
              <a:rPr b="0" lang="en-US" sz="1200" spc="-1" strike="noStrike">
                <a:latin typeface="Arial"/>
              </a:rPr>
              <a:t>Reset</a:t>
            </a:r>
            <a:r>
              <a:rPr b="0" lang="zh-CN" sz="1200" spc="-1" strike="noStrike">
                <a:latin typeface="Arial"/>
              </a:rPr>
              <a:t>功能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zh-CN" sz="1200" spc="-1" strike="noStrike">
                <a:latin typeface="Arial"/>
              </a:rPr>
              <a:t>修改</a:t>
            </a:r>
            <a:r>
              <a:rPr b="0" lang="en-US" sz="1200" spc="-1" strike="noStrike">
                <a:latin typeface="Arial"/>
              </a:rPr>
              <a:t>SMT32</a:t>
            </a:r>
            <a:r>
              <a:rPr b="0" lang="zh-CN" sz="1200" spc="-1" strike="noStrike">
                <a:latin typeface="Arial"/>
              </a:rPr>
              <a:t>上對殺球（</a:t>
            </a:r>
            <a:r>
              <a:rPr b="0" lang="en-US" sz="1200" spc="-1" strike="noStrike">
                <a:latin typeface="Arial"/>
              </a:rPr>
              <a:t>USER_BUTTON</a:t>
            </a:r>
            <a:r>
              <a:rPr b="0" lang="zh-CN" sz="1200" spc="-1" strike="noStrike">
                <a:latin typeface="Arial"/>
              </a:rPr>
              <a:t>）按鍵的判斷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rcRect l="19191" t="33864" r="48942" b="43551"/>
          <a:stretch/>
        </p:blipFill>
        <p:spPr>
          <a:xfrm>
            <a:off x="1114200" y="1463040"/>
            <a:ext cx="4555080" cy="1920240"/>
          </a:xfrm>
          <a:prstGeom prst="rect">
            <a:avLst/>
          </a:prstGeom>
          <a:ln>
            <a:noFill/>
          </a:ln>
        </p:spPr>
      </p:pic>
      <p:sp>
        <p:nvSpPr>
          <p:cNvPr id="58" name="TextShape 3"/>
          <p:cNvSpPr txBox="1"/>
          <p:nvPr/>
        </p:nvSpPr>
        <p:spPr>
          <a:xfrm>
            <a:off x="629280" y="3399480"/>
            <a:ext cx="3576960" cy="89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zh-CN" sz="1200" spc="-1" strike="noStrike">
                <a:latin typeface="Arial"/>
              </a:rPr>
              <a:t>操作 殺球</a:t>
            </a:r>
            <a:r>
              <a:rPr b="0" lang="en-US" sz="1200" spc="-1" strike="noStrike">
                <a:latin typeface="Arial"/>
              </a:rPr>
              <a:t>+</a:t>
            </a:r>
            <a:r>
              <a:rPr b="0" lang="zh-CN" sz="1200" spc="-1" strike="noStrike">
                <a:latin typeface="Arial"/>
              </a:rPr>
              <a:t>方向 實現極困難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zh-CN" sz="1200" spc="-1" strike="noStrike">
                <a:latin typeface="Arial"/>
              </a:rPr>
              <a:t>上</a:t>
            </a:r>
            <a:r>
              <a:rPr b="0" lang="en-US" sz="1200" spc="-1" strike="noStrike">
                <a:latin typeface="Arial"/>
              </a:rPr>
              <a:t>(UP)</a:t>
            </a:r>
            <a:r>
              <a:rPr b="0" lang="zh-CN" sz="1200" spc="-1" strike="noStrike">
                <a:latin typeface="Arial"/>
              </a:rPr>
              <a:t>和跳</a:t>
            </a:r>
            <a:r>
              <a:rPr b="0" lang="en-US" sz="1200" spc="-1" strike="noStrike">
                <a:latin typeface="Arial"/>
              </a:rPr>
              <a:t>(JUMP)</a:t>
            </a:r>
            <a:r>
              <a:rPr b="0" lang="zh-CN" sz="1200" spc="-1" strike="noStrike">
                <a:latin typeface="Arial"/>
              </a:rPr>
              <a:t>在操作上幾乎沒有區別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000" spc="-1" strike="noStrike">
                <a:latin typeface="Arial"/>
              </a:rPr>
              <a:t>*</a:t>
            </a:r>
            <a:r>
              <a:rPr b="0" lang="zh-CN" sz="1000" spc="-1" strike="noStrike">
                <a:latin typeface="Arial"/>
              </a:rPr>
              <a:t>上下左右</a:t>
            </a:r>
            <a:r>
              <a:rPr b="0" lang="en-US" sz="1000" spc="-1" strike="noStrike">
                <a:latin typeface="Arial"/>
              </a:rPr>
              <a:t>(</a:t>
            </a:r>
            <a:r>
              <a:rPr b="0" lang="zh-CN" sz="1000" spc="-1" strike="noStrike">
                <a:latin typeface="Arial"/>
              </a:rPr>
              <a:t>加速度計</a:t>
            </a:r>
            <a:r>
              <a:rPr b="0" lang="en-US" sz="1000" spc="-1" strike="noStrike">
                <a:latin typeface="Arial"/>
              </a:rPr>
              <a:t>)</a:t>
            </a:r>
            <a:endParaRPr b="0" lang="en-US" sz="1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000" spc="-1" strike="noStrike">
                <a:latin typeface="Arial"/>
              </a:rPr>
              <a:t>* </a:t>
            </a:r>
            <a:r>
              <a:rPr b="0" lang="zh-CN" sz="1000" spc="-1" strike="noStrike">
                <a:latin typeface="Arial"/>
              </a:rPr>
              <a:t>跳（陀螺儀）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82880" y="127440"/>
            <a:ext cx="637920" cy="42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Arial"/>
              </a:rPr>
              <a:t>目標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624600" y="731520"/>
            <a:ext cx="2757240" cy="10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明確的</a:t>
            </a:r>
            <a:r>
              <a:rPr b="0" lang="en-US" sz="1800" spc="-1" strike="noStrike">
                <a:latin typeface="Arial"/>
              </a:rPr>
              <a:t>workflow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方向</a:t>
            </a:r>
            <a:r>
              <a:rPr b="0" lang="en-US" sz="1800" spc="-1" strike="noStrike">
                <a:latin typeface="Arial"/>
              </a:rPr>
              <a:t>+</a:t>
            </a:r>
            <a:r>
              <a:rPr b="0" lang="zh-CN" sz="1800" spc="-1" strike="noStrike">
                <a:latin typeface="Arial"/>
              </a:rPr>
              <a:t>殺球 的判斷方式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2021-06-03T16:33:52Z</dcterms:created>
  <dc:creator/>
  <dc:description/>
  <dc:language>en-US</dc:language>
  <cp:lastModifiedBy/>
  <dcterms:modified xsi:type="dcterms:W3CDTF">2021-06-04T12:56:33Z</dcterms:modified>
  <cp:revision>13</cp:revision>
  <dc:subject/>
  <dc:title/>
</cp:coreProperties>
</file>