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A32E-BCC4-436C-80CB-277312B6D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A2D65-B1CA-4AB6-9A46-2D134FE11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7AFB-69FD-47BA-9726-50502985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A94F-29FF-444F-90DA-3DACA423649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61AE-438C-4233-9173-D8B9D872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E0422-10D3-41A3-B9B8-B0F03CA5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6D3-2D56-4F12-AC67-FC308CBE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5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FA6A-8A6C-4B47-BCD1-4C83D084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FCC7E-9D67-44DB-92C1-7A9041196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17216-1E44-4E8D-9B1D-853A0347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A94F-29FF-444F-90DA-3DACA423649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0041B-3D5D-4904-A71B-B0DFEEF1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330FB-EF40-4C4A-AAB7-5CC79E44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6D3-2D56-4F12-AC67-FC308CBE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20047-C628-46D1-95D2-78DA7EB85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018D4-ACA2-41A5-9E3E-753AC3D72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B5F56-8F2D-4454-9F74-E499A943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A94F-29FF-444F-90DA-3DACA423649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50712-A9D7-4409-8BA1-3452D912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78E3D-89AE-4B6C-80AA-78809F3F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6D3-2D56-4F12-AC67-FC308CBE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4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A568-2416-4F34-A714-A08BCDC4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7859A-760F-41AC-B801-DD33885D9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BA3BD-FABF-4E86-9280-78421669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A94F-29FF-444F-90DA-3DACA423649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7A425-F60F-4A37-85EF-4EEE62E4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A98C3-BCC9-4AD0-8BB9-85C3F6C3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6D3-2D56-4F12-AC67-FC308CBE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9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CD70-1977-455F-B645-4122309D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91DC8-5582-4C54-BF05-2B92D7CD6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5B9D-C8C6-4A70-8A2A-7FFD36DD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A94F-29FF-444F-90DA-3DACA423649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6C8-FBC5-42BC-922E-409F32B7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C9BA-300F-4EF8-A0B3-24817648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6D3-2D56-4F12-AC67-FC308CBE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9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4559-32BA-4AE8-AD42-76AF6198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75FC-62BB-4AE1-A28F-22EC978E6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D5346-1FAA-4F75-8B9D-83D9AAA3E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D4EE-09BB-4543-88A6-B76ADD0E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A94F-29FF-444F-90DA-3DACA423649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E9BE4-0FF9-40E3-94B5-E8926C9A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B5F2E-7167-44B5-A6D0-C7BDD4BA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6D3-2D56-4F12-AC67-FC308CBE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0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AA64-5B5F-4B89-8DCE-1E2043EA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65FB-67FF-4C0B-B7BF-44DEC8034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24932-57CA-4644-A2C5-DB1024AB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82AA6-CD4B-41BB-845C-175F3ED4C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3C737-D851-4FEB-B66D-61B9DA6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C708D-4C60-4F83-9B71-450CBB13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A94F-29FF-444F-90DA-3DACA423649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ACC3D-06EB-406B-A26F-9E813426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7DC22-684A-45FC-9A3C-56AF0C0F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6D3-2D56-4F12-AC67-FC308CBE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6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87FF-71AE-4BBB-838B-CC842D55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BE6A1-0E4B-48A8-A0D3-2DFF6FEF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A94F-29FF-444F-90DA-3DACA423649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5601-5510-4321-9A7B-F7BCD04B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0C7A6-62EE-4247-BF83-51E5F358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6D3-2D56-4F12-AC67-FC308CBE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1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1D8F6-C82D-4B31-AE9D-D5C2E685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A94F-29FF-444F-90DA-3DACA423649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DB07D-64C6-4E1A-8D2F-3D2E70D3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30E2B-B7F5-4587-B819-4B906F60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6D3-2D56-4F12-AC67-FC308CBE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9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D85F-A8C1-4F4A-92F2-049886AC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2CBC4-7D69-4E11-A887-1E7A90FAF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49A15-647F-4A61-949F-53252F122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6A3FF-DE03-408A-8CE8-FFC3AB6F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A94F-29FF-444F-90DA-3DACA423649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2659D-F555-444E-B29A-4470DE8F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72120-5DF1-4AAD-B846-58B7AC00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6D3-2D56-4F12-AC67-FC308CBE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7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31AF-D186-4DE1-A4C1-D73B56CE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A0992-3819-4760-B4D2-B130AFD69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444C6-37B5-4293-ACF0-621D3C246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4A956-DA7D-4EEC-88C4-EECB5902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A94F-29FF-444F-90DA-3DACA423649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A9B2E-AF40-45CF-85B4-64DECF1E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B96B2-EE6F-4D3D-A796-04197166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06D3-2D56-4F12-AC67-FC308CBE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065D6-9689-4403-BF97-0F168C19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01602-DD1E-4742-9ACF-EE1DC88D7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F516B-35D9-4F0B-B60E-B7CB053FD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A94F-29FF-444F-90DA-3DACA423649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0E22-B715-48C4-B5A4-02486F6B3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1969E-6094-4886-80EF-9187C0924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706D3-2D56-4F12-AC67-FC308CBE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xijs/pixi.js/" TargetMode="External"/><Relationship Id="rId2" Type="http://schemas.openxmlformats.org/officeDocument/2006/relationships/hyperlink" Target="https://github.com/NTUEE-ESLab/2020-Pikachu-volleyba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F28C-6163-4BC3-AF92-1975ED63C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Modify Pikachu Volleyball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F9B5C-823A-4419-8687-5D44D33C3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B06901126 </a:t>
            </a:r>
            <a:r>
              <a:rPr lang="zh-CN" altLang="en-US" dirty="0"/>
              <a:t>電機四 陳志偉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8A89-B2B9-405F-A206-80B84D87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11D81-F639-466C-B7FB-C74D5B7F2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個人作業</a:t>
            </a:r>
            <a:endParaRPr lang="en-US" altLang="zh-CN" sz="2400" dirty="0"/>
          </a:p>
          <a:p>
            <a:r>
              <a:rPr lang="zh-CN" altLang="en-US" sz="2400" dirty="0"/>
              <a:t>選擇優化更加快速、輕鬆</a:t>
            </a:r>
            <a:endParaRPr lang="en-US" altLang="zh-CN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3ADA-F10F-4200-9532-7D9CF8CB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7AA5-2855-4206-B60D-481B10D71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能夠更加精準的操作</a:t>
            </a:r>
            <a:endParaRPr lang="en-US" altLang="zh-CN" dirty="0"/>
          </a:p>
          <a:p>
            <a:r>
              <a:rPr lang="zh-CN" altLang="en-US" dirty="0"/>
              <a:t>整合接收</a:t>
            </a:r>
            <a:r>
              <a:rPr lang="en-US" altLang="zh-CN" dirty="0"/>
              <a:t>SMT32</a:t>
            </a:r>
            <a:r>
              <a:rPr lang="zh-CN" altLang="en-US" dirty="0"/>
              <a:t>的</a:t>
            </a:r>
            <a:r>
              <a:rPr lang="en-US" altLang="zh-CN" dirty="0"/>
              <a:t>server</a:t>
            </a:r>
            <a:r>
              <a:rPr lang="zh-CN" altLang="en-US" dirty="0"/>
              <a:t>和游戲</a:t>
            </a:r>
            <a:r>
              <a:rPr lang="en-US" altLang="zh-CN" dirty="0"/>
              <a:t>server</a:t>
            </a:r>
          </a:p>
          <a:p>
            <a:r>
              <a:rPr lang="zh-CN" altLang="en-US" dirty="0"/>
              <a:t>如果時間允許且已完成此優化，就會繼續優化下一個</a:t>
            </a:r>
            <a:r>
              <a:rPr lang="en-US" altLang="zh-CN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99160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6A5B85-2BB0-4012-A7C6-5EBEAD304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385"/>
          <a:stretch/>
        </p:blipFill>
        <p:spPr>
          <a:xfrm>
            <a:off x="8234225" y="1431812"/>
            <a:ext cx="2433774" cy="5232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34D5E9-0BA6-4ADB-8470-D79FFED1E1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" r="76933"/>
          <a:stretch/>
        </p:blipFill>
        <p:spPr>
          <a:xfrm>
            <a:off x="1948413" y="1855077"/>
            <a:ext cx="3567425" cy="20810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ECDF23-92F3-4AAC-B67B-6979D84507EF}"/>
              </a:ext>
            </a:extLst>
          </p:cNvPr>
          <p:cNvSpPr/>
          <p:nvPr/>
        </p:nvSpPr>
        <p:spPr>
          <a:xfrm>
            <a:off x="2306394" y="1954925"/>
            <a:ext cx="2933013" cy="429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DAE461-6A62-40DE-9197-30F50F33E947}"/>
              </a:ext>
            </a:extLst>
          </p:cNvPr>
          <p:cNvSpPr/>
          <p:nvPr/>
        </p:nvSpPr>
        <p:spPr>
          <a:xfrm>
            <a:off x="8394822" y="2137819"/>
            <a:ext cx="2112580" cy="395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0511-9F19-4284-9D73-388E2FD8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8DFD-13EE-4BBE-91FB-A45541ABC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https://github.com/NTUEE-ESLab/2020-Pikachu-volleyball</a:t>
            </a:r>
            <a:endParaRPr lang="en-US" dirty="0"/>
          </a:p>
          <a:p>
            <a:r>
              <a:rPr lang="en-US" dirty="0">
                <a:hlinkClick r:id="rId3"/>
              </a:rPr>
              <a:t>https://github.com/pixijs/pixi.js/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9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Theme</vt:lpstr>
      <vt:lpstr>Modify Pikachu Volleyball</vt:lpstr>
      <vt:lpstr>Motivation</vt:lpstr>
      <vt:lpstr>Expected Results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Modify Pikachu Volleyball</dc:title>
  <dc:creator>陳志偉</dc:creator>
  <cp:lastModifiedBy>陳志偉</cp:lastModifiedBy>
  <cp:revision>4</cp:revision>
  <dcterms:created xsi:type="dcterms:W3CDTF">2021-05-07T04:21:17Z</dcterms:created>
  <dcterms:modified xsi:type="dcterms:W3CDTF">2021-05-07T05:41:12Z</dcterms:modified>
</cp:coreProperties>
</file>