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8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364F-6193-43CE-A5AA-6C60B52D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2349A-E615-4234-BE07-188837486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95F4-CDE4-48C7-AC75-2EB0C392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338E7-041A-478B-903F-155C1354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0ED7-FF7C-452F-9486-53A0CC57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9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72D3-5109-44F1-AF90-83F4E30D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82B8D-C4E7-4B26-AF8D-643C49CB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B3E6-7A1B-4503-BAAE-01FA752E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503F-52B7-4FD0-BEB2-CFEFA9DA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F3B8-3610-4917-9FDE-CF939365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11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F5DDF4-0355-4E91-B649-16470B048C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C50E9-6102-4868-8FEF-EA9CD1E36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BCC6C-730E-4813-9BEB-948D7E0A0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8B04-C019-424B-AAC9-01BF4F6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7D2F3-744E-454F-B062-32DAF26F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2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24F4-3151-4F7A-B8ED-63E21D0A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D636-62BE-4099-9A03-BFC0B9679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F95C-9DF1-4E51-9976-8B73AD2F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02D2-F0B5-41EC-A655-E94977BA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9647E-7B1C-4926-AB28-E73F6CDC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4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AB45-C105-47A0-B03A-5A2E369C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F5C9C-B019-4333-A395-21183F780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4252-F6A6-4EE8-9EDD-A5A0B968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DE9E-A091-4CC6-861C-3C610F86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3463-691F-4193-BA24-44125B96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98BF-8CD0-4688-BDFE-81A7DE747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54F2-8562-4EBF-960D-552F41F72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64CEC-8BEA-4C12-A20D-2EA2E06A0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F471D-8FF2-4A85-B061-9866ED401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121AE-3582-407C-818B-CF3399BA9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7F4D-B249-4151-9284-7C3A09CC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1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B710-C22A-43A6-89D3-767AB3AD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90DED-1CE0-45D5-98B0-B625BF4F0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1E4B-32C9-49C5-A5B9-9A530646D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0C7DC-0FB6-4B4F-B1D9-B9E43A779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D1D52F-D3D9-4769-81B7-FCADC1F12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A417C0-4902-4F42-A63F-F81D8A01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A2B57-E54F-4004-84FE-94C10CC7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5591C-4797-4E0F-86A2-CE82EA2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78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5751-DE51-4567-B1B7-35CA672C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A94B1-82A9-4333-85B6-5CDEB673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8BA02-FAFC-4E92-85D7-92A0E8B4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61E68-7DC3-40FA-A992-0BED420A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BF47D-EE1F-4431-9D23-39F6E03A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905448-DA80-4B1F-9C39-98170A863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5C85F-C4F1-4DAC-8FAF-7C4F9E9C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792C-D4DA-4B3A-A438-B28BDC8F9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914C-C963-4EE9-976B-AF286E33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36882-C513-4746-94E5-C563C7D44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1090F-4FBB-48A7-BAEA-1D60D9B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82386-DC9F-41C2-AC80-BD3C6D40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09A80-CF96-4B4B-B7EA-D71D0DEF0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7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4CAD-10B7-472C-9575-3E4187ACF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A38C7-E3AD-46A1-BBCD-CA7C5921D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BCE58-D095-47AD-BA89-E6732EFF0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9D416-3E93-4369-A0ED-FB5C034B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24CDA1-FDE1-411E-A544-B10AC536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88F98-32C6-4DFA-BE3C-0BAB988B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4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C11D90-FFE9-4B0A-9822-80C1EF108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88861-3CFB-4EE4-B328-E98B45991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686CA-0BAA-46AF-883A-F4B2DEA90D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38B8-D14E-4D76-8742-3CDAFB940CDA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2EC5-7D3E-4476-AC1B-265FE39C6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94F8-01CD-4F66-B01D-FD3524F2F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4AE12-EFC3-48F4-8776-4D5843BF9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9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1C783BE-B9AA-49FD-98B1-D6C467D43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632" y="576840"/>
            <a:ext cx="1822544" cy="95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BD4234-68B1-4A95-8D9B-0EE964EA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632" y="1773719"/>
            <a:ext cx="4229317" cy="4254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A7208D-F3CF-429A-8F04-D7C14871A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32" y="2638558"/>
            <a:ext cx="4540483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80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E0F7DF-3025-4962-9108-D30C3ED4F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900" y="505895"/>
            <a:ext cx="1473276" cy="958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2F2D48-DD81-429A-8CEC-07D4AD7E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71" y="1632492"/>
            <a:ext cx="4597636" cy="23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513CA7-D313-4C15-BCFF-9D5F96894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801" y="2035152"/>
            <a:ext cx="4521432" cy="327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91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B5BE43-FC25-44B2-BDE7-3AE02BE19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85" y="442722"/>
            <a:ext cx="2057506" cy="9906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B3C8E-2FCB-4776-A16D-A8360BB7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85" y="1433373"/>
            <a:ext cx="4261069" cy="4318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B32DA3-A977-487A-B5CB-7D2B238AD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85" y="2003229"/>
            <a:ext cx="4546834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C166C2-4886-440D-9700-EDD372584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85" y="568626"/>
            <a:ext cx="1498677" cy="10541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8407-23C6-423C-964D-6875F363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5" y="1622780"/>
            <a:ext cx="4565885" cy="228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B869C-DE89-466A-BCA8-A910E2AA9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86" y="2044396"/>
            <a:ext cx="4508732" cy="32894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5D922-BB5B-4172-9AB5-DC7DB2B92973}"/>
              </a:ext>
            </a:extLst>
          </p:cNvPr>
          <p:cNvSpPr txBox="1"/>
          <p:nvPr/>
        </p:nvSpPr>
        <p:spPr>
          <a:xfrm>
            <a:off x="6321972" y="693683"/>
            <a:ext cx="1139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 gate</a:t>
            </a:r>
          </a:p>
        </p:txBody>
      </p:sp>
    </p:spTree>
    <p:extLst>
      <p:ext uri="{BB962C8B-B14F-4D97-AF65-F5344CB8AC3E}">
        <p14:creationId xmlns:p14="http://schemas.microsoft.com/office/powerpoint/2010/main" val="37292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E46C7F-68F7-4699-A983-00A9FFA7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74" y="551549"/>
            <a:ext cx="2457576" cy="977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03301-464F-4068-BDB3-FA9D17ABE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74" y="1864156"/>
            <a:ext cx="4610337" cy="26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7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 tan</dc:creator>
  <cp:lastModifiedBy>wei tan</cp:lastModifiedBy>
  <cp:revision>2</cp:revision>
  <dcterms:created xsi:type="dcterms:W3CDTF">2021-10-10T09:14:36Z</dcterms:created>
  <dcterms:modified xsi:type="dcterms:W3CDTF">2021-10-10T09:17:54Z</dcterms:modified>
</cp:coreProperties>
</file>