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Cost of Equity Analysis for WMT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Beta Calculation for WMT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Equity Components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731520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Component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Value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Source</a:t>
                      </a:r>
                    </a:p>
                  </a:txBody>
                  <a:tcPr>
                    <w:shd xmlns:w="http://schemas.openxmlformats.org/wordprocessingml/2006/main" w:fill="4472C4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Risk-free Rate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4.21%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3-month T-bill (FRED)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Regression using monthly returns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Market Risk Premium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8.24%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  <a:tc>
                  <a:txBody>
                    <a:bodyPr/>
                    <a:lstStyle/>
                    <a:p>
                      <a:r>
                        <a:t>Fama-French factors (1926-present)</a:t>
                      </a:r>
                    </a:p>
                  </a:txBody>
                  <a:tcPr>
                    <w:shd xmlns:w="http://schemas.openxmlformats.org/wordprocessingml/2006/main" w:fill="E8E8E8"/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t>Cost of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rf + β × MRP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