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notesMasterIdLst>
    <p:notesMasterId r:id="rId7"/>
  </p:notesMasterIdLst>
  <p:handoutMasterIdLst>
    <p:handoutMasterId r:id="rId8"/>
  </p:handoutMasterIdLst>
  <p:sldIdLst>
    <p:sldId id="261" r:id="rId5"/>
    <p:sldId id="260" r:id="rId6"/>
  </p:sldIdLst>
  <p:sldSz cx="18359438" cy="18359438"/>
  <p:notesSz cx="6858000" cy="9144000"/>
  <p:defaultTextStyle>
    <a:defPPr>
      <a:defRPr lang="es-CO"/>
    </a:defPPr>
    <a:lvl1pPr marL="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2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9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7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3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C85"/>
    <a:srgbClr val="A08FE6"/>
    <a:srgbClr val="E591C8"/>
    <a:srgbClr val="9BB9CA"/>
    <a:srgbClr val="C8102E"/>
    <a:srgbClr val="182D80"/>
    <a:srgbClr val="FFCD00"/>
    <a:srgbClr val="4C2C58"/>
    <a:srgbClr val="D0512F"/>
    <a:srgbClr val="07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2FB0E-14BC-45B6-A663-74C87F8265AD}" v="65" dt="2025-02-06T23:23:0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241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Ignacio Rodríguez Lasso" userId="65b0b07f-1772-468d-8d14-6914a13dde51" providerId="ADAL" clId="{E412FB0E-14BC-45B6-A663-74C87F8265AD}"/>
    <pc:docChg chg="undo custSel addSld delSld modSld sldOrd modMainMaster">
      <pc:chgData name="Álvaro Ignacio Rodríguez Lasso" userId="65b0b07f-1772-468d-8d14-6914a13dde51" providerId="ADAL" clId="{E412FB0E-14BC-45B6-A663-74C87F8265AD}" dt="2025-02-06T23:23:30.368" v="1456"/>
      <pc:docMkLst>
        <pc:docMk/>
      </pc:docMkLst>
      <pc:sldChg chg="delSp modSp del mod">
        <pc:chgData name="Álvaro Ignacio Rodríguez Lasso" userId="65b0b07f-1772-468d-8d14-6914a13dde51" providerId="ADAL" clId="{E412FB0E-14BC-45B6-A663-74C87F8265AD}" dt="2025-02-05T13:57:48.003" v="1153" actId="47"/>
        <pc:sldMkLst>
          <pc:docMk/>
          <pc:sldMk cId="2731243643" sldId="257"/>
        </pc:sldMkLst>
        <pc:spChg chg="mod">
          <ac:chgData name="Álvaro Ignacio Rodríguez Lasso" userId="65b0b07f-1772-468d-8d14-6914a13dde51" providerId="ADAL" clId="{E412FB0E-14BC-45B6-A663-74C87F8265AD}" dt="2025-02-05T13:50:37.639" v="1059" actId="1035"/>
          <ac:spMkLst>
            <pc:docMk/>
            <pc:sldMk cId="2731243643" sldId="257"/>
            <ac:spMk id="2" creationId="{AE8D9565-0394-86A8-546E-52849E3EDF70}"/>
          </ac:spMkLst>
        </pc:spChg>
      </pc:sldChg>
      <pc:sldChg chg="modSp new del mod ord">
        <pc:chgData name="Álvaro Ignacio Rodríguez Lasso" userId="65b0b07f-1772-468d-8d14-6914a13dde51" providerId="ADAL" clId="{E412FB0E-14BC-45B6-A663-74C87F8265AD}" dt="2025-02-06T23:18:08.048" v="1399" actId="47"/>
        <pc:sldMkLst>
          <pc:docMk/>
          <pc:sldMk cId="834741748" sldId="258"/>
        </pc:sldMkLst>
        <pc:spChg chg="mod">
          <ac:chgData name="Álvaro Ignacio Rodríguez Lasso" userId="65b0b07f-1772-468d-8d14-6914a13dde51" providerId="ADAL" clId="{E412FB0E-14BC-45B6-A663-74C87F8265AD}" dt="2025-02-05T13:57:31.890" v="1149" actId="6549"/>
          <ac:spMkLst>
            <pc:docMk/>
            <pc:sldMk cId="834741748" sldId="258"/>
            <ac:spMk id="2" creationId="{D4990B83-CEF0-8C03-E8BE-183AA0505FEF}"/>
          </ac:spMkLst>
        </pc:spChg>
        <pc:spChg chg="mod">
          <ac:chgData name="Álvaro Ignacio Rodríguez Lasso" userId="65b0b07f-1772-468d-8d14-6914a13dde51" providerId="ADAL" clId="{E412FB0E-14BC-45B6-A663-74C87F8265AD}" dt="2025-02-05T13:57:34.581" v="1150" actId="6549"/>
          <ac:spMkLst>
            <pc:docMk/>
            <pc:sldMk cId="834741748" sldId="258"/>
            <ac:spMk id="4" creationId="{9CCAA765-330E-E74E-99FD-9D9F180C8FFE}"/>
          </ac:spMkLst>
        </pc:spChg>
      </pc:sldChg>
      <pc:sldChg chg="modSp new del mod ord">
        <pc:chgData name="Álvaro Ignacio Rodríguez Lasso" userId="65b0b07f-1772-468d-8d14-6914a13dde51" providerId="ADAL" clId="{E412FB0E-14BC-45B6-A663-74C87F8265AD}" dt="2025-02-05T13:55:52.182" v="1131" actId="2696"/>
        <pc:sldMkLst>
          <pc:docMk/>
          <pc:sldMk cId="2285036665" sldId="258"/>
        </pc:sldMkLst>
        <pc:spChg chg="mod">
          <ac:chgData name="Álvaro Ignacio Rodríguez Lasso" userId="65b0b07f-1772-468d-8d14-6914a13dde51" providerId="ADAL" clId="{E412FB0E-14BC-45B6-A663-74C87F8265AD}" dt="2025-02-05T13:51:24.439" v="1064" actId="20577"/>
          <ac:spMkLst>
            <pc:docMk/>
            <pc:sldMk cId="2285036665" sldId="258"/>
            <ac:spMk id="2" creationId="{2B51185A-2486-7658-842F-B2450785AA57}"/>
          </ac:spMkLst>
        </pc:spChg>
      </pc:sldChg>
      <pc:sldChg chg="addSp delSp modSp add del mod">
        <pc:chgData name="Álvaro Ignacio Rodríguez Lasso" userId="65b0b07f-1772-468d-8d14-6914a13dde51" providerId="ADAL" clId="{E412FB0E-14BC-45B6-A663-74C87F8265AD}" dt="2025-02-05T14:05:34.247" v="1199" actId="2696"/>
        <pc:sldMkLst>
          <pc:docMk/>
          <pc:sldMk cId="340289390" sldId="259"/>
        </pc:sldMkLst>
        <pc:spChg chg="mod">
          <ac:chgData name="Álvaro Ignacio Rodríguez Lasso" userId="65b0b07f-1772-468d-8d14-6914a13dde51" providerId="ADAL" clId="{E412FB0E-14BC-45B6-A663-74C87F8265AD}" dt="2025-02-05T13:59:31.026" v="1176" actId="20577"/>
          <ac:spMkLst>
            <pc:docMk/>
            <pc:sldMk cId="340289390" sldId="259"/>
            <ac:spMk id="2" creationId="{7442BF7A-F400-899D-BC28-85576E9D9E8D}"/>
          </ac:spMkLst>
        </pc:spChg>
        <pc:spChg chg="del">
          <ac:chgData name="Álvaro Ignacio Rodríguez Lasso" userId="65b0b07f-1772-468d-8d14-6914a13dde51" providerId="ADAL" clId="{E412FB0E-14BC-45B6-A663-74C87F8265AD}" dt="2025-02-05T13:58:15.522" v="1155" actId="931"/>
          <ac:spMkLst>
            <pc:docMk/>
            <pc:sldMk cId="340289390" sldId="259"/>
            <ac:spMk id="3" creationId="{3AE7760D-3B2E-57FC-BB12-EA328BF0D057}"/>
          </ac:spMkLst>
        </pc:spChg>
        <pc:spChg chg="mod">
          <ac:chgData name="Álvaro Ignacio Rodríguez Lasso" userId="65b0b07f-1772-468d-8d14-6914a13dde51" providerId="ADAL" clId="{E412FB0E-14BC-45B6-A663-74C87F8265AD}" dt="2025-02-05T13:59:45.707" v="1184" actId="403"/>
          <ac:spMkLst>
            <pc:docMk/>
            <pc:sldMk cId="340289390" sldId="259"/>
            <ac:spMk id="4" creationId="{58D096B0-1216-F6F4-378B-7EE67165A8E1}"/>
          </ac:spMkLst>
        </pc:spChg>
        <pc:picChg chg="add mod">
          <ac:chgData name="Álvaro Ignacio Rodríguez Lasso" userId="65b0b07f-1772-468d-8d14-6914a13dde51" providerId="ADAL" clId="{E412FB0E-14BC-45B6-A663-74C87F8265AD}" dt="2025-02-05T13:59:19.690" v="1156" actId="14826"/>
          <ac:picMkLst>
            <pc:docMk/>
            <pc:sldMk cId="340289390" sldId="259"/>
            <ac:picMk id="6" creationId="{A1021C52-4256-A328-0788-F8C7DA5F7918}"/>
          </ac:picMkLst>
        </pc:picChg>
      </pc:sldChg>
      <pc:sldChg chg="addSp delSp modSp add del mod">
        <pc:chgData name="Álvaro Ignacio Rodríguez Lasso" userId="65b0b07f-1772-468d-8d14-6914a13dde51" providerId="ADAL" clId="{E412FB0E-14BC-45B6-A663-74C87F8265AD}" dt="2025-02-06T23:23:24.910" v="1453" actId="47"/>
        <pc:sldMkLst>
          <pc:docMk/>
          <pc:sldMk cId="412761293" sldId="259"/>
        </pc:sldMkLst>
        <pc:spChg chg="mod">
          <ac:chgData name="Álvaro Ignacio Rodríguez Lasso" userId="65b0b07f-1772-468d-8d14-6914a13dde51" providerId="ADAL" clId="{E412FB0E-14BC-45B6-A663-74C87F8265AD}" dt="2025-02-05T14:05:57.830" v="1229" actId="20577"/>
          <ac:spMkLst>
            <pc:docMk/>
            <pc:sldMk cId="412761293" sldId="259"/>
            <ac:spMk id="2" creationId="{61EC1969-37A1-A8E5-8832-8625154BECC7}"/>
          </ac:spMkLst>
        </pc:spChg>
        <pc:spChg chg="del">
          <ac:chgData name="Álvaro Ignacio Rodríguez Lasso" userId="65b0b07f-1772-468d-8d14-6914a13dde51" providerId="ADAL" clId="{E412FB0E-14BC-45B6-A663-74C87F8265AD}" dt="2025-02-05T14:05:43.845" v="1201" actId="931"/>
          <ac:spMkLst>
            <pc:docMk/>
            <pc:sldMk cId="412761293" sldId="259"/>
            <ac:spMk id="3" creationId="{9D821D45-AACD-58B5-59A7-B3E0ABFFABC1}"/>
          </ac:spMkLst>
        </pc:spChg>
        <pc:spChg chg="mod">
          <ac:chgData name="Álvaro Ignacio Rodríguez Lasso" userId="65b0b07f-1772-468d-8d14-6914a13dde51" providerId="ADAL" clId="{E412FB0E-14BC-45B6-A663-74C87F8265AD}" dt="2025-02-06T23:18:45.439" v="1404" actId="1076"/>
          <ac:spMkLst>
            <pc:docMk/>
            <pc:sldMk cId="412761293" sldId="259"/>
            <ac:spMk id="4" creationId="{45897DE5-07D4-1B8C-0845-AE6AF2BCF63F}"/>
          </ac:spMkLst>
        </pc:spChg>
        <pc:picChg chg="add del mod ord">
          <ac:chgData name="Álvaro Ignacio Rodríguez Lasso" userId="65b0b07f-1772-468d-8d14-6914a13dde51" providerId="ADAL" clId="{E412FB0E-14BC-45B6-A663-74C87F8265AD}" dt="2025-02-06T23:16:01.472" v="1358" actId="478"/>
          <ac:picMkLst>
            <pc:docMk/>
            <pc:sldMk cId="412761293" sldId="259"/>
            <ac:picMk id="5" creationId="{E8DB699F-BFB3-F3F1-9F31-A94A47DEFEBE}"/>
          </ac:picMkLst>
        </pc:picChg>
        <pc:picChg chg="add mod">
          <ac:chgData name="Álvaro Ignacio Rodríguez Lasso" userId="65b0b07f-1772-468d-8d14-6914a13dde51" providerId="ADAL" clId="{E412FB0E-14BC-45B6-A663-74C87F8265AD}" dt="2025-02-05T14:05:50.323" v="1208" actId="27614"/>
          <ac:picMkLst>
            <pc:docMk/>
            <pc:sldMk cId="412761293" sldId="259"/>
            <ac:picMk id="6" creationId="{18A36717-46EE-C251-7693-5B5BA6E67AC1}"/>
          </ac:picMkLst>
        </pc:picChg>
      </pc:sldChg>
      <pc:sldChg chg="addSp delSp modSp new mod">
        <pc:chgData name="Álvaro Ignacio Rodríguez Lasso" userId="65b0b07f-1772-468d-8d14-6914a13dde51" providerId="ADAL" clId="{E412FB0E-14BC-45B6-A663-74C87F8265AD}" dt="2025-02-06T23:23:04.046" v="1451"/>
        <pc:sldMkLst>
          <pc:docMk/>
          <pc:sldMk cId="2512103915" sldId="260"/>
        </pc:sldMkLst>
        <pc:spChg chg="mod">
          <ac:chgData name="Álvaro Ignacio Rodríguez Lasso" userId="65b0b07f-1772-468d-8d14-6914a13dde51" providerId="ADAL" clId="{E412FB0E-14BC-45B6-A663-74C87F8265AD}" dt="2025-02-06T23:18:41.782" v="1402"/>
          <ac:spMkLst>
            <pc:docMk/>
            <pc:sldMk cId="2512103915" sldId="260"/>
            <ac:spMk id="2" creationId="{941F595A-9039-A999-2789-69A9689F0C67}"/>
          </ac:spMkLst>
        </pc:spChg>
        <pc:spChg chg="del">
          <ac:chgData name="Álvaro Ignacio Rodríguez Lasso" userId="65b0b07f-1772-468d-8d14-6914a13dde51" providerId="ADAL" clId="{E412FB0E-14BC-45B6-A663-74C87F8265AD}" dt="2025-02-06T23:18:31.357" v="1400" actId="931"/>
          <ac:spMkLst>
            <pc:docMk/>
            <pc:sldMk cId="2512103915" sldId="260"/>
            <ac:spMk id="3" creationId="{03C59B62-D5F7-2EF3-9C3D-C8046CE38A2C}"/>
          </ac:spMkLst>
        </pc:spChg>
        <pc:spChg chg="mod">
          <ac:chgData name="Álvaro Ignacio Rodríguez Lasso" userId="65b0b07f-1772-468d-8d14-6914a13dde51" providerId="ADAL" clId="{E412FB0E-14BC-45B6-A663-74C87F8265AD}" dt="2025-02-06T23:18:50.504" v="1405"/>
          <ac:spMkLst>
            <pc:docMk/>
            <pc:sldMk cId="2512103915" sldId="260"/>
            <ac:spMk id="4" creationId="{E450C882-F3AF-ADDC-3E7A-BBE511EB431D}"/>
          </ac:spMkLst>
        </pc:spChg>
        <pc:spChg chg="del">
          <ac:chgData name="Álvaro Ignacio Rodríguez Lasso" userId="65b0b07f-1772-468d-8d14-6914a13dde51" providerId="ADAL" clId="{E412FB0E-14BC-45B6-A663-74C87F8265AD}" dt="2025-02-06T23:22:34.622" v="1445" actId="931"/>
          <ac:spMkLst>
            <pc:docMk/>
            <pc:sldMk cId="2512103915" sldId="260"/>
            <ac:spMk id="5" creationId="{5908D068-FE10-A2AE-0D74-8F1292897A09}"/>
          </ac:spMkLst>
        </pc:spChg>
        <pc:picChg chg="add mod">
          <ac:chgData name="Álvaro Ignacio Rodríguez Lasso" userId="65b0b07f-1772-468d-8d14-6914a13dde51" providerId="ADAL" clId="{E412FB0E-14BC-45B6-A663-74C87F8265AD}" dt="2025-02-06T23:18:35.359" v="1401" actId="27614"/>
          <ac:picMkLst>
            <pc:docMk/>
            <pc:sldMk cId="2512103915" sldId="260"/>
            <ac:picMk id="7" creationId="{6141DF82-015E-117F-EDBC-7CA6DD443433}"/>
          </ac:picMkLst>
        </pc:picChg>
        <pc:picChg chg="add mod">
          <ac:chgData name="Álvaro Ignacio Rodríguez Lasso" userId="65b0b07f-1772-468d-8d14-6914a13dde51" providerId="ADAL" clId="{E412FB0E-14BC-45B6-A663-74C87F8265AD}" dt="2025-02-06T23:23:04.046" v="1451"/>
          <ac:picMkLst>
            <pc:docMk/>
            <pc:sldMk cId="2512103915" sldId="260"/>
            <ac:picMk id="9" creationId="{BCCDC73B-85D3-3CD6-26FC-3D338D3FDDDE}"/>
          </ac:picMkLst>
        </pc:picChg>
      </pc:sldChg>
      <pc:sldChg chg="new ord">
        <pc:chgData name="Álvaro Ignacio Rodríguez Lasso" userId="65b0b07f-1772-468d-8d14-6914a13dde51" providerId="ADAL" clId="{E412FB0E-14BC-45B6-A663-74C87F8265AD}" dt="2025-02-06T23:23:30.368" v="1456"/>
        <pc:sldMkLst>
          <pc:docMk/>
          <pc:sldMk cId="1845423170" sldId="261"/>
        </pc:sldMkLst>
      </pc:sldChg>
      <pc:sldChg chg="addSp delSp modSp new del mod">
        <pc:chgData name="Álvaro Ignacio Rodríguez Lasso" userId="65b0b07f-1772-468d-8d14-6914a13dde51" providerId="ADAL" clId="{E412FB0E-14BC-45B6-A663-74C87F8265AD}" dt="2025-02-06T23:23:22.906" v="1452" actId="47"/>
        <pc:sldMkLst>
          <pc:docMk/>
          <pc:sldMk cId="2220995701" sldId="261"/>
        </pc:sldMkLst>
        <pc:spChg chg="del">
          <ac:chgData name="Álvaro Ignacio Rodríguez Lasso" userId="65b0b07f-1772-468d-8d14-6914a13dde51" providerId="ADAL" clId="{E412FB0E-14BC-45B6-A663-74C87F8265AD}" dt="2025-02-06T23:21:02.882" v="1409" actId="931"/>
          <ac:spMkLst>
            <pc:docMk/>
            <pc:sldMk cId="2220995701" sldId="261"/>
            <ac:spMk id="3" creationId="{74DAAB5A-FE9C-5FEA-2A01-F5BB8869695C}"/>
          </ac:spMkLst>
        </pc:spChg>
        <pc:spChg chg="mod">
          <ac:chgData name="Álvaro Ignacio Rodríguez Lasso" userId="65b0b07f-1772-468d-8d14-6914a13dde51" providerId="ADAL" clId="{E412FB0E-14BC-45B6-A663-74C87F8265AD}" dt="2025-02-06T23:21:18.112" v="1421" actId="1038"/>
          <ac:spMkLst>
            <pc:docMk/>
            <pc:sldMk cId="2220995701" sldId="261"/>
            <ac:spMk id="5" creationId="{5F021735-7731-71F3-7F56-4D363F21ACBB}"/>
          </ac:spMkLst>
        </pc:spChg>
        <pc:picChg chg="add mod">
          <ac:chgData name="Álvaro Ignacio Rodríguez Lasso" userId="65b0b07f-1772-468d-8d14-6914a13dde51" providerId="ADAL" clId="{E412FB0E-14BC-45B6-A663-74C87F8265AD}" dt="2025-02-06T23:21:05.627" v="1410" actId="27614"/>
          <ac:picMkLst>
            <pc:docMk/>
            <pc:sldMk cId="2220995701" sldId="261"/>
            <ac:picMk id="7" creationId="{2773D73C-C151-D7CC-9838-A7E577A9AD6E}"/>
          </ac:picMkLst>
        </pc:picChg>
      </pc:sldChg>
      <pc:sldChg chg="new del">
        <pc:chgData name="Álvaro Ignacio Rodríguez Lasso" userId="65b0b07f-1772-468d-8d14-6914a13dde51" providerId="ADAL" clId="{E412FB0E-14BC-45B6-A663-74C87F8265AD}" dt="2025-02-06T23:20:47.112" v="1407" actId="47"/>
        <pc:sldMkLst>
          <pc:docMk/>
          <pc:sldMk cId="3264446957" sldId="261"/>
        </pc:sldMkLst>
      </pc:sldChg>
      <pc:sldMasterChg chg="addSp delSp modSp mod modSldLayout">
        <pc:chgData name="Álvaro Ignacio Rodríguez Lasso" userId="65b0b07f-1772-468d-8d14-6914a13dde51" providerId="ADAL" clId="{E412FB0E-14BC-45B6-A663-74C87F8265AD}" dt="2025-02-06T23:22:04.044" v="1444" actId="1038"/>
        <pc:sldMasterMkLst>
          <pc:docMk/>
          <pc:sldMasterMk cId="3859003615" sldId="2147483763"/>
        </pc:sldMasterMkLst>
        <pc:spChg chg="add mod ord">
          <ac:chgData name="Álvaro Ignacio Rodríguez Lasso" userId="65b0b07f-1772-468d-8d14-6914a13dde51" providerId="ADAL" clId="{E412FB0E-14BC-45B6-A663-74C87F8265AD}" dt="2025-02-05T14:09:42.676" v="1320" actId="2085"/>
          <ac:spMkLst>
            <pc:docMk/>
            <pc:sldMasterMk cId="3859003615" sldId="2147483763"/>
            <ac:spMk id="12" creationId="{3449BD29-9045-C0A7-000A-4F1F048B979C}"/>
          </ac:spMkLst>
        </pc:spChg>
        <pc:spChg chg="add mod">
          <ac:chgData name="Álvaro Ignacio Rodríguez Lasso" userId="65b0b07f-1772-468d-8d14-6914a13dde51" providerId="ADAL" clId="{E412FB0E-14BC-45B6-A663-74C87F8265AD}" dt="2025-02-05T14:08:30.953" v="1304" actId="12789"/>
          <ac:spMkLst>
            <pc:docMk/>
            <pc:sldMasterMk cId="3859003615" sldId="2147483763"/>
            <ac:spMk id="19" creationId="{F5FB9C7D-EDB3-9C69-CABA-90E4FC1BC42C}"/>
          </ac:spMkLst>
        </pc:spChg>
        <pc:spChg chg="add mod">
          <ac:chgData name="Álvaro Ignacio Rodríguez Lasso" userId="65b0b07f-1772-468d-8d14-6914a13dde51" providerId="ADAL" clId="{E412FB0E-14BC-45B6-A663-74C87F8265AD}" dt="2025-02-05T14:09:05.863" v="1318" actId="1038"/>
          <ac:spMkLst>
            <pc:docMk/>
            <pc:sldMasterMk cId="3859003615" sldId="2147483763"/>
            <ac:spMk id="20" creationId="{111BE0BC-5A8E-CE7E-94FD-4EEAADD0C0F6}"/>
          </ac:spMkLst>
        </pc:spChg>
        <pc:spChg chg="add mod">
          <ac:chgData name="Álvaro Ignacio Rodríguez Lasso" userId="65b0b07f-1772-468d-8d14-6914a13dde51" providerId="ADAL" clId="{E412FB0E-14BC-45B6-A663-74C87F8265AD}" dt="2025-02-05T14:09:05.863" v="1318" actId="1038"/>
          <ac:spMkLst>
            <pc:docMk/>
            <pc:sldMasterMk cId="3859003615" sldId="2147483763"/>
            <ac:spMk id="21" creationId="{5E6D539B-4FBD-D74D-18F8-A30A41CA44DE}"/>
          </ac:spMkLst>
        </pc:spChg>
        <pc:spChg chg="add mod">
          <ac:chgData name="Álvaro Ignacio Rodríguez Lasso" userId="65b0b07f-1772-468d-8d14-6914a13dde51" providerId="ADAL" clId="{E412FB0E-14BC-45B6-A663-74C87F8265AD}" dt="2025-02-05T14:09:05.863" v="1318" actId="1038"/>
          <ac:spMkLst>
            <pc:docMk/>
            <pc:sldMasterMk cId="3859003615" sldId="2147483763"/>
            <ac:spMk id="22" creationId="{93A48E71-76DC-6F13-E32E-473C0ABCE1F2}"/>
          </ac:spMkLst>
        </pc:spChg>
        <pc:spChg chg="add mod">
          <ac:chgData name="Álvaro Ignacio Rodríguez Lasso" userId="65b0b07f-1772-468d-8d14-6914a13dde51" providerId="ADAL" clId="{E412FB0E-14BC-45B6-A663-74C87F8265AD}" dt="2025-02-05T14:08:30.953" v="1304" actId="12789"/>
          <ac:spMkLst>
            <pc:docMk/>
            <pc:sldMasterMk cId="3859003615" sldId="2147483763"/>
            <ac:spMk id="23" creationId="{A2B5F2FA-792C-B7F2-493E-476878B25356}"/>
          </ac:spMkLst>
        </pc:spChg>
        <pc:picChg chg="add mod">
          <ac:chgData name="Álvaro Ignacio Rodríguez Lasso" userId="65b0b07f-1772-468d-8d14-6914a13dde51" providerId="ADAL" clId="{E412FB0E-14BC-45B6-A663-74C87F8265AD}" dt="2025-02-05T14:08:30.953" v="1304" actId="12789"/>
          <ac:picMkLst>
            <pc:docMk/>
            <pc:sldMasterMk cId="3859003615" sldId="2147483763"/>
            <ac:picMk id="24" creationId="{5063E29B-7494-3E8E-7370-F7C9056F71E3}"/>
          </ac:picMkLst>
        </pc:picChg>
        <pc:sldLayoutChg chg="addSp delSp modSp mod">
          <pc:chgData name="Álvaro Ignacio Rodríguez Lasso" userId="65b0b07f-1772-468d-8d14-6914a13dde51" providerId="ADAL" clId="{E412FB0E-14BC-45B6-A663-74C87F8265AD}" dt="2025-02-06T23:22:04.044" v="1444" actId="1038"/>
          <pc:sldLayoutMkLst>
            <pc:docMk/>
            <pc:sldMasterMk cId="3859003615" sldId="2147483763"/>
            <pc:sldLayoutMk cId="2918905049" sldId="2147483764"/>
          </pc:sldLayoutMkLst>
          <pc:spChg chg="mod">
            <ac:chgData name="Álvaro Ignacio Rodríguez Lasso" userId="65b0b07f-1772-468d-8d14-6914a13dde51" providerId="ADAL" clId="{E412FB0E-14BC-45B6-A663-74C87F8265AD}" dt="2025-02-05T14:07:33.259" v="1302" actId="403"/>
            <ac:spMkLst>
              <pc:docMk/>
              <pc:sldMasterMk cId="3859003615" sldId="2147483763"/>
              <pc:sldLayoutMk cId="2918905049" sldId="2147483764"/>
              <ac:spMk id="2" creationId="{DF8BE5AC-073C-4EBC-DCE9-6305907DDD5F}"/>
            </ac:spMkLst>
          </pc:spChg>
          <pc:spChg chg="add del">
            <ac:chgData name="Álvaro Ignacio Rodríguez Lasso" userId="65b0b07f-1772-468d-8d14-6914a13dde51" providerId="ADAL" clId="{E412FB0E-14BC-45B6-A663-74C87F8265AD}" dt="2025-02-06T23:16:26.026" v="1359" actId="11529"/>
            <ac:spMkLst>
              <pc:docMk/>
              <pc:sldMasterMk cId="3859003615" sldId="2147483763"/>
              <pc:sldLayoutMk cId="2918905049" sldId="2147483764"/>
              <ac:spMk id="3" creationId="{6DC718D9-E5FA-948B-9154-EFBD8A9898CA}"/>
            </ac:spMkLst>
          </pc:spChg>
          <pc:spChg chg="add del mod">
            <ac:chgData name="Álvaro Ignacio Rodríguez Lasso" userId="65b0b07f-1772-468d-8d14-6914a13dde51" providerId="ADAL" clId="{E412FB0E-14BC-45B6-A663-74C87F8265AD}" dt="2025-02-05T13:52:28.034" v="1065" actId="478"/>
            <ac:spMkLst>
              <pc:docMk/>
              <pc:sldMasterMk cId="3859003615" sldId="2147483763"/>
              <pc:sldLayoutMk cId="2918905049" sldId="2147483764"/>
              <ac:spMk id="7" creationId="{45802099-ED38-C7D1-BB0C-EDD0F9FD4F7D}"/>
            </ac:spMkLst>
          </pc:spChg>
          <pc:spChg chg="add mod">
            <ac:chgData name="Álvaro Ignacio Rodríguez Lasso" userId="65b0b07f-1772-468d-8d14-6914a13dde51" providerId="ADAL" clId="{E412FB0E-14BC-45B6-A663-74C87F8265AD}" dt="2025-02-06T23:22:04.044" v="1444" actId="1038"/>
            <ac:spMkLst>
              <pc:docMk/>
              <pc:sldMasterMk cId="3859003615" sldId="2147483763"/>
              <pc:sldLayoutMk cId="2918905049" sldId="2147483764"/>
              <ac:spMk id="7" creationId="{BB152068-4F9D-F967-ED72-159B0D9A6835}"/>
            </ac:spMkLst>
          </pc:spChg>
          <pc:spChg chg="mod">
            <ac:chgData name="Álvaro Ignacio Rodríguez Lasso" userId="65b0b07f-1772-468d-8d14-6914a13dde51" providerId="ADAL" clId="{E412FB0E-14BC-45B6-A663-74C87F8265AD}" dt="2025-02-05T14:09:20.514" v="1319" actId="12788"/>
            <ac:spMkLst>
              <pc:docMk/>
              <pc:sldMasterMk cId="3859003615" sldId="2147483763"/>
              <pc:sldLayoutMk cId="2918905049" sldId="2147483764"/>
              <ac:spMk id="8" creationId="{C0FE24A1-7429-4D43-768E-E48B207ABAC0}"/>
            </ac:spMkLst>
          </pc:spChg>
          <pc:spChg chg="mod">
            <ac:chgData name="Álvaro Ignacio Rodríguez Lasso" userId="65b0b07f-1772-468d-8d14-6914a13dde51" providerId="ADAL" clId="{E412FB0E-14BC-45B6-A663-74C87F8265AD}" dt="2025-02-05T14:09:20.514" v="1319" actId="12788"/>
            <ac:spMkLst>
              <pc:docMk/>
              <pc:sldMasterMk cId="3859003615" sldId="2147483763"/>
              <pc:sldLayoutMk cId="2918905049" sldId="2147483764"/>
              <ac:spMk id="10" creationId="{378ACA0C-F81A-B44A-B9A2-AA1DD6833B0A}"/>
            </ac:spMkLst>
          </pc:spChg>
          <pc:spChg chg="add del">
            <ac:chgData name="Álvaro Ignacio Rodríguez Lasso" userId="65b0b07f-1772-468d-8d14-6914a13dde51" providerId="ADAL" clId="{E412FB0E-14BC-45B6-A663-74C87F8265AD}" dt="2025-02-05T13:52:56.835" v="1066" actId="11529"/>
            <ac:spMkLst>
              <pc:docMk/>
              <pc:sldMasterMk cId="3859003615" sldId="2147483763"/>
              <pc:sldLayoutMk cId="2918905049" sldId="2147483764"/>
              <ac:spMk id="11" creationId="{27382DC3-DECA-B099-2C8E-0FC1C6CAA88F}"/>
            </ac:spMkLst>
          </pc:spChg>
          <pc:spChg chg="add mod">
            <ac:chgData name="Álvaro Ignacio Rodríguez Lasso" userId="65b0b07f-1772-468d-8d14-6914a13dde51" providerId="ADAL" clId="{E412FB0E-14BC-45B6-A663-74C87F8265AD}" dt="2025-02-05T14:03:17.157" v="1188" actId="2711"/>
            <ac:spMkLst>
              <pc:docMk/>
              <pc:sldMasterMk cId="3859003615" sldId="2147483763"/>
              <pc:sldLayoutMk cId="2918905049" sldId="2147483764"/>
              <ac:spMk id="12" creationId="{791D26C7-1098-3CD2-8CF1-0B6EB4300C2C}"/>
            </ac:spMkLst>
          </pc:spChg>
          <pc:graphicFrameChg chg="add mod">
            <ac:chgData name="Álvaro Ignacio Rodríguez Lasso" userId="65b0b07f-1772-468d-8d14-6914a13dde51" providerId="ADAL" clId="{E412FB0E-14BC-45B6-A663-74C87F8265AD}" dt="2025-02-05T13:46:24.771" v="863"/>
            <ac:graphicFrameMkLst>
              <pc:docMk/>
              <pc:sldMasterMk cId="3859003615" sldId="2147483763"/>
              <pc:sldLayoutMk cId="2918905049" sldId="2147483764"/>
              <ac:graphicFrameMk id="3" creationId="{4738CB4B-DDB9-15B4-7220-67AFC61BD13D}"/>
            </ac:graphicFrameMkLst>
          </pc:graphicFrameChg>
          <pc:graphicFrameChg chg="add mod">
            <ac:chgData name="Álvaro Ignacio Rodríguez Lasso" userId="65b0b07f-1772-468d-8d14-6914a13dde51" providerId="ADAL" clId="{E412FB0E-14BC-45B6-A663-74C87F8265AD}" dt="2025-02-05T13:46:30.548" v="864"/>
            <ac:graphicFrameMkLst>
              <pc:docMk/>
              <pc:sldMasterMk cId="3859003615" sldId="2147483763"/>
              <pc:sldLayoutMk cId="2918905049" sldId="2147483764"/>
              <ac:graphicFrameMk id="9" creationId="{2B449AB7-CB69-F505-28C3-C3EE82BB4D2A}"/>
            </ac:graphicFrameMkLst>
          </pc:graphicFrameChg>
        </pc:sldLayoutChg>
      </pc:sldMasterChg>
    </pc:docChg>
  </pc:docChgLst>
  <pc:docChgLst>
    <pc:chgData name="Álvaro Ignacio Rodríguez Lasso" userId="65b0b07f-1772-468d-8d14-6914a13dde51" providerId="ADAL" clId="{8B2BFFD1-D26A-4CA4-84F6-4DC434D1B359}"/>
    <pc:docChg chg="undo redo custSel addSld delSld modSld modMainMaster">
      <pc:chgData name="Álvaro Ignacio Rodríguez Lasso" userId="65b0b07f-1772-468d-8d14-6914a13dde51" providerId="ADAL" clId="{8B2BFFD1-D26A-4CA4-84F6-4DC434D1B359}" dt="2024-01-23T22:48:49.767" v="1107" actId="2085"/>
      <pc:docMkLst>
        <pc:docMk/>
      </pc:docMkLst>
      <pc:sldChg chg="del">
        <pc:chgData name="Álvaro Ignacio Rodríguez Lasso" userId="65b0b07f-1772-468d-8d14-6914a13dde51" providerId="ADAL" clId="{8B2BFFD1-D26A-4CA4-84F6-4DC434D1B359}" dt="2023-11-16T21:39:07.753" v="141" actId="47"/>
        <pc:sldMkLst>
          <pc:docMk/>
          <pc:sldMk cId="1998984728" sldId="256"/>
        </pc:sldMkLst>
      </pc:sldChg>
      <pc:sldChg chg="del">
        <pc:chgData name="Álvaro Ignacio Rodríguez Lasso" userId="65b0b07f-1772-468d-8d14-6914a13dde51" providerId="ADAL" clId="{8B2BFFD1-D26A-4CA4-84F6-4DC434D1B359}" dt="2023-11-16T21:39:09.261" v="142" actId="47"/>
        <pc:sldMkLst>
          <pc:docMk/>
          <pc:sldMk cId="41498522" sldId="258"/>
        </pc:sldMkLst>
      </pc:sldChg>
      <pc:sldChg chg="addSp delSp modSp add mod">
        <pc:chgData name="Álvaro Ignacio Rodríguez Lasso" userId="65b0b07f-1772-468d-8d14-6914a13dde51" providerId="ADAL" clId="{8B2BFFD1-D26A-4CA4-84F6-4DC434D1B359}" dt="2023-11-17T15:10:34.927" v="325" actId="207"/>
        <pc:sldMkLst>
          <pc:docMk/>
          <pc:sldMk cId="2284972085" sldId="259"/>
        </pc:sldMkLst>
      </pc:sldChg>
      <pc:sldChg chg="addSp delSp modSp new mod">
        <pc:chgData name="Álvaro Ignacio Rodríguez Lasso" userId="65b0b07f-1772-468d-8d14-6914a13dde51" providerId="ADAL" clId="{8B2BFFD1-D26A-4CA4-84F6-4DC434D1B359}" dt="2023-12-28T23:59:24.481" v="490" actId="207"/>
        <pc:sldMkLst>
          <pc:docMk/>
          <pc:sldMk cId="2660332099" sldId="260"/>
        </pc:sldMkLst>
      </pc:sldChg>
      <pc:sldChg chg="addSp delSp modSp add mod">
        <pc:chgData name="Álvaro Ignacio Rodríguez Lasso" userId="65b0b07f-1772-468d-8d14-6914a13dde51" providerId="ADAL" clId="{8B2BFFD1-D26A-4CA4-84F6-4DC434D1B359}" dt="2024-01-15T15:16:46.180" v="708" actId="207"/>
        <pc:sldMkLst>
          <pc:docMk/>
          <pc:sldMk cId="2443565977" sldId="261"/>
        </pc:sldMkLst>
      </pc:sldChg>
      <pc:sldChg chg="new del">
        <pc:chgData name="Álvaro Ignacio Rodríguez Lasso" userId="65b0b07f-1772-468d-8d14-6914a13dde51" providerId="ADAL" clId="{8B2BFFD1-D26A-4CA4-84F6-4DC434D1B359}" dt="2023-12-28T23:39:07.410" v="488" actId="2696"/>
        <pc:sldMkLst>
          <pc:docMk/>
          <pc:sldMk cId="4095327543" sldId="261"/>
        </pc:sldMkLst>
      </pc:sldChg>
      <pc:sldChg chg="addSp delSp modSp add mod">
        <pc:chgData name="Álvaro Ignacio Rodríguez Lasso" userId="65b0b07f-1772-468d-8d14-6914a13dde51" providerId="ADAL" clId="{8B2BFFD1-D26A-4CA4-84F6-4DC434D1B359}" dt="2024-01-23T22:46:51.538" v="1037" actId="478"/>
        <pc:sldMkLst>
          <pc:docMk/>
          <pc:sldMk cId="2062211203" sldId="262"/>
        </pc:sldMkLst>
      </pc:sldChg>
      <pc:sldChg chg="delSp modSp add mod">
        <pc:chgData name="Álvaro Ignacio Rodríguez Lasso" userId="65b0b07f-1772-468d-8d14-6914a13dde51" providerId="ADAL" clId="{8B2BFFD1-D26A-4CA4-84F6-4DC434D1B359}" dt="2024-01-23T22:48:27.612" v="1106" actId="1036"/>
        <pc:sldMkLst>
          <pc:docMk/>
          <pc:sldMk cId="1045585792" sldId="263"/>
        </pc:sldMkLst>
      </pc:sldChg>
      <pc:sldMasterChg chg="modSp mod">
        <pc:chgData name="Álvaro Ignacio Rodríguez Lasso" userId="65b0b07f-1772-468d-8d14-6914a13dde51" providerId="ADAL" clId="{8B2BFFD1-D26A-4CA4-84F6-4DC434D1B359}" dt="2023-11-16T19:38:16.968" v="1" actId="208"/>
        <pc:sldMasterMkLst>
          <pc:docMk/>
          <pc:sldMasterMk cId="1090351349" sldId="2147483698"/>
        </pc:sldMasterMkLst>
      </pc:sldMasterChg>
      <pc:sldMasterChg chg="addSp">
        <pc:chgData name="Álvaro Ignacio Rodríguez Lasso" userId="65b0b07f-1772-468d-8d14-6914a13dde51" providerId="ADAL" clId="{8B2BFFD1-D26A-4CA4-84F6-4DC434D1B359}" dt="2023-11-16T21:37:51.907" v="138"/>
        <pc:sldMasterMkLst>
          <pc:docMk/>
          <pc:sldMasterMk cId="782510823" sldId="2147483711"/>
        </pc:sldMasterMkLst>
      </pc:sldMasterChg>
      <pc:sldMasterChg chg="addSp modSp mod setBg delSldLayout">
        <pc:chgData name="Álvaro Ignacio Rodríguez Lasso" userId="65b0b07f-1772-468d-8d14-6914a13dde51" providerId="ADAL" clId="{8B2BFFD1-D26A-4CA4-84F6-4DC434D1B359}" dt="2024-01-23T22:48:49.767" v="1107" actId="2085"/>
        <pc:sldMasterMkLst>
          <pc:docMk/>
          <pc:sldMasterMk cId="3533700749" sldId="2147483724"/>
        </pc:sldMasterMkLst>
        <pc:sldLayoutChg chg="del">
          <pc:chgData name="Álvaro Ignacio Rodríguez Lasso" userId="65b0b07f-1772-468d-8d14-6914a13dde51" providerId="ADAL" clId="{8B2BFFD1-D26A-4CA4-84F6-4DC434D1B359}" dt="2023-11-16T21:55:52.458" v="228" actId="2696"/>
          <pc:sldLayoutMkLst>
            <pc:docMk/>
            <pc:sldMasterMk cId="3533700749" sldId="2147483724"/>
            <pc:sldLayoutMk cId="627006171" sldId="2147483725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4.198" v="229" actId="2696"/>
          <pc:sldLayoutMkLst>
            <pc:docMk/>
            <pc:sldMasterMk cId="3533700749" sldId="2147483724"/>
            <pc:sldLayoutMk cId="22456619" sldId="2147483726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5.975" v="230" actId="2696"/>
          <pc:sldLayoutMkLst>
            <pc:docMk/>
            <pc:sldMasterMk cId="3533700749" sldId="2147483724"/>
            <pc:sldLayoutMk cId="3125232049" sldId="2147483727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6.964" v="231" actId="2696"/>
          <pc:sldLayoutMkLst>
            <pc:docMk/>
            <pc:sldMasterMk cId="3533700749" sldId="2147483724"/>
            <pc:sldLayoutMk cId="11718564" sldId="2147483728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8.048" v="232" actId="2696"/>
          <pc:sldLayoutMkLst>
            <pc:docMk/>
            <pc:sldMasterMk cId="3533700749" sldId="2147483724"/>
            <pc:sldLayoutMk cId="2840555666" sldId="2147483729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9.783" v="233" actId="2696"/>
          <pc:sldLayoutMkLst>
            <pc:docMk/>
            <pc:sldMasterMk cId="3533700749" sldId="2147483724"/>
            <pc:sldLayoutMk cId="2892106159" sldId="2147483730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0.978" v="234" actId="2696"/>
          <pc:sldLayoutMkLst>
            <pc:docMk/>
            <pc:sldMasterMk cId="3533700749" sldId="2147483724"/>
            <pc:sldLayoutMk cId="3276460635" sldId="2147483731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2.225" v="235" actId="2696"/>
          <pc:sldLayoutMkLst>
            <pc:docMk/>
            <pc:sldMasterMk cId="3533700749" sldId="2147483724"/>
            <pc:sldLayoutMk cId="2153207236" sldId="2147483732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3.279" v="236" actId="2696"/>
          <pc:sldLayoutMkLst>
            <pc:docMk/>
            <pc:sldMasterMk cId="3533700749" sldId="2147483724"/>
            <pc:sldLayoutMk cId="3611769350" sldId="2147483733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5.929" v="238" actId="2696"/>
          <pc:sldLayoutMkLst>
            <pc:docMk/>
            <pc:sldMasterMk cId="3533700749" sldId="2147483724"/>
            <pc:sldLayoutMk cId="1207912454" sldId="2147483734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4.494" v="237" actId="2696"/>
          <pc:sldLayoutMkLst>
            <pc:docMk/>
            <pc:sldMasterMk cId="3533700749" sldId="2147483724"/>
            <pc:sldLayoutMk cId="3390315962" sldId="21474837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CE10179-01EF-E32B-68D6-9A371558C6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DC7CD3-02EB-A812-EE9C-A93D69C6A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E68A-81AD-4293-B7C5-F69FA5BB3A3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ED11D0-769F-984B-86E3-46475A8B4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0AD24B-6F3F-78F7-66AF-7CF257B7C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53207-E10E-4A3C-8EE3-71DFB44C9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97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1333A-5410-4718-9820-0B6AEDD7ABC0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96C9C-1AC9-4674-A772-238B474B7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1pPr>
    <a:lvl2pPr marL="881156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2pPr>
    <a:lvl3pPr marL="1762313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3pPr>
    <a:lvl4pPr marL="2643471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4pPr>
    <a:lvl5pPr marL="3524628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5pPr>
    <a:lvl6pPr marL="4405784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6pPr>
    <a:lvl7pPr marL="5286941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7pPr>
    <a:lvl8pPr marL="6168099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8pPr>
    <a:lvl9pPr marL="7049255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E5AC-073C-4EBC-DCE9-6305907DDD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8877" y="8321714"/>
            <a:ext cx="10221685" cy="977473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solidFill>
                  <a:srgbClr val="8D2C85"/>
                </a:solidFill>
                <a:latin typeface="Oswald Medium" panose="00000600000000000000" pitchFamily="2" charset="0"/>
              </a:defRPr>
            </a:lvl1pPr>
          </a:lstStyle>
          <a:p>
            <a:r>
              <a:rPr lang="es-ES" dirty="0"/>
              <a:t>Nombres y apellidos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D6628-538F-0CB0-F1F3-E499792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2CFD-5AA5-434B-8706-76C3DD7791A0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E795A-A99C-53F7-EDDF-5E1BAAF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CC3D3-09F4-88E0-D366-CF61E251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FC-0BE0-49A5-962F-5BA151FF8A5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78ACA0C-F81A-B44A-B9A2-AA1DD6833B0A}"/>
              </a:ext>
            </a:extLst>
          </p:cNvPr>
          <p:cNvSpPr>
            <a:spLocks/>
          </p:cNvSpPr>
          <p:nvPr userDrawn="1"/>
        </p:nvSpPr>
        <p:spPr>
          <a:xfrm>
            <a:off x="7487719" y="4733483"/>
            <a:ext cx="3384000" cy="3384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11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0FE24A1-7429-4D43-768E-E48B207ABA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631978" y="4877483"/>
            <a:ext cx="3095483" cy="3096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CO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91D26C7-1098-3CD2-8CF1-0B6EB4300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8763" y="9532352"/>
            <a:ext cx="10221912" cy="977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D2C85"/>
                </a:solidFill>
                <a:latin typeface="Oswald Light" panose="00000400000000000000" pitchFamily="2" charset="0"/>
              </a:defRPr>
            </a:lvl1pPr>
          </a:lstStyle>
          <a:p>
            <a:pPr lvl="0"/>
            <a:r>
              <a:rPr lang="es-ES" dirty="0"/>
              <a:t>Título </a:t>
            </a:r>
          </a:p>
          <a:p>
            <a:pPr lvl="0"/>
            <a:r>
              <a:rPr lang="es-ES" dirty="0"/>
              <a:t>sesión</a:t>
            </a:r>
          </a:p>
          <a:p>
            <a:pPr lvl="4"/>
            <a:endParaRPr lang="es-CO" dirty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B152068-4F9D-F967-ED72-159B0D9A68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1262" y="6901527"/>
            <a:ext cx="1133989" cy="1275623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s-CO" dirty="0"/>
              <a:t>Bandera</a:t>
            </a:r>
          </a:p>
        </p:txBody>
      </p:sp>
    </p:spTree>
    <p:extLst>
      <p:ext uri="{BB962C8B-B14F-4D97-AF65-F5344CB8AC3E}">
        <p14:creationId xmlns:p14="http://schemas.microsoft.com/office/powerpoint/2010/main" val="291890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449BD29-9045-C0A7-000A-4F1F048B979C}"/>
              </a:ext>
            </a:extLst>
          </p:cNvPr>
          <p:cNvSpPr/>
          <p:nvPr userDrawn="1"/>
        </p:nvSpPr>
        <p:spPr>
          <a:xfrm>
            <a:off x="4033348" y="4071118"/>
            <a:ext cx="10260000" cy="10270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6827-A02B-6060-1021-57D8CE09D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2210" y="17016480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2CFD-5AA5-434B-8706-76C3DD7791A0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9FFDC-86D2-855A-2BDC-91FE9BD3D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1565" y="17016480"/>
            <a:ext cx="619631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40D13-4813-A834-F777-0B5175CD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66354" y="17016480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FFC-0BE0-49A5-962F-5BA151FF8A5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Margen">
            <a:extLst>
              <a:ext uri="{FF2B5EF4-FFF2-40B4-BE49-F238E27FC236}">
                <a16:creationId xmlns:a16="http://schemas.microsoft.com/office/drawing/2014/main" id="{14225D90-A5DC-CB93-C7DB-C8E36AD4075B}"/>
              </a:ext>
            </a:extLst>
          </p:cNvPr>
          <p:cNvSpPr/>
          <p:nvPr userDrawn="1"/>
        </p:nvSpPr>
        <p:spPr>
          <a:xfrm>
            <a:off x="4049720" y="4081897"/>
            <a:ext cx="10260000" cy="10260000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3514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FB9C7D-EDB3-9C69-CABA-90E4FC1BC42C}"/>
              </a:ext>
            </a:extLst>
          </p:cNvPr>
          <p:cNvSpPr/>
          <p:nvPr userDrawn="1"/>
        </p:nvSpPr>
        <p:spPr>
          <a:xfrm>
            <a:off x="4041067" y="11090786"/>
            <a:ext cx="10260000" cy="3250885"/>
          </a:xfrm>
          <a:prstGeom prst="rect">
            <a:avLst/>
          </a:prstGeom>
          <a:solidFill>
            <a:srgbClr val="8D2C85"/>
          </a:solidFill>
          <a:ln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1BE0BC-5A8E-CE7E-94FD-4EEAADD0C0F6}"/>
              </a:ext>
            </a:extLst>
          </p:cNvPr>
          <p:cNvSpPr txBox="1"/>
          <p:nvPr userDrawn="1"/>
        </p:nvSpPr>
        <p:spPr>
          <a:xfrm>
            <a:off x="7075602" y="12360624"/>
            <a:ext cx="6626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400" b="0" i="0" u="none" strike="noStrike" baseline="0" dirty="0" err="1">
                <a:solidFill>
                  <a:schemeClr val="bg1"/>
                </a:solidFill>
                <a:latin typeface="+mj-lt"/>
              </a:rPr>
              <a:t>Bootcamp</a:t>
            </a:r>
            <a:r>
              <a:rPr lang="es-CO" sz="5400" b="0" i="0" u="none" strike="noStrike" baseline="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E6D539B-4FBD-D74D-18F8-A30A41CA44DE}"/>
              </a:ext>
            </a:extLst>
          </p:cNvPr>
          <p:cNvSpPr txBox="1"/>
          <p:nvPr userDrawn="1"/>
        </p:nvSpPr>
        <p:spPr>
          <a:xfrm>
            <a:off x="7105099" y="13214545"/>
            <a:ext cx="4996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0" i="0" u="none" strike="noStrike" spc="100" dirty="0">
                <a:solidFill>
                  <a:schemeClr val="bg1"/>
                </a:solidFill>
                <a:latin typeface="+mn-lt"/>
                <a:ea typeface="Roboto Black" panose="02000000000000000000" pitchFamily="2" charset="0"/>
              </a:rPr>
              <a:t>Cali-Colombia</a:t>
            </a:r>
            <a:endParaRPr lang="es-CO" sz="3600" spc="100" dirty="0">
              <a:solidFill>
                <a:schemeClr val="bg1"/>
              </a:solidFill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A48E71-76DC-6F13-E32E-473C0ABCE1F2}"/>
              </a:ext>
            </a:extLst>
          </p:cNvPr>
          <p:cNvSpPr txBox="1"/>
          <p:nvPr userDrawn="1"/>
        </p:nvSpPr>
        <p:spPr>
          <a:xfrm>
            <a:off x="7075602" y="11654187"/>
            <a:ext cx="820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i="0" u="none" strike="noStrike" baseline="0" dirty="0">
                <a:solidFill>
                  <a:schemeClr val="bg1"/>
                </a:solidFill>
                <a:latin typeface="+mj-lt"/>
              </a:rPr>
              <a:t>Global Power </a:t>
            </a:r>
            <a:r>
              <a:rPr lang="es-CO" sz="5400" b="1" i="0" u="none" strike="noStrike" baseline="0" dirty="0" err="1">
                <a:solidFill>
                  <a:schemeClr val="bg1"/>
                </a:solidFill>
                <a:latin typeface="+mj-lt"/>
              </a:rPr>
              <a:t>Platform</a:t>
            </a:r>
            <a:endParaRPr lang="es-CO" sz="5400" b="1" i="0" u="none" strike="noStrike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A2B5F2FA-792C-B7F2-493E-476878B25356}"/>
              </a:ext>
            </a:extLst>
          </p:cNvPr>
          <p:cNvSpPr/>
          <p:nvPr userDrawn="1"/>
        </p:nvSpPr>
        <p:spPr>
          <a:xfrm>
            <a:off x="4309178" y="11456521"/>
            <a:ext cx="2487970" cy="251941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5063E29B-7494-3E8E-7370-F7C9056F71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40" y="11712527"/>
            <a:ext cx="1905046" cy="20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1376863" rtl="0" eaLnBrk="1" latinLnBrk="0" hangingPunct="1">
        <a:lnSpc>
          <a:spcPct val="90000"/>
        </a:lnSpc>
        <a:spcBef>
          <a:spcPct val="0"/>
        </a:spcBef>
        <a:buNone/>
        <a:defRPr sz="6626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215" indent="-344215" algn="l" defTabSz="1376863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4216" kern="1200">
          <a:solidFill>
            <a:schemeClr val="tx1"/>
          </a:solidFill>
          <a:latin typeface="+mn-lt"/>
          <a:ea typeface="+mn-ea"/>
          <a:cs typeface="+mn-cs"/>
        </a:defRPr>
      </a:lvl1pPr>
      <a:lvl2pPr marL="1032647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613" kern="1200">
          <a:solidFill>
            <a:schemeClr val="tx1"/>
          </a:solidFill>
          <a:latin typeface="+mn-lt"/>
          <a:ea typeface="+mn-ea"/>
          <a:cs typeface="+mn-cs"/>
        </a:defRPr>
      </a:lvl2pPr>
      <a:lvl3pPr marL="1721079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3pPr>
      <a:lvl4pPr marL="2409510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4pPr>
      <a:lvl5pPr marL="3097942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5pPr>
      <a:lvl6pPr marL="3786373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6pPr>
      <a:lvl7pPr marL="4474805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7pPr>
      <a:lvl8pPr marL="5163235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8pPr>
      <a:lvl9pPr marL="5851667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88431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2pPr>
      <a:lvl3pPr marL="1376863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3pPr>
      <a:lvl4pPr marL="2065293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4pPr>
      <a:lvl5pPr marL="2753725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5pPr>
      <a:lvl6pPr marL="3442157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6pPr>
      <a:lvl7pPr marL="4130589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7pPr>
      <a:lvl8pPr marL="4819020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8pPr>
      <a:lvl9pPr marL="5507452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82" userDrawn="1">
          <p15:clr>
            <a:srgbClr val="F26B43"/>
          </p15:clr>
        </p15:guide>
        <p15:guide id="2" pos="57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DF3E-9873-5E2F-8EF3-882B6D72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7AB54-084A-7CEA-89F6-6EA011880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BE9A7C-97B0-4DEB-67C0-3906FAD4CF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21619E2-D236-841B-A9A7-A3BD6AA243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42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595A-9039-A999-2789-69A9689F0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Álvaro Rodríguez</a:t>
            </a:r>
          </a:p>
        </p:txBody>
      </p:sp>
      <p:pic>
        <p:nvPicPr>
          <p:cNvPr id="7" name="Marcador de posición de imagen 6" descr="Un joven sonriendo con una camisa azul&#10;&#10;El contenido generado por IA puede ser incorrecto.">
            <a:extLst>
              <a:ext uri="{FF2B5EF4-FFF2-40B4-BE49-F238E27FC236}">
                <a16:creationId xmlns:a16="http://schemas.microsoft.com/office/drawing/2014/main" id="{6141DF82-015E-117F-EDBC-7CA6DD4434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0C882-F3AF-ADDC-3E7A-BBE511EB43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sz="4400" kern="100" dirty="0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Conectar Notebook de </a:t>
            </a:r>
            <a:r>
              <a:rPr lang="es-CO" sz="4400" kern="100" dirty="0" err="1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Jupyter</a:t>
            </a:r>
            <a:r>
              <a:rPr lang="es-CO" sz="4400" kern="100" dirty="0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(Python) a Datamart SQL de Power BI. </a:t>
            </a:r>
          </a:p>
          <a:p>
            <a:endParaRPr lang="es-CO" dirty="0"/>
          </a:p>
        </p:txBody>
      </p:sp>
      <p:pic>
        <p:nvPicPr>
          <p:cNvPr id="9" name="Marcador de posición de imagen 8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BCCDC73B-85D3-3CD6-26FC-3D338D3FDD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r="5535"/>
          <a:stretch>
            <a:fillRect/>
          </a:stretch>
        </p:blipFill>
        <p:spPr>
          <a:xfrm>
            <a:off x="10281261" y="6901527"/>
            <a:ext cx="1134000" cy="1134000"/>
          </a:xfrm>
        </p:spPr>
      </p:pic>
    </p:spTree>
    <p:extLst>
      <p:ext uri="{BB962C8B-B14F-4D97-AF65-F5344CB8AC3E}">
        <p14:creationId xmlns:p14="http://schemas.microsoft.com/office/powerpoint/2010/main" val="2512103915"/>
      </p:ext>
    </p:extLst>
  </p:cSld>
  <p:clrMapOvr>
    <a:masterClrMapping/>
  </p:clrMapOvr>
</p:sld>
</file>

<file path=ppt/theme/theme1.xml><?xml version="1.0" encoding="utf-8"?>
<a:theme xmlns:a="http://schemas.openxmlformats.org/drawingml/2006/main" name="02_Tema_Azul_Gris">
  <a:themeElements>
    <a:clrScheme name="02_Tema_Azul_Gris">
      <a:dk1>
        <a:srgbClr val="595959"/>
      </a:dk1>
      <a:lt1>
        <a:srgbClr val="FFFFFF"/>
      </a:lt1>
      <a:dk2>
        <a:srgbClr val="008ACC"/>
      </a:dk2>
      <a:lt2>
        <a:srgbClr val="D9D9D9"/>
      </a:lt2>
      <a:accent1>
        <a:srgbClr val="008ACC"/>
      </a:accent1>
      <a:accent2>
        <a:srgbClr val="000000"/>
      </a:accent2>
      <a:accent3>
        <a:srgbClr val="D9D9D9"/>
      </a:accent3>
      <a:accent4>
        <a:srgbClr val="B9E7FE"/>
      </a:accent4>
      <a:accent5>
        <a:srgbClr val="07304A"/>
      </a:accent5>
      <a:accent6>
        <a:srgbClr val="7F7F7F"/>
      </a:accent6>
      <a:hlink>
        <a:srgbClr val="008ACC"/>
      </a:hlink>
      <a:folHlink>
        <a:srgbClr val="07304A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3ab91c-d08d-4c33-9871-4cc4e409eafa" xsi:nil="true"/>
    <lcf76f155ced4ddcb4097134ff3c332f xmlns="863dc2d4-9990-48de-9593-97e4a854a45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0FF3EF90365045B0C765F32BE82F47" ma:contentTypeVersion="12" ma:contentTypeDescription="Crear nuevo documento." ma:contentTypeScope="" ma:versionID="ab5e4a40d292c40b0c20ab9b5a7b7ead">
  <xsd:schema xmlns:xsd="http://www.w3.org/2001/XMLSchema" xmlns:xs="http://www.w3.org/2001/XMLSchema" xmlns:p="http://schemas.microsoft.com/office/2006/metadata/properties" xmlns:ns2="863dc2d4-9990-48de-9593-97e4a854a45f" xmlns:ns3="563ab91c-d08d-4c33-9871-4cc4e409eafa" targetNamespace="http://schemas.microsoft.com/office/2006/metadata/properties" ma:root="true" ma:fieldsID="1acb7bcc4bc7f667b23a4281d6408aa3" ns2:_="" ns3:_="">
    <xsd:import namespace="863dc2d4-9990-48de-9593-97e4a854a45f"/>
    <xsd:import namespace="563ab91c-d08d-4c33-9871-4cc4e409e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dc2d4-9990-48de-9593-97e4a854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8ca3e406-81ba-4efa-b23b-ea891bb11d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ab91c-d08d-4c33-9871-4cc4e409ea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624c55-55c1-45a0-a895-093290f10ed4}" ma:internalName="TaxCatchAll" ma:showField="CatchAllData" ma:web="563ab91c-d08d-4c33-9871-4cc4e409e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F1FD8-A482-4340-8741-B459A6B16001}">
  <ds:schemaRefs>
    <ds:schemaRef ds:uri="http://schemas.openxmlformats.org/package/2006/metadata/core-properties"/>
    <ds:schemaRef ds:uri="f0610184-3c6e-431e-865a-76e4b2799a63"/>
    <ds:schemaRef ds:uri="ec7393e2-ba77-40e1-8ab0-2cd4e0801c2c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563ab91c-d08d-4c33-9871-4cc4e409eafa"/>
    <ds:schemaRef ds:uri="863dc2d4-9990-48de-9593-97e4a854a45f"/>
  </ds:schemaRefs>
</ds:datastoreItem>
</file>

<file path=customXml/itemProps2.xml><?xml version="1.0" encoding="utf-8"?>
<ds:datastoreItem xmlns:ds="http://schemas.openxmlformats.org/officeDocument/2006/customXml" ds:itemID="{1C030364-FD69-4E47-A10A-2DB9FDA46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8ADC32-9C13-4A25-B67C-E87F7EF6E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dc2d4-9990-48de-9593-97e4a854a45f"/>
    <ds:schemaRef ds:uri="563ab91c-d08d-4c33-9871-4cc4e409e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02_Tema_Azul_Gris</Template>
  <TotalTime>7948</TotalTime>
  <Words>16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Oswald</vt:lpstr>
      <vt:lpstr>Oswald Light</vt:lpstr>
      <vt:lpstr>Oswald Medium</vt:lpstr>
      <vt:lpstr>02_Tema_Azul_Gris</vt:lpstr>
      <vt:lpstr>Presentación de PowerPoint</vt:lpstr>
      <vt:lpstr>Álvaro Rodríguez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¿Es momento de inventir</dc:title>
  <dc:creator>PowerBI</dc:creator>
  <cp:lastModifiedBy>Álvaro Ignacio Rodríguez Lasso</cp:lastModifiedBy>
  <cp:revision>127</cp:revision>
  <dcterms:created xsi:type="dcterms:W3CDTF">2023-10-05T15:25:57Z</dcterms:created>
  <dcterms:modified xsi:type="dcterms:W3CDTF">2025-02-06T23:23:32Z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0x010100850FF3EF90365045B0C765F32BE82F47</vt:lpwstr>
  </property>
  <property fmtid="{D5CDD505-2E9C-101B-9397-08002B2CF9AE}" pid="3" name="MediaServiceImageTags">
    <vt:lpwstr/>
  </property>
</Properties>
</file>