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2" r:id="rId5"/>
    <p:sldId id="264" r:id="rId6"/>
    <p:sldId id="275" r:id="rId7"/>
    <p:sldId id="269" r:id="rId8"/>
    <p:sldId id="257" r:id="rId9"/>
    <p:sldId id="273" r:id="rId10"/>
    <p:sldId id="26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2575"/>
    <a:srgbClr val="D482D4"/>
    <a:srgbClr val="953395"/>
    <a:srgbClr val="8D2C85"/>
    <a:srgbClr val="322944"/>
    <a:srgbClr val="FFFFFF"/>
    <a:srgbClr val="009999"/>
    <a:srgbClr val="F8F8F8"/>
    <a:srgbClr val="5E71B3"/>
    <a:srgbClr val="00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3F9A3-D4A7-49B7-B89A-02478ACE13A6}" v="128" dt="2025-02-06T14:46:50.821"/>
    <p1510:client id="{437F1577-D6C7-4E38-B603-43EAC8825766}" v="29" dt="2025-02-06T15:08:4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Ignacio Rodríguez Lasso" userId="65b0b07f-1772-468d-8d14-6914a13dde51" providerId="ADAL" clId="{22E3F9A3-D4A7-49B7-B89A-02478ACE13A6}"/>
    <pc:docChg chg="undo custSel addSld delSld modSld sldOrd modMainMaster">
      <pc:chgData name="Álvaro Ignacio Rodríguez Lasso" userId="65b0b07f-1772-468d-8d14-6914a13dde51" providerId="ADAL" clId="{22E3F9A3-D4A7-49B7-B89A-02478ACE13A6}" dt="2025-02-06T14:47:07.207" v="707" actId="1035"/>
      <pc:docMkLst>
        <pc:docMk/>
      </pc:docMkLst>
      <pc:sldChg chg="ord">
        <pc:chgData name="Álvaro Ignacio Rodríguez Lasso" userId="65b0b07f-1772-468d-8d14-6914a13dde51" providerId="ADAL" clId="{22E3F9A3-D4A7-49B7-B89A-02478ACE13A6}" dt="2025-02-03T23:56:23.779" v="294"/>
        <pc:sldMkLst>
          <pc:docMk/>
          <pc:sldMk cId="3877328049" sldId="257"/>
        </pc:sldMkLst>
      </pc:sldChg>
      <pc:sldChg chg="ord">
        <pc:chgData name="Álvaro Ignacio Rodríguez Lasso" userId="65b0b07f-1772-468d-8d14-6914a13dde51" providerId="ADAL" clId="{22E3F9A3-D4A7-49B7-B89A-02478ACE13A6}" dt="2025-02-03T23:56:23.779" v="294"/>
        <pc:sldMkLst>
          <pc:docMk/>
          <pc:sldMk cId="2908048321" sldId="262"/>
        </pc:sldMkLst>
      </pc:sldChg>
      <pc:sldChg chg="addSp delSp modSp mod">
        <pc:chgData name="Álvaro Ignacio Rodríguez Lasso" userId="65b0b07f-1772-468d-8d14-6914a13dde51" providerId="ADAL" clId="{22E3F9A3-D4A7-49B7-B89A-02478ACE13A6}" dt="2025-02-06T14:46:20.478" v="690" actId="1076"/>
        <pc:sldMkLst>
          <pc:docMk/>
          <pc:sldMk cId="2717257054" sldId="264"/>
        </pc:sldMkLst>
        <pc:spChg chg="mod">
          <ac:chgData name="Álvaro Ignacio Rodríguez Lasso" userId="65b0b07f-1772-468d-8d14-6914a13dde51" providerId="ADAL" clId="{22E3F9A3-D4A7-49B7-B89A-02478ACE13A6}" dt="2025-02-06T14:45:50.811" v="685" actId="1076"/>
          <ac:spMkLst>
            <pc:docMk/>
            <pc:sldMk cId="2717257054" sldId="264"/>
            <ac:spMk id="6" creationId="{01CF9013-F79E-BE1F-A492-FE3C324A11FD}"/>
          </ac:spMkLst>
        </pc:spChg>
        <pc:spChg chg="mod">
          <ac:chgData name="Álvaro Ignacio Rodríguez Lasso" userId="65b0b07f-1772-468d-8d14-6914a13dde51" providerId="ADAL" clId="{22E3F9A3-D4A7-49B7-B89A-02478ACE13A6}" dt="2025-02-03T17:16:03.201" v="138" actId="12789"/>
          <ac:spMkLst>
            <pc:docMk/>
            <pc:sldMk cId="2717257054" sldId="264"/>
            <ac:spMk id="7" creationId="{712920A9-90BF-80B2-6073-E0AE08E96245}"/>
          </ac:spMkLst>
        </pc:spChg>
        <pc:spChg chg="add mod">
          <ac:chgData name="Álvaro Ignacio Rodríguez Lasso" userId="65b0b07f-1772-468d-8d14-6914a13dde51" providerId="ADAL" clId="{22E3F9A3-D4A7-49B7-B89A-02478ACE13A6}" dt="2025-02-03T22:43:32.520" v="214" actId="1076"/>
          <ac:spMkLst>
            <pc:docMk/>
            <pc:sldMk cId="2717257054" sldId="264"/>
            <ac:spMk id="9" creationId="{4020D3E3-2FAC-4B61-02D3-3EF0D248D48F}"/>
          </ac:spMkLst>
        </pc:spChg>
        <pc:spChg chg="mod">
          <ac:chgData name="Álvaro Ignacio Rodríguez Lasso" userId="65b0b07f-1772-468d-8d14-6914a13dde51" providerId="ADAL" clId="{22E3F9A3-D4A7-49B7-B89A-02478ACE13A6}" dt="2025-02-06T14:46:13.493" v="689" actId="1076"/>
          <ac:spMkLst>
            <pc:docMk/>
            <pc:sldMk cId="2717257054" sldId="264"/>
            <ac:spMk id="20" creationId="{1E7289CD-7CF6-AA6A-2A6B-634C44CA4A87}"/>
          </ac:spMkLst>
        </pc:spChg>
        <pc:spChg chg="mod">
          <ac:chgData name="Álvaro Ignacio Rodríguez Lasso" userId="65b0b07f-1772-468d-8d14-6914a13dde51" providerId="ADAL" clId="{22E3F9A3-D4A7-49B7-B89A-02478ACE13A6}" dt="2025-02-03T17:16:03.201" v="138" actId="12789"/>
          <ac:spMkLst>
            <pc:docMk/>
            <pc:sldMk cId="2717257054" sldId="264"/>
            <ac:spMk id="29" creationId="{1DF57C8C-3E7A-854B-AA0F-A76CD5291157}"/>
          </ac:spMkLst>
        </pc:spChg>
        <pc:grpChg chg="add mod">
          <ac:chgData name="Álvaro Ignacio Rodríguez Lasso" userId="65b0b07f-1772-468d-8d14-6914a13dde51" providerId="ADAL" clId="{22E3F9A3-D4A7-49B7-B89A-02478ACE13A6}" dt="2025-02-03T22:43:32.520" v="214" actId="1076"/>
          <ac:grpSpMkLst>
            <pc:docMk/>
            <pc:sldMk cId="2717257054" sldId="264"/>
            <ac:grpSpMk id="15" creationId="{699EB6D7-E044-1E9C-F081-36AE436CDC02}"/>
          </ac:grpSpMkLst>
        </pc:grpChg>
        <pc:grpChg chg="mod">
          <ac:chgData name="Álvaro Ignacio Rodríguez Lasso" userId="65b0b07f-1772-468d-8d14-6914a13dde51" providerId="ADAL" clId="{22E3F9A3-D4A7-49B7-B89A-02478ACE13A6}" dt="2025-02-06T14:45:50.811" v="685" actId="1076"/>
          <ac:grpSpMkLst>
            <pc:docMk/>
            <pc:sldMk cId="2717257054" sldId="264"/>
            <ac:grpSpMk id="17" creationId="{1EBFC720-7072-DF19-CACF-135B097E4474}"/>
          </ac:grpSpMkLst>
        </pc:grpChg>
        <pc:grpChg chg="mod">
          <ac:chgData name="Álvaro Ignacio Rodríguez Lasso" userId="65b0b07f-1772-468d-8d14-6914a13dde51" providerId="ADAL" clId="{22E3F9A3-D4A7-49B7-B89A-02478ACE13A6}" dt="2025-02-06T14:46:13.493" v="689" actId="1076"/>
          <ac:grpSpMkLst>
            <pc:docMk/>
            <pc:sldMk cId="2717257054" sldId="264"/>
            <ac:grpSpMk id="21" creationId="{9729ACF8-9EF2-F17E-AD34-F59366F32DA1}"/>
          </ac:grpSpMkLst>
        </pc:grpChg>
        <pc:grpChg chg="mod">
          <ac:chgData name="Álvaro Ignacio Rodríguez Lasso" userId="65b0b07f-1772-468d-8d14-6914a13dde51" providerId="ADAL" clId="{22E3F9A3-D4A7-49B7-B89A-02478ACE13A6}" dt="2025-02-06T14:45:55.415" v="686" actId="1076"/>
          <ac:grpSpMkLst>
            <pc:docMk/>
            <pc:sldMk cId="2717257054" sldId="264"/>
            <ac:grpSpMk id="31" creationId="{95CBE68B-8255-F1E2-F1F2-C2E555363CC2}"/>
          </ac:grpSpMkLst>
        </pc:grpChg>
        <pc:grpChg chg="mod">
          <ac:chgData name="Álvaro Ignacio Rodríguez Lasso" userId="65b0b07f-1772-468d-8d14-6914a13dde51" providerId="ADAL" clId="{22E3F9A3-D4A7-49B7-B89A-02478ACE13A6}" dt="2025-02-06T14:46:20.478" v="690" actId="1076"/>
          <ac:grpSpMkLst>
            <pc:docMk/>
            <pc:sldMk cId="2717257054" sldId="264"/>
            <ac:grpSpMk id="35" creationId="{FBB2B145-A043-9390-0F28-7729E7ADC2CA}"/>
          </ac:grpSpMkLst>
        </pc:grpChg>
        <pc:picChg chg="add mod">
          <ac:chgData name="Álvaro Ignacio Rodríguez Lasso" userId="65b0b07f-1772-468d-8d14-6914a13dde51" providerId="ADAL" clId="{22E3F9A3-D4A7-49B7-B89A-02478ACE13A6}" dt="2025-02-03T22:43:32.520" v="214" actId="1076"/>
          <ac:picMkLst>
            <pc:docMk/>
            <pc:sldMk cId="2717257054" sldId="264"/>
            <ac:picMk id="5" creationId="{3E30ED9E-3839-E703-7AB2-2BA86DF00898}"/>
          </ac:picMkLst>
        </pc:picChg>
        <pc:picChg chg="mod">
          <ac:chgData name="Álvaro Ignacio Rodríguez Lasso" userId="65b0b07f-1772-468d-8d14-6914a13dde51" providerId="ADAL" clId="{22E3F9A3-D4A7-49B7-B89A-02478ACE13A6}" dt="2025-02-03T17:16:03.201" v="138" actId="12789"/>
          <ac:picMkLst>
            <pc:docMk/>
            <pc:sldMk cId="2717257054" sldId="264"/>
            <ac:picMk id="12" creationId="{28D981B0-DD6F-BE07-EF88-937C60192684}"/>
          </ac:picMkLst>
        </pc:picChg>
        <pc:picChg chg="mod">
          <ac:chgData name="Álvaro Ignacio Rodríguez Lasso" userId="65b0b07f-1772-468d-8d14-6914a13dde51" providerId="ADAL" clId="{22E3F9A3-D4A7-49B7-B89A-02478ACE13A6}" dt="2025-02-06T14:45:50.811" v="685" actId="1076"/>
          <ac:picMkLst>
            <pc:docMk/>
            <pc:sldMk cId="2717257054" sldId="264"/>
            <ac:picMk id="13" creationId="{25B3CE12-25E5-E211-1952-C8266E12DDAB}"/>
          </ac:picMkLst>
        </pc:picChg>
        <pc:picChg chg="mod">
          <ac:chgData name="Álvaro Ignacio Rodríguez Lasso" userId="65b0b07f-1772-468d-8d14-6914a13dde51" providerId="ADAL" clId="{22E3F9A3-D4A7-49B7-B89A-02478ACE13A6}" dt="2025-02-03T17:16:03.201" v="138" actId="12789"/>
          <ac:picMkLst>
            <pc:docMk/>
            <pc:sldMk cId="2717257054" sldId="264"/>
            <ac:picMk id="30" creationId="{37B70E52-FEF9-20E5-DE32-221429DE35CB}"/>
          </ac:picMkLst>
        </pc:picChg>
        <pc:picChg chg="mod">
          <ac:chgData name="Álvaro Ignacio Rodríguez Lasso" userId="65b0b07f-1772-468d-8d14-6914a13dde51" providerId="ADAL" clId="{22E3F9A3-D4A7-49B7-B89A-02478ACE13A6}" dt="2025-02-06T14:46:13.493" v="689" actId="1076"/>
          <ac:picMkLst>
            <pc:docMk/>
            <pc:sldMk cId="2717257054" sldId="264"/>
            <ac:picMk id="1026" creationId="{5AD604AE-2158-5115-AD8A-659AB0E4DF9C}"/>
          </ac:picMkLst>
        </pc:picChg>
      </pc:sldChg>
      <pc:sldChg chg="del">
        <pc:chgData name="Álvaro Ignacio Rodríguez Lasso" userId="65b0b07f-1772-468d-8d14-6914a13dde51" providerId="ADAL" clId="{22E3F9A3-D4A7-49B7-B89A-02478ACE13A6}" dt="2025-02-03T23:49:30.135" v="238" actId="2696"/>
        <pc:sldMkLst>
          <pc:docMk/>
          <pc:sldMk cId="1812852874" sldId="265"/>
        </pc:sldMkLst>
      </pc:sldChg>
      <pc:sldChg chg="addSp delSp modSp del mod">
        <pc:chgData name="Álvaro Ignacio Rodríguez Lasso" userId="65b0b07f-1772-468d-8d14-6914a13dde51" providerId="ADAL" clId="{22E3F9A3-D4A7-49B7-B89A-02478ACE13A6}" dt="2025-02-06T14:43:35.591" v="680" actId="47"/>
        <pc:sldMkLst>
          <pc:docMk/>
          <pc:sldMk cId="208167501" sldId="266"/>
        </pc:sldMkLst>
        <pc:spChg chg="add del mod ord">
          <ac:chgData name="Álvaro Ignacio Rodríguez Lasso" userId="65b0b07f-1772-468d-8d14-6914a13dde51" providerId="ADAL" clId="{22E3F9A3-D4A7-49B7-B89A-02478ACE13A6}" dt="2025-02-05T21:40:50.936" v="335" actId="21"/>
          <ac:spMkLst>
            <pc:docMk/>
            <pc:sldMk cId="208167501" sldId="266"/>
            <ac:spMk id="7" creationId="{4B2848BE-2229-5561-A401-DB33FF964DAF}"/>
          </ac:spMkLst>
        </pc:spChg>
        <pc:picChg chg="add del mod">
          <ac:chgData name="Álvaro Ignacio Rodríguez Lasso" userId="65b0b07f-1772-468d-8d14-6914a13dde51" providerId="ADAL" clId="{22E3F9A3-D4A7-49B7-B89A-02478ACE13A6}" dt="2025-02-05T21:40:52.353" v="336" actId="478"/>
          <ac:picMkLst>
            <pc:docMk/>
            <pc:sldMk cId="208167501" sldId="266"/>
            <ac:picMk id="6" creationId="{60C69F21-A65B-DED4-7BE3-B6383BC4A466}"/>
          </ac:picMkLst>
        </pc:picChg>
        <pc:picChg chg="add mod">
          <ac:chgData name="Álvaro Ignacio Rodríguez Lasso" userId="65b0b07f-1772-468d-8d14-6914a13dde51" providerId="ADAL" clId="{22E3F9A3-D4A7-49B7-B89A-02478ACE13A6}" dt="2025-02-05T21:56:29.142" v="637" actId="1038"/>
          <ac:picMkLst>
            <pc:docMk/>
            <pc:sldMk cId="208167501" sldId="266"/>
            <ac:picMk id="8" creationId="{B5BDE3EA-1877-2DDB-F2DA-00E5D683A386}"/>
          </ac:picMkLst>
        </pc:picChg>
      </pc:sldChg>
      <pc:sldChg chg="addSp delSp modSp add del mod">
        <pc:chgData name="Álvaro Ignacio Rodríguez Lasso" userId="65b0b07f-1772-468d-8d14-6914a13dde51" providerId="ADAL" clId="{22E3F9A3-D4A7-49B7-B89A-02478ACE13A6}" dt="2025-02-06T14:41:09.418" v="663" actId="2696"/>
        <pc:sldMkLst>
          <pc:docMk/>
          <pc:sldMk cId="3378829846" sldId="268"/>
        </pc:sldMkLst>
        <pc:picChg chg="add del mod">
          <ac:chgData name="Álvaro Ignacio Rodríguez Lasso" userId="65b0b07f-1772-468d-8d14-6914a13dde51" providerId="ADAL" clId="{22E3F9A3-D4A7-49B7-B89A-02478ACE13A6}" dt="2025-02-05T21:50:30.480" v="568" actId="21"/>
          <ac:picMkLst>
            <pc:docMk/>
            <pc:sldMk cId="3378829846" sldId="268"/>
            <ac:picMk id="5" creationId="{B5BDE3EA-1877-2DDB-F2DA-00E5D683A386}"/>
          </ac:picMkLst>
        </pc:picChg>
      </pc:sldChg>
      <pc:sldChg chg="addSp modSp add mod ord">
        <pc:chgData name="Álvaro Ignacio Rodríguez Lasso" userId="65b0b07f-1772-468d-8d14-6914a13dde51" providerId="ADAL" clId="{22E3F9A3-D4A7-49B7-B89A-02478ACE13A6}" dt="2025-02-06T14:39:53.478" v="662" actId="12788"/>
        <pc:sldMkLst>
          <pc:docMk/>
          <pc:sldMk cId="327535716" sldId="269"/>
        </pc:sldMkLst>
        <pc:spChg chg="mod">
          <ac:chgData name="Álvaro Ignacio Rodríguez Lasso" userId="65b0b07f-1772-468d-8d14-6914a13dde51" providerId="ADAL" clId="{22E3F9A3-D4A7-49B7-B89A-02478ACE13A6}" dt="2025-02-06T14:39:53.478" v="662" actId="12788"/>
          <ac:spMkLst>
            <pc:docMk/>
            <pc:sldMk cId="327535716" sldId="269"/>
            <ac:spMk id="2" creationId="{6D299811-2BE0-7393-DD57-F1E9DBB8698A}"/>
          </ac:spMkLst>
        </pc:spChg>
        <pc:spChg chg="mod">
          <ac:chgData name="Álvaro Ignacio Rodríguez Lasso" userId="65b0b07f-1772-468d-8d14-6914a13dde51" providerId="ADAL" clId="{22E3F9A3-D4A7-49B7-B89A-02478ACE13A6}" dt="2025-02-04T16:25:36.528" v="314" actId="207"/>
          <ac:spMkLst>
            <pc:docMk/>
            <pc:sldMk cId="327535716" sldId="269"/>
            <ac:spMk id="3" creationId="{64A8FD87-365D-F5E3-B848-3C8F3779F634}"/>
          </ac:spMkLst>
        </pc:spChg>
        <pc:picChg chg="add mod">
          <ac:chgData name="Álvaro Ignacio Rodríguez Lasso" userId="65b0b07f-1772-468d-8d14-6914a13dde51" providerId="ADAL" clId="{22E3F9A3-D4A7-49B7-B89A-02478ACE13A6}" dt="2025-02-04T16:26:20.383" v="315"/>
          <ac:picMkLst>
            <pc:docMk/>
            <pc:sldMk cId="327535716" sldId="269"/>
            <ac:picMk id="5" creationId="{7C03B40F-6F57-33D5-1C8D-6F9DC0B3F5BC}"/>
          </ac:picMkLst>
        </pc:picChg>
        <pc:picChg chg="add mod">
          <ac:chgData name="Álvaro Ignacio Rodríguez Lasso" userId="65b0b07f-1772-468d-8d14-6914a13dde51" providerId="ADAL" clId="{22E3F9A3-D4A7-49B7-B89A-02478ACE13A6}" dt="2025-02-06T14:39:47.225" v="661" actId="1076"/>
          <ac:picMkLst>
            <pc:docMk/>
            <pc:sldMk cId="327535716" sldId="269"/>
            <ac:picMk id="1026" creationId="{216C6B91-F12B-B1DF-16D8-4D2DDD3753CC}"/>
          </ac:picMkLst>
        </pc:picChg>
      </pc:sldChg>
      <pc:sldChg chg="modSp del mod">
        <pc:chgData name="Álvaro Ignacio Rodríguez Lasso" userId="65b0b07f-1772-468d-8d14-6914a13dde51" providerId="ADAL" clId="{22E3F9A3-D4A7-49B7-B89A-02478ACE13A6}" dt="2025-02-03T23:49:50.574" v="239" actId="2696"/>
        <pc:sldMkLst>
          <pc:docMk/>
          <pc:sldMk cId="3117782473" sldId="269"/>
        </pc:sldMkLst>
      </pc:sldChg>
      <pc:sldChg chg="modSp new mod ord">
        <pc:chgData name="Álvaro Ignacio Rodríguez Lasso" userId="65b0b07f-1772-468d-8d14-6914a13dde51" providerId="ADAL" clId="{22E3F9A3-D4A7-49B7-B89A-02478ACE13A6}" dt="2025-02-06T14:42:12.001" v="672" actId="27636"/>
        <pc:sldMkLst>
          <pc:docMk/>
          <pc:sldMk cId="799223822" sldId="270"/>
        </pc:sldMkLst>
        <pc:spChg chg="mod">
          <ac:chgData name="Álvaro Ignacio Rodríguez Lasso" userId="65b0b07f-1772-468d-8d14-6914a13dde51" providerId="ADAL" clId="{22E3F9A3-D4A7-49B7-B89A-02478ACE13A6}" dt="2025-02-06T14:42:12.001" v="672" actId="27636"/>
          <ac:spMkLst>
            <pc:docMk/>
            <pc:sldMk cId="799223822" sldId="270"/>
            <ac:spMk id="2" creationId="{16A9F3D1-7F2F-DB5E-2590-308456A2992F}"/>
          </ac:spMkLst>
        </pc:spChg>
        <pc:spChg chg="mod">
          <ac:chgData name="Álvaro Ignacio Rodríguez Lasso" userId="65b0b07f-1772-468d-8d14-6914a13dde51" providerId="ADAL" clId="{22E3F9A3-D4A7-49B7-B89A-02478ACE13A6}" dt="2025-02-06T14:41:59.045" v="670" actId="2085"/>
          <ac:spMkLst>
            <pc:docMk/>
            <pc:sldMk cId="799223822" sldId="270"/>
            <ac:spMk id="5" creationId="{7F1826B6-3105-BE75-F895-59A978624EED}"/>
          </ac:spMkLst>
        </pc:spChg>
      </pc:sldChg>
      <pc:sldChg chg="addSp modSp add mod">
        <pc:chgData name="Álvaro Ignacio Rodríguez Lasso" userId="65b0b07f-1772-468d-8d14-6914a13dde51" providerId="ADAL" clId="{22E3F9A3-D4A7-49B7-B89A-02478ACE13A6}" dt="2025-02-06T14:47:07.207" v="707" actId="1035"/>
        <pc:sldMkLst>
          <pc:docMk/>
          <pc:sldMk cId="1213586022" sldId="271"/>
        </pc:sldMkLst>
        <pc:spChg chg="add mod">
          <ac:chgData name="Álvaro Ignacio Rodríguez Lasso" userId="65b0b07f-1772-468d-8d14-6914a13dde51" providerId="ADAL" clId="{22E3F9A3-D4A7-49B7-B89A-02478ACE13A6}" dt="2025-02-06T14:47:07.207" v="707" actId="1035"/>
          <ac:spMkLst>
            <pc:docMk/>
            <pc:sldMk cId="1213586022" sldId="271"/>
            <ac:spMk id="5" creationId="{0D50FE6E-ECB1-399F-49F3-D62B1E509A45}"/>
          </ac:spMkLst>
        </pc:spChg>
      </pc:sldChg>
      <pc:sldChg chg="addSp modSp add del">
        <pc:chgData name="Álvaro Ignacio Rodríguez Lasso" userId="65b0b07f-1772-468d-8d14-6914a13dde51" providerId="ADAL" clId="{22E3F9A3-D4A7-49B7-B89A-02478ACE13A6}" dt="2025-02-06T14:44:17.884" v="683" actId="2890"/>
        <pc:sldMkLst>
          <pc:docMk/>
          <pc:sldMk cId="347947952" sldId="272"/>
        </pc:sldMkLst>
        <pc:picChg chg="add mod">
          <ac:chgData name="Álvaro Ignacio Rodríguez Lasso" userId="65b0b07f-1772-468d-8d14-6914a13dde51" providerId="ADAL" clId="{22E3F9A3-D4A7-49B7-B89A-02478ACE13A6}" dt="2025-02-06T14:43:48.221" v="682"/>
          <ac:picMkLst>
            <pc:docMk/>
            <pc:sldMk cId="347947952" sldId="272"/>
            <ac:picMk id="6" creationId="{FF2D28BF-925A-75C9-8C21-C9C2066309F6}"/>
          </ac:picMkLst>
        </pc:picChg>
      </pc:sldChg>
      <pc:sldChg chg="addSp delSp modSp del mod modShow">
        <pc:chgData name="Álvaro Ignacio Rodríguez Lasso" userId="65b0b07f-1772-468d-8d14-6914a13dde51" providerId="ADAL" clId="{22E3F9A3-D4A7-49B7-B89A-02478ACE13A6}" dt="2025-02-03T23:45:59.409" v="236" actId="2696"/>
        <pc:sldMkLst>
          <pc:docMk/>
          <pc:sldMk cId="2240714077" sldId="279"/>
        </pc:sldMkLst>
      </pc:sldChg>
      <pc:sldChg chg="modSp del mod">
        <pc:chgData name="Álvaro Ignacio Rodríguez Lasso" userId="65b0b07f-1772-468d-8d14-6914a13dde51" providerId="ADAL" clId="{22E3F9A3-D4A7-49B7-B89A-02478ACE13A6}" dt="2025-02-03T23:51:39.288" v="262" actId="2696"/>
        <pc:sldMkLst>
          <pc:docMk/>
          <pc:sldMk cId="1456963284" sldId="285"/>
        </pc:sldMkLst>
      </pc:sldChg>
      <pc:sldChg chg="modSp del mod">
        <pc:chgData name="Álvaro Ignacio Rodríguez Lasso" userId="65b0b07f-1772-468d-8d14-6914a13dde51" providerId="ADAL" clId="{22E3F9A3-D4A7-49B7-B89A-02478ACE13A6}" dt="2025-02-03T23:50:05.159" v="240" actId="2696"/>
        <pc:sldMkLst>
          <pc:docMk/>
          <pc:sldMk cId="1200883420" sldId="287"/>
        </pc:sldMkLst>
      </pc:sldChg>
      <pc:sldMasterChg chg="modSp mod modSldLayout">
        <pc:chgData name="Álvaro Ignacio Rodríguez Lasso" userId="65b0b07f-1772-468d-8d14-6914a13dde51" providerId="ADAL" clId="{22E3F9A3-D4A7-49B7-B89A-02478ACE13A6}" dt="2025-02-06T14:42:55.880" v="678" actId="2085"/>
        <pc:sldMasterMkLst>
          <pc:docMk/>
          <pc:sldMasterMk cId="1975050179" sldId="2147483648"/>
        </pc:sldMasterMkLst>
        <pc:spChg chg="mod">
          <ac:chgData name="Álvaro Ignacio Rodríguez Lasso" userId="65b0b07f-1772-468d-8d14-6914a13dde51" providerId="ADAL" clId="{22E3F9A3-D4A7-49B7-B89A-02478ACE13A6}" dt="2025-02-03T17:04:10.243" v="70" actId="14100"/>
          <ac:spMkLst>
            <pc:docMk/>
            <pc:sldMasterMk cId="1975050179" sldId="2147483648"/>
            <ac:spMk id="4" creationId="{478BEB8D-6EB4-80EE-8DD7-E37EDADB6FAB}"/>
          </ac:spMkLst>
        </pc:spChg>
        <pc:spChg chg="mod">
          <ac:chgData name="Álvaro Ignacio Rodríguez Lasso" userId="65b0b07f-1772-468d-8d14-6914a13dde51" providerId="ADAL" clId="{22E3F9A3-D4A7-49B7-B89A-02478ACE13A6}" dt="2025-02-03T17:06:16.076" v="109" actId="208"/>
          <ac:spMkLst>
            <pc:docMk/>
            <pc:sldMasterMk cId="1975050179" sldId="2147483648"/>
            <ac:spMk id="5" creationId="{284F7767-0E1B-0D27-A184-C8E923AAF6FB}"/>
          </ac:spMkLst>
        </pc:spChg>
        <pc:sldLayoutChg chg="addSp delSp modSp mod setBg">
          <pc:chgData name="Álvaro Ignacio Rodríguez Lasso" userId="65b0b07f-1772-468d-8d14-6914a13dde51" providerId="ADAL" clId="{22E3F9A3-D4A7-49B7-B89A-02478ACE13A6}" dt="2025-02-03T23:47:25.859" v="237" actId="478"/>
          <pc:sldLayoutMkLst>
            <pc:docMk/>
            <pc:sldMasterMk cId="1975050179" sldId="2147483648"/>
            <pc:sldLayoutMk cId="4240754387" sldId="2147483651"/>
          </pc:sldLayoutMkLst>
          <pc:spChg chg="mod">
            <ac:chgData name="Álvaro Ignacio Rodríguez Lasso" userId="65b0b07f-1772-468d-8d14-6914a13dde51" providerId="ADAL" clId="{22E3F9A3-D4A7-49B7-B89A-02478ACE13A6}" dt="2025-02-03T17:11:36.053" v="123" actId="207"/>
            <ac:spMkLst>
              <pc:docMk/>
              <pc:sldMasterMk cId="1975050179" sldId="2147483648"/>
              <pc:sldLayoutMk cId="4240754387" sldId="2147483651"/>
              <ac:spMk id="2" creationId="{3C62F8F2-3DDF-E5A5-29C3-F0089FA56B91}"/>
            </ac:spMkLst>
          </pc:spChg>
          <pc:spChg chg="add mod">
            <ac:chgData name="Álvaro Ignacio Rodríguez Lasso" userId="65b0b07f-1772-468d-8d14-6914a13dde51" providerId="ADAL" clId="{22E3F9A3-D4A7-49B7-B89A-02478ACE13A6}" dt="2025-02-03T17:11:21.471" v="121"/>
            <ac:spMkLst>
              <pc:docMk/>
              <pc:sldMasterMk cId="1975050179" sldId="2147483648"/>
              <pc:sldLayoutMk cId="4240754387" sldId="2147483651"/>
              <ac:spMk id="11" creationId="{A294225F-0C25-190E-2729-A3FF8CB64EC6}"/>
            </ac:spMkLst>
          </pc:sp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7" creationId="{08622C21-0517-FD91-ABD5-E1C3236085C0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8" creationId="{22880D1A-AF2C-BA89-F59B-E3BD4DC87E53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9" creationId="{DAE12D60-2FEB-C6E8-F398-7C94BD8675D8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10" creationId="{AD303E97-6EFE-5223-DA09-CCEA177222B8}"/>
            </ac:picMkLst>
          </pc:picChg>
        </pc:sldLayoutChg>
        <pc:sldLayoutChg chg="addSp delSp modSp mod">
          <pc:chgData name="Álvaro Ignacio Rodríguez Lasso" userId="65b0b07f-1772-468d-8d14-6914a13dde51" providerId="ADAL" clId="{22E3F9A3-D4A7-49B7-B89A-02478ACE13A6}" dt="2025-02-03T17:27:49.283" v="190" actId="1036"/>
          <pc:sldLayoutMkLst>
            <pc:docMk/>
            <pc:sldMasterMk cId="1975050179" sldId="2147483648"/>
            <pc:sldLayoutMk cId="2118597231" sldId="2147483654"/>
          </pc:sldLayoutMkLst>
          <pc:spChg chg="add mod">
            <ac:chgData name="Álvaro Ignacio Rodríguez Lasso" userId="65b0b07f-1772-468d-8d14-6914a13dde51" providerId="ADAL" clId="{22E3F9A3-D4A7-49B7-B89A-02478ACE13A6}" dt="2025-02-03T17:11:09.047" v="118"/>
            <ac:spMkLst>
              <pc:docMk/>
              <pc:sldMasterMk cId="1975050179" sldId="2147483648"/>
              <pc:sldLayoutMk cId="2118597231" sldId="2147483654"/>
              <ac:spMk id="12" creationId="{8485C295-0B57-FE6B-39F6-72DAFDA416AD}"/>
            </ac:spMkLst>
          </pc:spChg>
          <pc:grpChg chg="mod">
            <ac:chgData name="Álvaro Ignacio Rodríguez Lasso" userId="65b0b07f-1772-468d-8d14-6914a13dde51" providerId="ADAL" clId="{22E3F9A3-D4A7-49B7-B89A-02478ACE13A6}" dt="2025-02-03T17:27:49.283" v="190" actId="1036"/>
            <ac:grpSpMkLst>
              <pc:docMk/>
              <pc:sldMasterMk cId="1975050179" sldId="2147483648"/>
              <pc:sldLayoutMk cId="2118597231" sldId="2147483654"/>
              <ac:grpSpMk id="6" creationId="{94AE2309-48C5-57AB-5A6D-65A6DBE62FF5}"/>
            </ac:grpSpMkLst>
          </pc:grp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4" creationId="{EC94459D-2C1D-C05B-71E5-851CE40D99BA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5" creationId="{288D54AA-328C-C26E-0B07-F67B16EE87BD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10" creationId="{9E0CCBA5-F6E1-5863-ECEB-A31D1336EEFD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11" creationId="{3CDBFBD5-0508-F20C-A2DE-987B94B0AA84}"/>
            </ac:picMkLst>
          </pc:picChg>
        </pc:sldLayoutChg>
        <pc:sldLayoutChg chg="addSp delSp modSp mod">
          <pc:chgData name="Álvaro Ignacio Rodríguez Lasso" userId="65b0b07f-1772-468d-8d14-6914a13dde51" providerId="ADAL" clId="{22E3F9A3-D4A7-49B7-B89A-02478ACE13A6}" dt="2025-02-03T23:50:28.160" v="255" actId="20577"/>
          <pc:sldLayoutMkLst>
            <pc:docMk/>
            <pc:sldMasterMk cId="1975050179" sldId="2147483648"/>
            <pc:sldLayoutMk cId="3524211620" sldId="2147483655"/>
          </pc:sldLayoutMkLst>
          <pc:spChg chg="mod">
            <ac:chgData name="Álvaro Ignacio Rodríguez Lasso" userId="65b0b07f-1772-468d-8d14-6914a13dde51" providerId="ADAL" clId="{22E3F9A3-D4A7-49B7-B89A-02478ACE13A6}" dt="2025-02-03T23:50:28.160" v="255" actId="20577"/>
            <ac:spMkLst>
              <pc:docMk/>
              <pc:sldMasterMk cId="1975050179" sldId="2147483648"/>
              <pc:sldLayoutMk cId="3524211620" sldId="2147483655"/>
              <ac:spMk id="6" creationId="{FE4BD0B7-3691-353C-37DB-CB7638E9C94A}"/>
            </ac:spMkLst>
          </pc:spChg>
          <pc:spChg chg="add mod">
            <ac:chgData name="Álvaro Ignacio Rodríguez Lasso" userId="65b0b07f-1772-468d-8d14-6914a13dde51" providerId="ADAL" clId="{22E3F9A3-D4A7-49B7-B89A-02478ACE13A6}" dt="2025-02-03T17:10:58.062" v="116"/>
            <ac:spMkLst>
              <pc:docMk/>
              <pc:sldMasterMk cId="1975050179" sldId="2147483648"/>
              <pc:sldLayoutMk cId="3524211620" sldId="2147483655"/>
              <ac:spMk id="8" creationId="{F054A789-DCD0-A5EB-EA66-15CD69A98242}"/>
            </ac:spMkLst>
          </pc:sp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2" creationId="{19356F52-240C-AE0B-66B0-3CE5E68D85ED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3" creationId="{BD7109EC-E08A-1CCB-C198-70153CBE8C2A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4" creationId="{731A6AF8-097D-4D5F-BB28-8E075C2E1F85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5" creationId="{EB041972-D9E6-90D6-94AE-B7C6A542A8C1}"/>
            </ac:picMkLst>
          </pc:picChg>
        </pc:sldLayoutChg>
        <pc:sldLayoutChg chg="addSp delSp modSp mod">
          <pc:chgData name="Álvaro Ignacio Rodríguez Lasso" userId="65b0b07f-1772-468d-8d14-6914a13dde51" providerId="ADAL" clId="{22E3F9A3-D4A7-49B7-B89A-02478ACE13A6}" dt="2025-02-06T14:42:55.880" v="678" actId="2085"/>
          <pc:sldLayoutMkLst>
            <pc:docMk/>
            <pc:sldMasterMk cId="1975050179" sldId="2147483648"/>
            <pc:sldLayoutMk cId="2863594695" sldId="2147483656"/>
          </pc:sldLayoutMkLst>
          <pc:spChg chg="mod">
            <ac:chgData name="Álvaro Ignacio Rodríguez Lasso" userId="65b0b07f-1772-468d-8d14-6914a13dde51" providerId="ADAL" clId="{22E3F9A3-D4A7-49B7-B89A-02478ACE13A6}" dt="2025-02-03T17:05:19.685" v="100" actId="207"/>
            <ac:spMkLst>
              <pc:docMk/>
              <pc:sldMasterMk cId="1975050179" sldId="2147483648"/>
              <pc:sldLayoutMk cId="2863594695" sldId="2147483656"/>
              <ac:spMk id="3" creationId="{E22EDB00-6B14-790F-60B8-B8847DD3BEEB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4" creationId="{D538EB75-0820-58A2-4B05-2545042F83A3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52:28.175" v="582" actId="208"/>
            <ac:spMkLst>
              <pc:docMk/>
              <pc:sldMasterMk cId="1975050179" sldId="2147483648"/>
              <pc:sldLayoutMk cId="2863594695" sldId="2147483656"/>
              <ac:spMk id="5" creationId="{4B2848BE-2229-5561-A401-DB33FF964DAF}"/>
            </ac:spMkLst>
          </pc:spChg>
          <pc:spChg chg="add mod">
            <ac:chgData name="Álvaro Ignacio Rodríguez Lasso" userId="65b0b07f-1772-468d-8d14-6914a13dde51" providerId="ADAL" clId="{22E3F9A3-D4A7-49B7-B89A-02478ACE13A6}" dt="2025-02-03T17:07:06.758" v="110" actId="12789"/>
            <ac:spMkLst>
              <pc:docMk/>
              <pc:sldMasterMk cId="1975050179" sldId="2147483648"/>
              <pc:sldLayoutMk cId="2863594695" sldId="2147483656"/>
              <ac:spMk id="12" creationId="{60D214F6-1D73-9AEF-6359-F0BFD752A863}"/>
            </ac:spMkLst>
          </pc:spChg>
          <pc:spChg chg="add del">
            <ac:chgData name="Álvaro Ignacio Rodríguez Lasso" userId="65b0b07f-1772-468d-8d14-6914a13dde51" providerId="ADAL" clId="{22E3F9A3-D4A7-49B7-B89A-02478ACE13A6}" dt="2025-02-05T21:42:21.446" v="347" actId="11529"/>
            <ac:spMkLst>
              <pc:docMk/>
              <pc:sldMasterMk cId="1975050179" sldId="2147483648"/>
              <pc:sldLayoutMk cId="2863594695" sldId="2147483656"/>
              <ac:spMk id="13" creationId="{0E7C352F-6AA6-7189-80F4-2C298BC5972C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14" creationId="{FC168ABD-D50E-5DB5-A317-E0042D35C369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15" creationId="{1173793B-9F95-2534-CBC0-A4E02800B101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16" creationId="{2D7C4DB7-F74A-B5F4-E00E-61D05F15EB73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2:20.387" v="346" actId="14100"/>
            <ac:spMkLst>
              <pc:docMk/>
              <pc:sldMasterMk cId="1975050179" sldId="2147483648"/>
              <pc:sldLayoutMk cId="2863594695" sldId="2147483656"/>
              <ac:spMk id="18" creationId="{2F08D7F5-9C80-F85F-6D02-C2E3CE036133}"/>
            </ac:spMkLst>
          </pc:spChg>
          <pc:spChg chg="add del">
            <ac:chgData name="Álvaro Ignacio Rodríguez Lasso" userId="65b0b07f-1772-468d-8d14-6914a13dde51" providerId="ADAL" clId="{22E3F9A3-D4A7-49B7-B89A-02478ACE13A6}" dt="2025-02-05T21:43:02.686" v="348" actId="11529"/>
            <ac:spMkLst>
              <pc:docMk/>
              <pc:sldMasterMk cId="1975050179" sldId="2147483648"/>
              <pc:sldLayoutMk cId="2863594695" sldId="2147483656"/>
              <ac:spMk id="19" creationId="{91AF28E8-D4D9-B72C-70DB-203FDC58FE3A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7:13.498" v="530" actId="1038"/>
            <ac:spMkLst>
              <pc:docMk/>
              <pc:sldMasterMk cId="1975050179" sldId="2147483648"/>
              <pc:sldLayoutMk cId="2863594695" sldId="2147483656"/>
              <ac:spMk id="21" creationId="{67A6129C-038B-26D7-14C0-C50A21ADADA6}"/>
            </ac:spMkLst>
          </pc:spChg>
          <pc:spChg chg="mod">
            <ac:chgData name="Álvaro Ignacio Rodríguez Lasso" userId="65b0b07f-1772-468d-8d14-6914a13dde51" providerId="ADAL" clId="{22E3F9A3-D4A7-49B7-B89A-02478ACE13A6}" dt="2025-02-03T17:11:43.926" v="124" actId="207"/>
            <ac:spMkLst>
              <pc:docMk/>
              <pc:sldMasterMk cId="1975050179" sldId="2147483648"/>
              <pc:sldLayoutMk cId="2863594695" sldId="2147483656"/>
              <ac:spMk id="22" creationId="{AD2D77BF-898D-F3B3-B322-BE7D7CB16537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1:44:30.389" v="378" actId="478"/>
            <ac:spMkLst>
              <pc:docMk/>
              <pc:sldMasterMk cId="1975050179" sldId="2147483648"/>
              <pc:sldLayoutMk cId="2863594695" sldId="2147483656"/>
              <ac:spMk id="23" creationId="{F6FB9E31-1EDB-2ACB-3650-298ECEF41216}"/>
            </ac:spMkLst>
          </pc:spChg>
          <pc:spChg chg="add del">
            <ac:chgData name="Álvaro Ignacio Rodríguez Lasso" userId="65b0b07f-1772-468d-8d14-6914a13dde51" providerId="ADAL" clId="{22E3F9A3-D4A7-49B7-B89A-02478ACE13A6}" dt="2025-02-05T21:44:40.224" v="379" actId="11529"/>
            <ac:spMkLst>
              <pc:docMk/>
              <pc:sldMasterMk cId="1975050179" sldId="2147483648"/>
              <pc:sldLayoutMk cId="2863594695" sldId="2147483656"/>
              <ac:spMk id="24" creationId="{CFC13E90-C2FE-9918-2CB4-57E7686A5B0E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1:48:00.933" v="545" actId="478"/>
            <ac:spMkLst>
              <pc:docMk/>
              <pc:sldMasterMk cId="1975050179" sldId="2147483648"/>
              <pc:sldLayoutMk cId="2863594695" sldId="2147483656"/>
              <ac:spMk id="25" creationId="{66BFF024-1B28-3BE3-4657-814E87DBF505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7:01.053" v="521" actId="571"/>
            <ac:spMkLst>
              <pc:docMk/>
              <pc:sldMasterMk cId="1975050179" sldId="2147483648"/>
              <pc:sldLayoutMk cId="2863594695" sldId="2147483656"/>
              <ac:spMk id="26" creationId="{8FB677A9-B7DF-C236-0764-63636B1934B9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7:01.053" v="521" actId="571"/>
            <ac:spMkLst>
              <pc:docMk/>
              <pc:sldMasterMk cId="1975050179" sldId="2147483648"/>
              <pc:sldLayoutMk cId="2863594695" sldId="2147483656"/>
              <ac:spMk id="27" creationId="{B5B2FA6B-1956-DE78-492D-B85D7E8635FD}"/>
            </ac:spMkLst>
          </pc:spChg>
          <pc:spChg chg="add mod ord">
            <ac:chgData name="Álvaro Ignacio Rodríguez Lasso" userId="65b0b07f-1772-468d-8d14-6914a13dde51" providerId="ADAL" clId="{22E3F9A3-D4A7-49B7-B89A-02478ACE13A6}" dt="2025-02-06T14:42:55.880" v="678" actId="2085"/>
            <ac:spMkLst>
              <pc:docMk/>
              <pc:sldMasterMk cId="1975050179" sldId="2147483648"/>
              <pc:sldLayoutMk cId="2863594695" sldId="2147483656"/>
              <ac:spMk id="28" creationId="{33F2AF21-E9B0-8E50-385C-DFB9C6391C8F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1:52:18.645" v="581" actId="478"/>
            <ac:spMkLst>
              <pc:docMk/>
              <pc:sldMasterMk cId="1975050179" sldId="2147483648"/>
              <pc:sldLayoutMk cId="2863594695" sldId="2147483656"/>
              <ac:spMk id="29" creationId="{DB1F1F8D-5577-8858-2307-233DA97A6F31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55:57.139" v="632" actId="14100"/>
            <ac:spMkLst>
              <pc:docMk/>
              <pc:sldMasterMk cId="1975050179" sldId="2147483648"/>
              <pc:sldLayoutMk cId="2863594695" sldId="2147483656"/>
              <ac:spMk id="30" creationId="{8CBD0B38-8659-331B-6939-A26113C99371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2:25:26.855" v="652"/>
            <ac:spMkLst>
              <pc:docMk/>
              <pc:sldMasterMk cId="1975050179" sldId="2147483648"/>
              <pc:sldLayoutMk cId="2863594695" sldId="2147483656"/>
              <ac:spMk id="31" creationId="{3DBEA7DF-9A93-C6FD-FCA6-7D3411B4F8F4}"/>
            </ac:spMkLst>
          </pc:spChg>
          <pc:grpChg chg="mod">
            <ac:chgData name="Álvaro Ignacio Rodríguez Lasso" userId="65b0b07f-1772-468d-8d14-6914a13dde51" providerId="ADAL" clId="{22E3F9A3-D4A7-49B7-B89A-02478ACE13A6}" dt="2025-02-05T21:48:03.694" v="547" actId="1076"/>
            <ac:grpSpMkLst>
              <pc:docMk/>
              <pc:sldMasterMk cId="1975050179" sldId="2147483648"/>
              <pc:sldLayoutMk cId="2863594695" sldId="2147483656"/>
              <ac:grpSpMk id="6" creationId="{75827B1A-92F9-CE71-A062-7C46F8EB90CE}"/>
            </ac:grpSpMkLst>
          </pc:grpChg>
          <pc:picChg chg="ord">
            <ac:chgData name="Álvaro Ignacio Rodríguez Lasso" userId="65b0b07f-1772-468d-8d14-6914a13dde51" providerId="ADAL" clId="{22E3F9A3-D4A7-49B7-B89A-02478ACE13A6}" dt="2025-02-05T22:20:12.111" v="650" actId="166"/>
            <ac:picMkLst>
              <pc:docMk/>
              <pc:sldMasterMk cId="1975050179" sldId="2147483648"/>
              <pc:sldLayoutMk cId="2863594695" sldId="2147483656"/>
              <ac:picMk id="2" creationId="{03B429F8-9E7C-FCBE-46DB-8C84595F1A8F}"/>
            </ac:picMkLst>
          </pc:picChg>
          <pc:picChg chg="add mod modCrop">
            <ac:chgData name="Álvaro Ignacio Rodríguez Lasso" userId="65b0b07f-1772-468d-8d14-6914a13dde51" providerId="ADAL" clId="{22E3F9A3-D4A7-49B7-B89A-02478ACE13A6}" dt="2025-02-03T17:01:19.633" v="6" actId="1076"/>
            <ac:picMkLst>
              <pc:docMk/>
              <pc:sldMasterMk cId="1975050179" sldId="2147483648"/>
              <pc:sldLayoutMk cId="2863594695" sldId="2147483656"/>
              <ac:picMk id="7" creationId="{AF90B321-223C-BEC8-C146-66B8A0045DEE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8" creationId="{D08DDF61-A76E-7EBA-22E8-A00D63735AF9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9" creationId="{78B19861-4EF2-D702-86B3-03C169230118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10" creationId="{7D8C430A-D218-4A67-2D13-984DD5258D98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11" creationId="{BF3B30F3-4ECB-E488-3A4E-555626FC17F6}"/>
            </ac:picMkLst>
          </pc:picChg>
        </pc:sldLayoutChg>
      </pc:sldMasterChg>
    </pc:docChg>
  </pc:docChgLst>
  <pc:docChgLst>
    <pc:chgData name="Álvaro Ignacio Rodríguez Lasso" userId="65b0b07f-1772-468d-8d14-6914a13dde51" providerId="ADAL" clId="{437F1577-D6C7-4E38-B603-43EAC8825766}"/>
    <pc:docChg chg="undo redo custSel addSld delSld modSld sldOrd modMainMaster">
      <pc:chgData name="Álvaro Ignacio Rodríguez Lasso" userId="65b0b07f-1772-468d-8d14-6914a13dde51" providerId="ADAL" clId="{437F1577-D6C7-4E38-B603-43EAC8825766}" dt="2025-02-06T15:08:47.884" v="348" actId="27636"/>
      <pc:docMkLst>
        <pc:docMk/>
      </pc:docMkLst>
      <pc:sldChg chg="del">
        <pc:chgData name="Álvaro Ignacio Rodríguez Lasso" userId="65b0b07f-1772-468d-8d14-6914a13dde51" providerId="ADAL" clId="{437F1577-D6C7-4E38-B603-43EAC8825766}" dt="2025-02-06T14:57:55.249" v="185" actId="47"/>
        <pc:sldMkLst>
          <pc:docMk/>
          <pc:sldMk cId="799223822" sldId="270"/>
        </pc:sldMkLst>
      </pc:sldChg>
      <pc:sldChg chg="addSp delSp modSp new mod">
        <pc:chgData name="Álvaro Ignacio Rodríguez Lasso" userId="65b0b07f-1772-468d-8d14-6914a13dde51" providerId="ADAL" clId="{437F1577-D6C7-4E38-B603-43EAC8825766}" dt="2025-02-06T15:08:47.884" v="348" actId="27636"/>
        <pc:sldMkLst>
          <pc:docMk/>
          <pc:sldMk cId="15376072" sldId="272"/>
        </pc:sldMkLst>
        <pc:spChg chg="mod">
          <ac:chgData name="Álvaro Ignacio Rodríguez Lasso" userId="65b0b07f-1772-468d-8d14-6914a13dde51" providerId="ADAL" clId="{437F1577-D6C7-4E38-B603-43EAC8825766}" dt="2025-02-06T15:08:47.884" v="348" actId="27636"/>
          <ac:spMkLst>
            <pc:docMk/>
            <pc:sldMk cId="15376072" sldId="272"/>
            <ac:spMk id="2" creationId="{E0FAA672-4052-9EC7-5B77-BC765AC2A800}"/>
          </ac:spMkLst>
        </pc:spChg>
        <pc:spChg chg="add del">
          <ac:chgData name="Álvaro Ignacio Rodríguez Lasso" userId="65b0b07f-1772-468d-8d14-6914a13dde51" providerId="ADAL" clId="{437F1577-D6C7-4E38-B603-43EAC8825766}" dt="2025-02-06T15:08:47.858" v="347" actId="931"/>
          <ac:spMkLst>
            <pc:docMk/>
            <pc:sldMk cId="15376072" sldId="272"/>
            <ac:spMk id="4" creationId="{809B731F-2A57-C690-2942-2A0A0757DDE7}"/>
          </ac:spMkLst>
        </pc:spChg>
        <pc:picChg chg="add mod">
          <ac:chgData name="Álvaro Ignacio Rodríguez Lasso" userId="65b0b07f-1772-468d-8d14-6914a13dde51" providerId="ADAL" clId="{437F1577-D6C7-4E38-B603-43EAC8825766}" dt="2025-02-06T15:08:47.858" v="347" actId="931"/>
          <ac:picMkLst>
            <pc:docMk/>
            <pc:sldMk cId="15376072" sldId="272"/>
            <ac:picMk id="8" creationId="{9713845E-B011-4A5C-6D6D-3C859F175F4B}"/>
          </ac:picMkLst>
        </pc:picChg>
      </pc:sldChg>
      <pc:sldChg chg="modSp new del mod">
        <pc:chgData name="Álvaro Ignacio Rodríguez Lasso" userId="65b0b07f-1772-468d-8d14-6914a13dde51" providerId="ADAL" clId="{437F1577-D6C7-4E38-B603-43EAC8825766}" dt="2025-02-06T15:03:26.809" v="254" actId="47"/>
        <pc:sldMkLst>
          <pc:docMk/>
          <pc:sldMk cId="806165008" sldId="272"/>
        </pc:sldMkLst>
        <pc:spChg chg="mod">
          <ac:chgData name="Álvaro Ignacio Rodríguez Lasso" userId="65b0b07f-1772-468d-8d14-6914a13dde51" providerId="ADAL" clId="{437F1577-D6C7-4E38-B603-43EAC8825766}" dt="2025-02-06T14:58:24.507" v="192" actId="27636"/>
          <ac:spMkLst>
            <pc:docMk/>
            <pc:sldMk cId="806165008" sldId="272"/>
            <ac:spMk id="2" creationId="{3CBC5F8B-AFCD-1DCF-E234-2BD3896896C9}"/>
          </ac:spMkLst>
        </pc:spChg>
      </pc:sldChg>
      <pc:sldChg chg="addSp delSp modSp new del mod ord">
        <pc:chgData name="Álvaro Ignacio Rodríguez Lasso" userId="65b0b07f-1772-468d-8d14-6914a13dde51" providerId="ADAL" clId="{437F1577-D6C7-4E38-B603-43EAC8825766}" dt="2025-02-06T15:08:19.086" v="341" actId="47"/>
        <pc:sldMkLst>
          <pc:docMk/>
          <pc:sldMk cId="2671624969" sldId="272"/>
        </pc:sldMkLst>
        <pc:spChg chg="mod">
          <ac:chgData name="Álvaro Ignacio Rodríguez Lasso" userId="65b0b07f-1772-468d-8d14-6914a13dde51" providerId="ADAL" clId="{437F1577-D6C7-4E38-B603-43EAC8825766}" dt="2025-02-06T15:06:19.797" v="298" actId="27636"/>
          <ac:spMkLst>
            <pc:docMk/>
            <pc:sldMk cId="2671624969" sldId="272"/>
            <ac:spMk id="2" creationId="{DE5D60EA-FB16-B3AA-242B-C86FB0257FA4}"/>
          </ac:spMkLst>
        </pc:spChg>
        <pc:spChg chg="add del">
          <ac:chgData name="Álvaro Ignacio Rodríguez Lasso" userId="65b0b07f-1772-468d-8d14-6914a13dde51" providerId="ADAL" clId="{437F1577-D6C7-4E38-B603-43EAC8825766}" dt="2025-02-06T15:06:19.763" v="297" actId="931"/>
          <ac:spMkLst>
            <pc:docMk/>
            <pc:sldMk cId="2671624969" sldId="272"/>
            <ac:spMk id="6" creationId="{0096291C-7B35-9608-E5ED-5D1F32105FDB}"/>
          </ac:spMkLst>
        </pc:spChg>
        <pc:picChg chg="add mod">
          <ac:chgData name="Álvaro Ignacio Rodríguez Lasso" userId="65b0b07f-1772-468d-8d14-6914a13dde51" providerId="ADAL" clId="{437F1577-D6C7-4E38-B603-43EAC8825766}" dt="2025-02-06T15:06:19.763" v="297" actId="931"/>
          <ac:picMkLst>
            <pc:docMk/>
            <pc:sldMk cId="2671624969" sldId="272"/>
            <ac:picMk id="8" creationId="{47B1F9A9-59C8-4578-1BF6-C132B4B7A9B6}"/>
          </ac:picMkLst>
        </pc:picChg>
      </pc:sldChg>
      <pc:sldChg chg="addSp delSp modSp new del mod ord">
        <pc:chgData name="Álvaro Ignacio Rodríguez Lasso" userId="65b0b07f-1772-468d-8d14-6914a13dde51" providerId="ADAL" clId="{437F1577-D6C7-4E38-B603-43EAC8825766}" dt="2025-02-06T15:06:05.777" v="288" actId="47"/>
        <pc:sldMkLst>
          <pc:docMk/>
          <pc:sldMk cId="4068840612" sldId="272"/>
        </pc:sldMkLst>
        <pc:spChg chg="mod">
          <ac:chgData name="Álvaro Ignacio Rodríguez Lasso" userId="65b0b07f-1772-468d-8d14-6914a13dde51" providerId="ADAL" clId="{437F1577-D6C7-4E38-B603-43EAC8825766}" dt="2025-02-06T15:04:14.454" v="263" actId="27636"/>
          <ac:spMkLst>
            <pc:docMk/>
            <pc:sldMk cId="4068840612" sldId="272"/>
            <ac:spMk id="2" creationId="{7DF048F8-4FA4-56E5-8D4A-549BA1A447B7}"/>
          </ac:spMkLst>
        </pc:spChg>
        <pc:spChg chg="add del">
          <ac:chgData name="Álvaro Ignacio Rodríguez Lasso" userId="65b0b07f-1772-468d-8d14-6914a13dde51" providerId="ADAL" clId="{437F1577-D6C7-4E38-B603-43EAC8825766}" dt="2025-02-06T15:04:14.414" v="262" actId="931"/>
          <ac:spMkLst>
            <pc:docMk/>
            <pc:sldMk cId="4068840612" sldId="272"/>
            <ac:spMk id="6" creationId="{CAEC278F-907D-2741-EDB1-BF83A99AAA0B}"/>
          </ac:spMkLst>
        </pc:spChg>
        <pc:picChg chg="add mod">
          <ac:chgData name="Álvaro Ignacio Rodríguez Lasso" userId="65b0b07f-1772-468d-8d14-6914a13dde51" providerId="ADAL" clId="{437F1577-D6C7-4E38-B603-43EAC8825766}" dt="2025-02-06T15:04:14.414" v="262" actId="931"/>
          <ac:picMkLst>
            <pc:docMk/>
            <pc:sldMk cId="4068840612" sldId="272"/>
            <ac:picMk id="8" creationId="{99D78672-8FD0-4DCC-BA95-2F11C669521B}"/>
          </ac:picMkLst>
        </pc:picChg>
      </pc:sldChg>
      <pc:sldMasterChg chg="modSldLayout">
        <pc:chgData name="Álvaro Ignacio Rodríguez Lasso" userId="65b0b07f-1772-468d-8d14-6914a13dde51" providerId="ADAL" clId="{437F1577-D6C7-4E38-B603-43EAC8825766}" dt="2025-02-06T15:08:10.821" v="340" actId="1035"/>
        <pc:sldMasterMkLst>
          <pc:docMk/>
          <pc:sldMasterMk cId="1975050179" sldId="2147483648"/>
        </pc:sldMasterMkLst>
        <pc:sldLayoutChg chg="addSp delSp modSp mod">
          <pc:chgData name="Álvaro Ignacio Rodríguez Lasso" userId="65b0b07f-1772-468d-8d14-6914a13dde51" providerId="ADAL" clId="{437F1577-D6C7-4E38-B603-43EAC8825766}" dt="2025-02-06T15:08:10.821" v="340" actId="1035"/>
          <pc:sldLayoutMkLst>
            <pc:docMk/>
            <pc:sldMasterMk cId="1975050179" sldId="2147483648"/>
            <pc:sldLayoutMk cId="2863594695" sldId="2147483656"/>
          </pc:sldLayoutMkLst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4" creationId="{D538EB75-0820-58A2-4B05-2545042F83A3}"/>
            </ac:spMkLst>
          </pc:spChg>
          <pc:spChg chg="mod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5" creationId="{4B2848BE-2229-5561-A401-DB33FF964DAF}"/>
            </ac:spMkLst>
          </pc:spChg>
          <pc:spChg chg="add del">
            <ac:chgData name="Álvaro Ignacio Rodríguez Lasso" userId="65b0b07f-1772-468d-8d14-6914a13dde51" providerId="ADAL" clId="{437F1577-D6C7-4E38-B603-43EAC8825766}" dt="2025-02-06T14:52:38.459" v="4" actId="11529"/>
            <ac:spMkLst>
              <pc:docMk/>
              <pc:sldMasterMk cId="1975050179" sldId="2147483648"/>
              <pc:sldLayoutMk cId="2863594695" sldId="2147483656"/>
              <ac:spMk id="13" creationId="{4F45D83D-5D4B-3E78-628E-8683C462B12D}"/>
            </ac:spMkLst>
          </pc:spChg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14" creationId="{FC168ABD-D50E-5DB5-A317-E0042D35C369}"/>
            </ac:spMkLst>
          </pc:spChg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15" creationId="{1173793B-9F95-2534-CBC0-A4E02800B101}"/>
            </ac:spMkLst>
          </pc:spChg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16" creationId="{2D7C4DB7-F74A-B5F4-E00E-61D05F15EB73}"/>
            </ac:spMkLst>
          </pc:spChg>
          <pc:spChg chg="add mod">
            <ac:chgData name="Álvaro Ignacio Rodríguez Lasso" userId="65b0b07f-1772-468d-8d14-6914a13dde51" providerId="ADAL" clId="{437F1577-D6C7-4E38-B603-43EAC8825766}" dt="2025-02-06T15:02:29.161" v="246" actId="12788"/>
            <ac:spMkLst>
              <pc:docMk/>
              <pc:sldMasterMk cId="1975050179" sldId="2147483648"/>
              <pc:sldLayoutMk cId="2863594695" sldId="2147483656"/>
              <ac:spMk id="18" creationId="{928D84E9-74D7-A2BC-D763-70FE1A5977E0}"/>
            </ac:spMkLst>
          </pc:spChg>
          <pc:spChg chg="mod">
            <ac:chgData name="Álvaro Ignacio Rodríguez Lasso" userId="65b0b07f-1772-468d-8d14-6914a13dde51" providerId="ADAL" clId="{437F1577-D6C7-4E38-B603-43EAC8825766}" dt="2025-02-06T15:08:10.821" v="340" actId="1035"/>
            <ac:spMkLst>
              <pc:docMk/>
              <pc:sldMasterMk cId="1975050179" sldId="2147483648"/>
              <pc:sldLayoutMk cId="2863594695" sldId="2147483656"/>
              <ac:spMk id="21" creationId="{67A6129C-038B-26D7-14C0-C50A21ADADA6}"/>
            </ac:spMkLst>
          </pc:spChg>
          <pc:spChg chg="mod">
            <ac:chgData name="Álvaro Ignacio Rodríguez Lasso" userId="65b0b07f-1772-468d-8d14-6914a13dde51" providerId="ADAL" clId="{437F1577-D6C7-4E38-B603-43EAC8825766}" dt="2025-02-06T15:05:35.679" v="282" actId="1076"/>
            <ac:spMkLst>
              <pc:docMk/>
              <pc:sldMasterMk cId="1975050179" sldId="2147483648"/>
              <pc:sldLayoutMk cId="2863594695" sldId="2147483656"/>
              <ac:spMk id="22" creationId="{AD2D77BF-898D-F3B3-B322-BE7D7CB16537}"/>
            </ac:spMkLst>
          </pc:spChg>
          <pc:grpChg chg="add del mod">
            <ac:chgData name="Álvaro Ignacio Rodríguez Lasso" userId="65b0b07f-1772-468d-8d14-6914a13dde51" providerId="ADAL" clId="{437F1577-D6C7-4E38-B603-43EAC8825766}" dt="2025-02-06T15:01:26.033" v="232" actId="165"/>
            <ac:grpSpMkLst>
              <pc:docMk/>
              <pc:sldMasterMk cId="1975050179" sldId="2147483648"/>
              <pc:sldLayoutMk cId="2863594695" sldId="2147483656"/>
              <ac:grpSpMk id="6" creationId="{75827B1A-92F9-CE71-A062-7C46F8EB90CE}"/>
            </ac:grpSpMkLst>
          </pc:grpChg>
          <pc:grpChg chg="del mod topLvl">
            <ac:chgData name="Álvaro Ignacio Rodríguez Lasso" userId="65b0b07f-1772-468d-8d14-6914a13dde51" providerId="ADAL" clId="{437F1577-D6C7-4E38-B603-43EAC8825766}" dt="2025-02-06T15:01:57.654" v="237" actId="165"/>
            <ac:grpSpMkLst>
              <pc:docMk/>
              <pc:sldMasterMk cId="1975050179" sldId="2147483648"/>
              <pc:sldLayoutMk cId="2863594695" sldId="2147483656"/>
              <ac:grpSpMk id="17" creationId="{875ABF49-4FC5-A88F-63BF-74D1247D62E2}"/>
            </ac:grpSpMkLst>
          </pc:grpChg>
          <pc:grpChg chg="add del mod">
            <ac:chgData name="Álvaro Ignacio Rodríguez Lasso" userId="65b0b07f-1772-468d-8d14-6914a13dde51" providerId="ADAL" clId="{437F1577-D6C7-4E38-B603-43EAC8825766}" dt="2025-02-06T15:03:04.660" v="250" actId="165"/>
            <ac:grpSpMkLst>
              <pc:docMk/>
              <pc:sldMasterMk cId="1975050179" sldId="2147483648"/>
              <pc:sldLayoutMk cId="2863594695" sldId="2147483656"/>
              <ac:grpSpMk id="19" creationId="{843D82E4-EDFB-4ABD-9850-968132F8DD90}"/>
            </ac:grpSpMkLst>
          </pc:grpChg>
          <pc:grpChg chg="add del mod">
            <ac:chgData name="Álvaro Ignacio Rodríguez Lasso" userId="65b0b07f-1772-468d-8d14-6914a13dde51" providerId="ADAL" clId="{437F1577-D6C7-4E38-B603-43EAC8825766}" dt="2025-02-06T15:03:04.660" v="250" actId="165"/>
            <ac:grpSpMkLst>
              <pc:docMk/>
              <pc:sldMasterMk cId="1975050179" sldId="2147483648"/>
              <pc:sldLayoutMk cId="2863594695" sldId="2147483656"/>
              <ac:grpSpMk id="23" creationId="{442AC734-AE09-88A4-D9B5-0FEC2D15E400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50.708" v="285" actId="164"/>
            <ac:grpSpMkLst>
              <pc:docMk/>
              <pc:sldMasterMk cId="1975050179" sldId="2147483648"/>
              <pc:sldLayoutMk cId="2863594695" sldId="2147483656"/>
              <ac:grpSpMk id="24" creationId="{0D32131C-5264-1FD4-2E0F-C7BB2736CF8A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50.708" v="285" actId="164"/>
            <ac:grpSpMkLst>
              <pc:docMk/>
              <pc:sldMasterMk cId="1975050179" sldId="2147483648"/>
              <pc:sldLayoutMk cId="2863594695" sldId="2147483656"/>
              <ac:grpSpMk id="25" creationId="{44790864-0B45-7731-35ED-700E5F5A6E5F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50.708" v="285" actId="164"/>
            <ac:grpSpMkLst>
              <pc:docMk/>
              <pc:sldMasterMk cId="1975050179" sldId="2147483648"/>
              <pc:sldLayoutMk cId="2863594695" sldId="2147483656"/>
              <ac:grpSpMk id="26" creationId="{D71211F1-FCC0-10F3-97AE-31B000AC2C2E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6:00.063" v="287" actId="1076"/>
            <ac:grpSpMkLst>
              <pc:docMk/>
              <pc:sldMasterMk cId="1975050179" sldId="2147483648"/>
              <pc:sldLayoutMk cId="2863594695" sldId="2147483656"/>
              <ac:grpSpMk id="27" creationId="{3726250B-6011-E979-C360-B8ABE25185FA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39.195" v="284" actId="1076"/>
            <ac:grpSpMkLst>
              <pc:docMk/>
              <pc:sldMasterMk cId="1975050179" sldId="2147483648"/>
              <pc:sldLayoutMk cId="2863594695" sldId="2147483656"/>
              <ac:grpSpMk id="29" creationId="{4F470266-39B8-6254-3AD9-9233CC0051A2}"/>
            </ac:grpSpMkLst>
          </pc:grpChg>
          <pc:picChg chg="mod">
            <ac:chgData name="Álvaro Ignacio Rodríguez Lasso" userId="65b0b07f-1772-468d-8d14-6914a13dde51" providerId="ADAL" clId="{437F1577-D6C7-4E38-B603-43EAC8825766}" dt="2025-02-06T15:05:50.708" v="285" actId="164"/>
            <ac:picMkLst>
              <pc:docMk/>
              <pc:sldMasterMk cId="1975050179" sldId="2147483648"/>
              <pc:sldLayoutMk cId="2863594695" sldId="2147483656"/>
              <ac:picMk id="2" creationId="{03B429F8-9E7C-FCBE-46DB-8C84595F1A8F}"/>
            </ac:picMkLst>
          </pc:picChg>
          <pc:picChg chg="mod">
            <ac:chgData name="Álvaro Ignacio Rodríguez Lasso" userId="65b0b07f-1772-468d-8d14-6914a13dde51" providerId="ADAL" clId="{437F1577-D6C7-4E38-B603-43EAC8825766}" dt="2025-02-06T15:05:19.032" v="275" actId="1076"/>
            <ac:picMkLst>
              <pc:docMk/>
              <pc:sldMasterMk cId="1975050179" sldId="2147483648"/>
              <pc:sldLayoutMk cId="2863594695" sldId="2147483656"/>
              <ac:picMk id="7" creationId="{AF90B321-223C-BEC8-C146-66B8A0045DEE}"/>
            </ac:picMkLst>
          </pc:picChg>
          <pc:picChg chg="mod">
            <ac:chgData name="Álvaro Ignacio Rodríguez Lasso" userId="65b0b07f-1772-468d-8d14-6914a13dde51" providerId="ADAL" clId="{437F1577-D6C7-4E38-B603-43EAC8825766}" dt="2025-02-06T15:03:09.827" v="252" actId="1076"/>
            <ac:picMkLst>
              <pc:docMk/>
              <pc:sldMasterMk cId="1975050179" sldId="2147483648"/>
              <pc:sldLayoutMk cId="2863594695" sldId="2147483656"/>
              <ac:picMk id="10" creationId="{7D8C430A-D218-4A67-2D13-984DD5258D9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93D3-FED4-45AC-ABCA-50F84360218B}" type="datetimeFigureOut">
              <a:rPr lang="es-CO" smtClean="0"/>
              <a:t>18/02/2025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0542-D5C0-43EE-93EA-971FF8A00B0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28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2EDB00-6B14-790F-60B8-B8847DD3BE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14530" y="3994485"/>
            <a:ext cx="5639219" cy="465220"/>
          </a:xfrm>
        </p:spPr>
        <p:txBody>
          <a:bodyPr>
            <a:normAutofit/>
          </a:bodyPr>
          <a:lstStyle>
            <a:lvl1pPr marL="0" indent="0" algn="just">
              <a:buNone/>
              <a:defRPr sz="2800" b="1" cap="none" baseline="0">
                <a:solidFill>
                  <a:srgbClr val="95339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y apellidos</a:t>
            </a:r>
            <a:endParaRPr lang="es-CO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C5D051E-973C-CBAF-C279-B1A0973E1CF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507083"/>
            <a:ext cx="5638800" cy="8191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 dirty="0"/>
              <a:t>Título conferencia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2D77BF-898D-F3B3-B322-BE7D7CB16537}"/>
              </a:ext>
            </a:extLst>
          </p:cNvPr>
          <p:cNvSpPr txBox="1"/>
          <p:nvPr userDrawn="1"/>
        </p:nvSpPr>
        <p:spPr>
          <a:xfrm>
            <a:off x="5233871" y="795013"/>
            <a:ext cx="6773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322944"/>
                </a:solidFill>
              </a:rPr>
              <a:t>Global Power Platform Bootcamp 2025</a:t>
            </a:r>
          </a:p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953395"/>
                </a:solidFill>
              </a:rPr>
              <a:t>Cali – </a:t>
            </a:r>
            <a:r>
              <a:rPr lang="es-ES" sz="4400" b="1" dirty="0">
                <a:solidFill>
                  <a:srgbClr val="8D2C85"/>
                </a:solidFill>
              </a:rPr>
              <a:t>Colombia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90B321-223C-BEC8-C146-66B8A0045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5" y1="48511" x2="45005" y2="48511"/>
                        <a14:backgroundMark x1="45490" y1="48862" x2="45490" y2="48862"/>
                        <a14:backgroundMark x1="38603" y1="58494" x2="38603" y2="58494"/>
                      </a14:backgroundRemoval>
                    </a14:imgEffect>
                  </a14:imgLayer>
                </a14:imgProps>
              </a:ext>
            </a:extLst>
          </a:blip>
          <a:srcRect l="28872" t="34173" r="45838" b="25425"/>
          <a:stretch/>
        </p:blipFill>
        <p:spPr>
          <a:xfrm>
            <a:off x="4427418" y="242257"/>
            <a:ext cx="1249487" cy="110551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D08DDF61-A76E-7EBA-22E8-A00D63735A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B19861-4EF2-D702-86B3-03C1692301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D8C430A-D218-4A67-2D13-984DD5258D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BF3B30F3-4ECB-E488-3A4E-555626FC17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60D214F6-1D73-9AEF-6359-F0BFD752A863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726250B-6011-E979-C360-B8ABE25185FA}"/>
              </a:ext>
            </a:extLst>
          </p:cNvPr>
          <p:cNvGrpSpPr/>
          <p:nvPr userDrawn="1"/>
        </p:nvGrpSpPr>
        <p:grpSpPr>
          <a:xfrm>
            <a:off x="-1314067" y="-871221"/>
            <a:ext cx="6157239" cy="6833190"/>
            <a:chOff x="-1314067" y="-871221"/>
            <a:chExt cx="6157239" cy="683319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D71211F1-FCC0-10F3-97AE-31B000AC2C2E}"/>
                </a:ext>
              </a:extLst>
            </p:cNvPr>
            <p:cNvGrpSpPr/>
            <p:nvPr userDrawn="1"/>
          </p:nvGrpSpPr>
          <p:grpSpPr>
            <a:xfrm>
              <a:off x="-1314067" y="-871221"/>
              <a:ext cx="6157239" cy="6833190"/>
              <a:chOff x="-1314067" y="-871221"/>
              <a:chExt cx="6157239" cy="6833190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4790864-0B45-7731-35ED-700E5F5A6E5F}"/>
                  </a:ext>
                </a:extLst>
              </p:cNvPr>
              <p:cNvGrpSpPr/>
              <p:nvPr userDrawn="1"/>
            </p:nvGrpSpPr>
            <p:grpSpPr>
              <a:xfrm>
                <a:off x="1946045" y="3032592"/>
                <a:ext cx="2880000" cy="2880000"/>
                <a:chOff x="1946045" y="3032592"/>
                <a:chExt cx="2880000" cy="2880000"/>
              </a:xfrm>
            </p:grpSpPr>
            <p:sp>
              <p:nvSpPr>
                <p:cNvPr id="15" name="Círculo: vacío 14">
                  <a:extLst>
                    <a:ext uri="{FF2B5EF4-FFF2-40B4-BE49-F238E27FC236}">
                      <a16:creationId xmlns:a16="http://schemas.microsoft.com/office/drawing/2014/main" id="{1173793B-9F95-2534-CBC0-A4E02800B10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946045" y="3032592"/>
                  <a:ext cx="2880000" cy="2880000"/>
                </a:xfrm>
                <a:prstGeom prst="donut">
                  <a:avLst>
                    <a:gd name="adj" fmla="val 3109"/>
                  </a:avLst>
                </a:prstGeom>
                <a:solidFill>
                  <a:srgbClr val="D482D4"/>
                </a:solidFill>
                <a:ln>
                  <a:solidFill>
                    <a:srgbClr val="D482D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2D7C4DB7-F74A-B5F4-E00E-61D05F15EB73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2125209" y="3212592"/>
                  <a:ext cx="2520000" cy="2520000"/>
                </a:xfrm>
                <a:prstGeom prst="ellipse">
                  <a:avLst/>
                </a:prstGeom>
                <a:solidFill>
                  <a:srgbClr val="73277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D32131C-5264-1FD4-2E0F-C7BB2736CF8A}"/>
                  </a:ext>
                </a:extLst>
              </p:cNvPr>
              <p:cNvGrpSpPr/>
              <p:nvPr userDrawn="1"/>
            </p:nvGrpSpPr>
            <p:grpSpPr>
              <a:xfrm>
                <a:off x="-1314067" y="-871221"/>
                <a:ext cx="6157239" cy="6833190"/>
                <a:chOff x="-1314067" y="-871221"/>
                <a:chExt cx="6157239" cy="683319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FC168ABD-D50E-5DB5-A317-E0042D35C369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-1314067" y="-871221"/>
                  <a:ext cx="5638801" cy="5638801"/>
                </a:xfrm>
                <a:prstGeom prst="ellipse">
                  <a:avLst/>
                </a:prstGeom>
                <a:solidFill>
                  <a:srgbClr val="732773"/>
                </a:solidFill>
                <a:ln w="76200">
                  <a:solidFill>
                    <a:srgbClr val="9533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" name="Arco de bloque 3">
                  <a:extLst>
                    <a:ext uri="{FF2B5EF4-FFF2-40B4-BE49-F238E27FC236}">
                      <a16:creationId xmlns:a16="http://schemas.microsoft.com/office/drawing/2014/main" id="{D538EB75-0820-58A2-4B05-2545042F83A3}"/>
                    </a:ext>
                  </a:extLst>
                </p:cNvPr>
                <p:cNvSpPr/>
                <p:nvPr userDrawn="1"/>
              </p:nvSpPr>
              <p:spPr>
                <a:xfrm rot="18967608">
                  <a:off x="1960861" y="3021453"/>
                  <a:ext cx="2882311" cy="2940516"/>
                </a:xfrm>
                <a:prstGeom prst="blockArc">
                  <a:avLst>
                    <a:gd name="adj1" fmla="val 13112588"/>
                    <a:gd name="adj2" fmla="val 20318267"/>
                    <a:gd name="adj3" fmla="val 287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4B2848BE-2229-5561-A401-DB33FF964DAF}"/>
                </a:ext>
              </a:extLst>
            </p:cNvPr>
            <p:cNvSpPr/>
            <p:nvPr userDrawn="1"/>
          </p:nvSpPr>
          <p:spPr>
            <a:xfrm>
              <a:off x="376505" y="3877083"/>
              <a:ext cx="1260000" cy="126000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48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7A6129C-038B-26D7-14C0-C50A21ADADA6}"/>
              </a:ext>
            </a:extLst>
          </p:cNvPr>
          <p:cNvSpPr>
            <a:spLocks noGrp="1" noChangeAspect="1"/>
          </p:cNvSpPr>
          <p:nvPr userDrawn="1">
            <p:ph type="pic" sz="quarter" idx="11" hasCustomPrompt="1"/>
          </p:nvPr>
        </p:nvSpPr>
        <p:spPr>
          <a:xfrm>
            <a:off x="416669" y="3900535"/>
            <a:ext cx="1188000" cy="1188000"/>
          </a:xfrm>
          <a:prstGeom prst="ellipse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CO" dirty="0"/>
              <a:t>Bandera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33F2AF21-E9B0-8E50-385C-DFB9C6391C8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4346" y="3334685"/>
            <a:ext cx="744318" cy="43306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s-CO" dirty="0"/>
              <a:t>País</a:t>
            </a: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8CBD0B38-8659-331B-6939-A26113C99371}"/>
              </a:ext>
            </a:extLst>
          </p:cNvPr>
          <p:cNvSpPr/>
          <p:nvPr userDrawn="1"/>
        </p:nvSpPr>
        <p:spPr>
          <a:xfrm rot="20681271">
            <a:off x="285683" y="3783243"/>
            <a:ext cx="1450230" cy="1437071"/>
          </a:xfrm>
          <a:prstGeom prst="blockArc">
            <a:avLst>
              <a:gd name="adj1" fmla="val 12012441"/>
              <a:gd name="adj2" fmla="val 1986272"/>
              <a:gd name="adj3" fmla="val 18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3B429F8-9E7C-FCBE-46DB-8C84595F1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0" t="-15352" r="-14151" b="-13578"/>
          <a:stretch/>
        </p:blipFill>
        <p:spPr>
          <a:xfrm>
            <a:off x="184168" y="556029"/>
            <a:ext cx="2642331" cy="2784301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928D84E9-74D7-A2BC-D763-70FE1A5977E0}"/>
              </a:ext>
            </a:extLst>
          </p:cNvPr>
          <p:cNvSpPr>
            <a:spLocks noGrp="1" noChangeAspect="1"/>
          </p:cNvSpPr>
          <p:nvPr userDrawn="1">
            <p:ph type="pic" sz="quarter" idx="14" hasCustomPrompt="1"/>
          </p:nvPr>
        </p:nvSpPr>
        <p:spPr>
          <a:xfrm>
            <a:off x="2215209" y="3302592"/>
            <a:ext cx="2340000" cy="23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Foto conferencista</a:t>
            </a:r>
          </a:p>
        </p:txBody>
      </p:sp>
    </p:spTree>
    <p:extLst>
      <p:ext uri="{BB962C8B-B14F-4D97-AF65-F5344CB8AC3E}">
        <p14:creationId xmlns:p14="http://schemas.microsoft.com/office/powerpoint/2010/main" val="286359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F8F2-3DDF-E5A5-29C3-F0089FA56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9363"/>
            <a:ext cx="10515600" cy="1819275"/>
          </a:xfrm>
        </p:spPr>
        <p:txBody>
          <a:bodyPr anchor="ctr">
            <a:normAutofit/>
          </a:bodyPr>
          <a:lstStyle>
            <a:lvl1pPr algn="ctr">
              <a:defRPr sz="5000" cap="none" baseline="0">
                <a:solidFill>
                  <a:srgbClr val="8D2C85"/>
                </a:solidFill>
              </a:defRPr>
            </a:lvl1pPr>
          </a:lstStyle>
          <a:p>
            <a:r>
              <a:rPr lang="es-ES" dirty="0"/>
              <a:t>Título de sección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66FFC-A4F4-3502-DB24-F8AE329E1D4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Notas del título de la sección (opcional)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622C21-0517-FD91-ABD5-E1C323608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22880D1A-AF2C-BA89-F59B-E3BD4DC8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DAE12D60-2FEB-C6E8-F398-7C94BD8675D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AD303E97-6EFE-5223-DA09-CCEA177222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A294225F-0C25-190E-2729-A3FF8CB64EC6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tall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9850-5089-D3D8-A470-19E28E43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-1"/>
            <a:ext cx="11823032" cy="1116000"/>
          </a:xfrm>
        </p:spPr>
        <p:txBody>
          <a:bodyPr>
            <a:normAutofit/>
          </a:bodyPr>
          <a:lstStyle>
            <a:lvl1pPr>
              <a:defRPr sz="30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205749-CEE3-B61D-52E2-2057C35CE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11823032" cy="4715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E2309-48C5-57AB-5A6D-65A6DBE62FF5}"/>
              </a:ext>
            </a:extLst>
          </p:cNvPr>
          <p:cNvGrpSpPr/>
          <p:nvPr userDrawn="1"/>
        </p:nvGrpSpPr>
        <p:grpSpPr>
          <a:xfrm>
            <a:off x="292307" y="993662"/>
            <a:ext cx="5075751" cy="108000"/>
            <a:chOff x="349559" y="1201722"/>
            <a:chExt cx="5075751" cy="108000"/>
          </a:xfrm>
          <a:solidFill>
            <a:schemeClr val="tx2"/>
          </a:solidFill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C193F4C-7BD1-905F-12CF-9522DE1B9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9" y="1258560"/>
              <a:ext cx="5004000" cy="0"/>
            </a:xfrm>
            <a:prstGeom prst="line">
              <a:avLst/>
            </a:prstGeom>
            <a:grpFill/>
            <a:ln w="508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C06248F-6228-4329-2B3A-C9835B488A7D}"/>
                </a:ext>
              </a:extLst>
            </p:cNvPr>
            <p:cNvSpPr/>
            <p:nvPr/>
          </p:nvSpPr>
          <p:spPr>
            <a:xfrm rot="5400000">
              <a:off x="5317310" y="120172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EC94459D-2C1D-C05B-71E5-851CE40D9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288D54AA-328C-C26E-0B07-F67B16EE8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0CCBA5-F6E1-5863-ECEB-A31D1336EE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3CDBFBD5-0508-F20C-A2DE-987B94B0AA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8485C295-0B57-FE6B-39F6-72DAFDA416AD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cinado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E4BD0B7-3691-353C-37DB-CB7638E9C94A}"/>
              </a:ext>
            </a:extLst>
          </p:cNvPr>
          <p:cNvSpPr txBox="1"/>
          <p:nvPr userDrawn="1"/>
        </p:nvSpPr>
        <p:spPr>
          <a:xfrm>
            <a:off x="421870" y="418230"/>
            <a:ext cx="1054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8D2C85"/>
                </a:solidFill>
              </a:rPr>
              <a:t>Con el apoyo de:</a:t>
            </a:r>
            <a:endParaRPr lang="es-CO" sz="3600" b="1" dirty="0">
              <a:solidFill>
                <a:srgbClr val="8D2C85"/>
              </a:solidFill>
            </a:endParaRP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19356F52-240C-AE0B-66B0-3CE5E68D8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3" name="Graphic 8">
            <a:extLst>
              <a:ext uri="{FF2B5EF4-FFF2-40B4-BE49-F238E27FC236}">
                <a16:creationId xmlns:a16="http://schemas.microsoft.com/office/drawing/2014/main" id="{BD7109EC-E08A-1CCB-C198-70153CBE8C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731A6AF8-097D-4D5F-BB28-8E075C2E1F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EB041972-D9E6-90D6-94AE-B7C6A542A8C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8" name="Freeform 10">
            <a:extLst>
              <a:ext uri="{FF2B5EF4-FFF2-40B4-BE49-F238E27FC236}">
                <a16:creationId xmlns:a16="http://schemas.microsoft.com/office/drawing/2014/main" id="{F054A789-DCD0-A5EB-EA66-15CD69A98242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84F7767-0E1B-0D27-A184-C8E923AAF6FB}"/>
              </a:ext>
            </a:extLst>
          </p:cNvPr>
          <p:cNvSpPr/>
          <p:nvPr userDrawn="1"/>
        </p:nvSpPr>
        <p:spPr>
          <a:xfrm>
            <a:off x="0" y="6011484"/>
            <a:ext cx="12192000" cy="873926"/>
          </a:xfrm>
          <a:prstGeom prst="rect">
            <a:avLst/>
          </a:prstGeom>
          <a:solidFill>
            <a:srgbClr val="D482D4"/>
          </a:solidFill>
          <a:ln>
            <a:solidFill>
              <a:srgbClr val="D48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CA6091-9F8D-B2CD-6FEA-54B5BFF6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72A83-359E-3616-FBE4-223DF689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229058-9157-25D1-928E-A196F105E3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575352"/>
              </a:clrFrom>
              <a:clrTo>
                <a:srgbClr val="5753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43" y="5974363"/>
            <a:ext cx="2115467" cy="948168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78BEB8D-6EB4-80EE-8DD7-E37EDADB6FAB}"/>
              </a:ext>
            </a:extLst>
          </p:cNvPr>
          <p:cNvSpPr txBox="1"/>
          <p:nvPr userDrawn="1"/>
        </p:nvSpPr>
        <p:spPr>
          <a:xfrm>
            <a:off x="10399923" y="6263781"/>
            <a:ext cx="16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#GPPB2025</a:t>
            </a:r>
          </a:p>
        </p:txBody>
      </p:sp>
    </p:spTree>
    <p:extLst>
      <p:ext uri="{BB962C8B-B14F-4D97-AF65-F5344CB8AC3E}">
        <p14:creationId xmlns:p14="http://schemas.microsoft.com/office/powerpoint/2010/main" val="19750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229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229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229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229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s://commons.wikimedia.org/wiki/File:Flag_of_Colombia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finanzasvlr/Global-Power-Platform-Bootcamp-Cali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0FAA672-4052-9EC7-5B77-BC765AC2A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CRISTHIAN ALBERTO CABRA HERNÁNDEZ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C5700-A2AB-05DC-C6EC-8D98CDA0B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VBA VS Funciones Matriciales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28C87419-4562-EAB2-50F7-ECF82A35EF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622" r="16622"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581196-B912-0B29-91C0-FDAC88242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8CC4B9C2-A4D2-DA45-B83C-C2623798CF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" b="3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7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95CBE68B-8255-F1E2-F1F2-C2E555363CC2}"/>
              </a:ext>
            </a:extLst>
          </p:cNvPr>
          <p:cNvGrpSpPr/>
          <p:nvPr/>
        </p:nvGrpSpPr>
        <p:grpSpPr>
          <a:xfrm>
            <a:off x="574044" y="1239113"/>
            <a:ext cx="3240000" cy="1260000"/>
            <a:chOff x="488448" y="1211102"/>
            <a:chExt cx="3240000" cy="12600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12920A9-90BF-80B2-6073-E0AE08E96245}"/>
                </a:ext>
              </a:extLst>
            </p:cNvPr>
            <p:cNvSpPr/>
            <p:nvPr/>
          </p:nvSpPr>
          <p:spPr>
            <a:xfrm>
              <a:off x="488448" y="1211102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 descr="Dibuj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28D981B0-DD6F-BE07-EF88-937C6019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65" y="1560949"/>
              <a:ext cx="2975966" cy="560306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BFC720-7072-DF19-CACF-135B097E4474}"/>
              </a:ext>
            </a:extLst>
          </p:cNvPr>
          <p:cNvGrpSpPr/>
          <p:nvPr/>
        </p:nvGrpSpPr>
        <p:grpSpPr>
          <a:xfrm>
            <a:off x="4453247" y="1211102"/>
            <a:ext cx="3240000" cy="1260000"/>
            <a:chOff x="3849948" y="1391547"/>
            <a:chExt cx="3240000" cy="12600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CF9013-F79E-BE1F-A492-FE3C324A11FD}"/>
                </a:ext>
              </a:extLst>
            </p:cNvPr>
            <p:cNvSpPr/>
            <p:nvPr/>
          </p:nvSpPr>
          <p:spPr>
            <a:xfrm>
              <a:off x="3849948" y="1391547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5A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Picture 2" descr="Consejo Estudiantil - Universidad Icesi, Cali - ColombiaEs tiempo de ayudar">
              <a:extLst>
                <a:ext uri="{FF2B5EF4-FFF2-40B4-BE49-F238E27FC236}">
                  <a16:creationId xmlns:a16="http://schemas.microsoft.com/office/drawing/2014/main" id="{25B3CE12-25E5-E211-1952-C8266E12D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823" y="1658904"/>
              <a:ext cx="2308251" cy="72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729ACF8-9EF2-F17E-AD34-F59366F32DA1}"/>
              </a:ext>
            </a:extLst>
          </p:cNvPr>
          <p:cNvGrpSpPr/>
          <p:nvPr/>
        </p:nvGrpSpPr>
        <p:grpSpPr>
          <a:xfrm>
            <a:off x="574044" y="2787785"/>
            <a:ext cx="3240000" cy="1260000"/>
            <a:chOff x="4272552" y="4047951"/>
            <a:chExt cx="3240000" cy="126000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1E7289CD-7CF6-AA6A-2A6B-634C44CA4A87}"/>
                </a:ext>
              </a:extLst>
            </p:cNvPr>
            <p:cNvSpPr/>
            <p:nvPr/>
          </p:nvSpPr>
          <p:spPr>
            <a:xfrm>
              <a:off x="4272552" y="4047951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F8F8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26" name="Picture 2" descr="Al aire | Javeriana Estéro Cali 107.5">
              <a:extLst>
                <a:ext uri="{FF2B5EF4-FFF2-40B4-BE49-F238E27FC236}">
                  <a16:creationId xmlns:a16="http://schemas.microsoft.com/office/drawing/2014/main" id="{5AD604AE-2158-5115-AD8A-659AB0E4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708" y="4204431"/>
              <a:ext cx="2925689" cy="94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BB2B145-A043-9390-0F28-7729E7ADC2CA}"/>
              </a:ext>
            </a:extLst>
          </p:cNvPr>
          <p:cNvGrpSpPr/>
          <p:nvPr/>
        </p:nvGrpSpPr>
        <p:grpSpPr>
          <a:xfrm>
            <a:off x="4453247" y="2787785"/>
            <a:ext cx="3240000" cy="1260000"/>
            <a:chOff x="8358859" y="4276368"/>
            <a:chExt cx="3240000" cy="126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DF57C8C-3E7A-854B-AA0F-A76CD5291157}"/>
                </a:ext>
              </a:extLst>
            </p:cNvPr>
            <p:cNvSpPr/>
            <p:nvPr/>
          </p:nvSpPr>
          <p:spPr>
            <a:xfrm>
              <a:off x="8358859" y="427636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7B70E52-FEF9-20E5-DE32-221429DE3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18" b="26632"/>
            <a:stretch/>
          </p:blipFill>
          <p:spPr>
            <a:xfrm>
              <a:off x="8516089" y="4432848"/>
              <a:ext cx="2925541" cy="94704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99EB6D7-E044-1E9C-F081-36AE436CDC02}"/>
              </a:ext>
            </a:extLst>
          </p:cNvPr>
          <p:cNvGrpSpPr/>
          <p:nvPr/>
        </p:nvGrpSpPr>
        <p:grpSpPr>
          <a:xfrm>
            <a:off x="8332450" y="1211102"/>
            <a:ext cx="3240000" cy="1260000"/>
            <a:chOff x="8360837" y="4247888"/>
            <a:chExt cx="3240000" cy="126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020D3E3-2FAC-4B61-02D3-3EF0D248D48F}"/>
                </a:ext>
              </a:extLst>
            </p:cNvPr>
            <p:cNvSpPr/>
            <p:nvPr/>
          </p:nvSpPr>
          <p:spPr>
            <a:xfrm>
              <a:off x="8360837" y="424788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" name="Picture 2" descr="Galeria de fotos - Canal Universitario / Universidad del Valle / Cali,  ColombiaCanal Universitario / Universidad del Valle / Cali, Colombia">
              <a:extLst>
                <a:ext uri="{FF2B5EF4-FFF2-40B4-BE49-F238E27FC236}">
                  <a16:creationId xmlns:a16="http://schemas.microsoft.com/office/drawing/2014/main" id="{3E30ED9E-3839-E703-7AB2-2BA86DF00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9" b="43212"/>
            <a:stretch/>
          </p:blipFill>
          <p:spPr bwMode="auto">
            <a:xfrm>
              <a:off x="8514005" y="4595643"/>
              <a:ext cx="2933664" cy="56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72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C270-4870-64D1-7D65-55E63077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A24B6AF8-D7DC-C6C2-C7F0-76263D4A06A9}"/>
              </a:ext>
            </a:extLst>
          </p:cNvPr>
          <p:cNvSpPr txBox="1"/>
          <p:nvPr/>
        </p:nvSpPr>
        <p:spPr>
          <a:xfrm>
            <a:off x="325622" y="1328368"/>
            <a:ext cx="8923526" cy="900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4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Libre Franklin Thin"/>
                <a:sym typeface="Libre Franklin Thin"/>
              </a:rPr>
              <a:t>Cristhian Alberto </a:t>
            </a:r>
            <a:r>
              <a:rPr lang="en-US" sz="4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Libre Franklin Thin"/>
                <a:sym typeface="Libre Franklin Thin"/>
              </a:rPr>
              <a:t>Cabra Hernández</a:t>
            </a:r>
          </a:p>
        </p:txBody>
      </p:sp>
      <p:pic>
        <p:nvPicPr>
          <p:cNvPr id="8" name="Imagen 7" descr="Un hombre con los brazos cruzados&#10;&#10;Descripción generada automáticamente">
            <a:extLst>
              <a:ext uri="{FF2B5EF4-FFF2-40B4-BE49-F238E27FC236}">
                <a16:creationId xmlns:a16="http://schemas.microsoft.com/office/drawing/2014/main" id="{90E9D76F-2957-DCCE-A017-278447E7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599" y="1529323"/>
            <a:ext cx="1642188" cy="1781160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86E7328C-6DAA-8733-772B-50A121DF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00" y="3768995"/>
            <a:ext cx="1642187" cy="16421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3F8096C-BD70-98C1-9FAC-DF96FBF8D020}"/>
              </a:ext>
            </a:extLst>
          </p:cNvPr>
          <p:cNvSpPr txBox="1"/>
          <p:nvPr/>
        </p:nvSpPr>
        <p:spPr>
          <a:xfrm>
            <a:off x="325622" y="2987062"/>
            <a:ext cx="9660977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502"/>
              </a:lnSpc>
              <a:defRPr sz="1925">
                <a:solidFill>
                  <a:srgbClr val="000000"/>
                </a:solidFill>
                <a:latin typeface="Libre Franklin Light"/>
                <a:ea typeface="Libre Franklin Light"/>
                <a:cs typeface="Libre Franklin Light"/>
              </a:defRPr>
            </a:lvl1pPr>
          </a:lstStyle>
          <a:p>
            <a:pPr>
              <a:lnSpc>
                <a:spcPct val="150000"/>
              </a:lnSpc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Administrador de negocios internacionales especializado en análisis y estrategia de datos. Con más de 9 años de experiencia en optimización de procesos y creación de soluciones con herramientas de Microsoft como Excel, VBA, Power BI y automatización con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63728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117E-AF54-2F51-60AE-1DF1B439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9811-2BE0-7393-DD57-F1E9DBB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081"/>
            <a:ext cx="10515600" cy="1819275"/>
          </a:xfrm>
        </p:spPr>
        <p:txBody>
          <a:bodyPr/>
          <a:lstStyle/>
          <a:p>
            <a:r>
              <a:rPr lang="es-CO" dirty="0"/>
              <a:t>Descarga el material gratis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8FD87-365D-F5E3-B848-3C8F3779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188" y="5195281"/>
            <a:ext cx="8759622" cy="371643"/>
          </a:xfrm>
        </p:spPr>
        <p:txBody>
          <a:bodyPr>
            <a:normAutofit/>
          </a:bodyPr>
          <a:lstStyle/>
          <a:p>
            <a:pPr algn="ctr"/>
            <a:r>
              <a:rPr lang="es-CO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https://github.com/finanzasvlr/Global-Power-Platform-Bootcamp-Cali-2025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7C03B40F-6F57-33D5-1C8D-6F9DC0B3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9" y="2156940"/>
            <a:ext cx="3038341" cy="3038341"/>
          </a:xfrm>
          <a:prstGeom prst="roundRect">
            <a:avLst/>
          </a:prstGeom>
        </p:spPr>
      </p:pic>
      <p:pic>
        <p:nvPicPr>
          <p:cNvPr id="1026" name="Picture 2" descr="GitHub Logo - símbolo, significado logotipo, historia, PNG">
            <a:extLst>
              <a:ext uri="{FF2B5EF4-FFF2-40B4-BE49-F238E27FC236}">
                <a16:creationId xmlns:a16="http://schemas.microsoft.com/office/drawing/2014/main" id="{216C6B91-F12B-B1DF-16D8-4D2DDD37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93" y="246123"/>
            <a:ext cx="2363407" cy="1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84F-46D2-EC12-4742-E90D9902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220"/>
            <a:ext cx="10515600" cy="1819275"/>
          </a:xfrm>
        </p:spPr>
        <p:txBody>
          <a:bodyPr/>
          <a:lstStyle/>
          <a:p>
            <a:r>
              <a:rPr lang="es-CO" dirty="0"/>
              <a:t>Funciones Matriciales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7ADF74-5F07-44FE-55A2-199E3529A591}"/>
              </a:ext>
            </a:extLst>
          </p:cNvPr>
          <p:cNvSpPr txBox="1"/>
          <p:nvPr/>
        </p:nvSpPr>
        <p:spPr>
          <a:xfrm>
            <a:off x="1306285" y="2458259"/>
            <a:ext cx="9285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Actualización Automática: 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Datos siempre al día sin intervención manual.</a:t>
            </a: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Análisis Interactivo: </a:t>
            </a: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Cálculos complejos sin necesidad de programación.</a:t>
            </a: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Transparencia y Mantenimiento: </a:t>
            </a: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Lógica visible y fácil de auditar.</a:t>
            </a:r>
            <a:endParaRPr lang="es-419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5DB34-870D-C3B6-C0EC-8585CAEF7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B51BD-A4B8-441A-99E9-388DE64E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220"/>
            <a:ext cx="10515600" cy="1819275"/>
          </a:xfrm>
        </p:spPr>
        <p:txBody>
          <a:bodyPr/>
          <a:lstStyle/>
          <a:p>
            <a:r>
              <a:rPr lang="es-CO" dirty="0"/>
              <a:t>VBA - Macros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A21135-5C9A-FF7B-D03E-070BEB83D39C}"/>
              </a:ext>
            </a:extLst>
          </p:cNvPr>
          <p:cNvSpPr txBox="1"/>
          <p:nvPr/>
        </p:nvSpPr>
        <p:spPr>
          <a:xfrm>
            <a:off x="1328056" y="2575152"/>
            <a:ext cx="9285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Automatización Avanzada: </a:t>
            </a: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Reportes, exportación a PDF, envío de correos y más.</a:t>
            </a: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Personalización: </a:t>
            </a: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Formularios, menús y procesos integrados con otras aplicaciones.</a:t>
            </a:r>
          </a:p>
          <a:p>
            <a:endParaRPr lang="es-MX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Complemento Perfecto: </a:t>
            </a: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Amplía las capacidades de Excel, llevando las funciones a procesos automatizados.</a:t>
            </a:r>
            <a:endParaRPr lang="es-419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a la derecha con muesca 6">
            <a:extLst>
              <a:ext uri="{FF2B5EF4-FFF2-40B4-BE49-F238E27FC236}">
                <a16:creationId xmlns:a16="http://schemas.microsoft.com/office/drawing/2014/main" id="{4E1147F2-8968-F9E5-8433-D1A795D84CE8}"/>
              </a:ext>
            </a:extLst>
          </p:cNvPr>
          <p:cNvSpPr/>
          <p:nvPr/>
        </p:nvSpPr>
        <p:spPr>
          <a:xfrm>
            <a:off x="4423533" y="3925583"/>
            <a:ext cx="2895599" cy="894078"/>
          </a:xfrm>
          <a:prstGeom prst="notchedRightArrow">
            <a:avLst/>
          </a:prstGeom>
          <a:solidFill>
            <a:srgbClr val="D482D4"/>
          </a:solidFill>
          <a:ln w="19050">
            <a:solidFill>
              <a:srgbClr val="7425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Ejercicio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63F0B-7CB3-B24B-C3B1-E25A7E11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Combinación de ambos mundos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28DDCE-368A-B2BD-B585-19345ABD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92" y="1609636"/>
            <a:ext cx="109760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altLang="es-419" b="1" dirty="0">
                <a:latin typeface="Roboto" panose="02000000000000000000" pitchFamily="2" charset="0"/>
                <a:ea typeface="Roboto" panose="02000000000000000000" pitchFamily="2" charset="0"/>
              </a:rPr>
              <a:t>Máxima Eficiencia:</a:t>
            </a:r>
            <a:br>
              <a:rPr lang="es-419" altLang="es-419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419" altLang="es-419" dirty="0">
                <a:latin typeface="Roboto" panose="02000000000000000000" pitchFamily="2" charset="0"/>
                <a:ea typeface="Roboto" panose="02000000000000000000" pitchFamily="2" charset="0"/>
              </a:rPr>
              <a:t>Actualización instantánea de datos junto con procesos automatizados (reportes, envío de correos, etc.).</a:t>
            </a:r>
          </a:p>
          <a:p>
            <a:endParaRPr lang="es-419" altLang="es-419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419" altLang="es-419" b="1" dirty="0">
                <a:latin typeface="Roboto" panose="02000000000000000000" pitchFamily="2" charset="0"/>
                <a:ea typeface="Roboto" panose="02000000000000000000" pitchFamily="2" charset="0"/>
              </a:rPr>
              <a:t>Flexibilidad y Precisión:</a:t>
            </a:r>
            <a:br>
              <a:rPr lang="es-419" altLang="es-419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419" altLang="es-419" dirty="0">
                <a:latin typeface="Roboto" panose="02000000000000000000" pitchFamily="2" charset="0"/>
                <a:ea typeface="Roboto" panose="02000000000000000000" pitchFamily="2" charset="0"/>
              </a:rPr>
              <a:t>Análisis interactivo sin código y ejecución de tareas complejas con VBA, todo en una única solución.</a:t>
            </a:r>
          </a:p>
        </p:txBody>
      </p:sp>
    </p:spTree>
    <p:extLst>
      <p:ext uri="{BB962C8B-B14F-4D97-AF65-F5344CB8AC3E}">
        <p14:creationId xmlns:p14="http://schemas.microsoft.com/office/powerpoint/2010/main" val="3991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3dc2d4-9990-48de-9593-97e4a854a45f">
      <Terms xmlns="http://schemas.microsoft.com/office/infopath/2007/PartnerControls"/>
    </lcf76f155ced4ddcb4097134ff3c332f>
    <TaxCatchAll xmlns="563ab91c-d08d-4c33-9871-4cc4e409ea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D65EC2-566D-403A-BD05-D4C442C8D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9D9475-1AE1-45C8-B1D4-023D14BDD6BB}">
  <ds:schemaRefs>
    <ds:schemaRef ds:uri="http://schemas.microsoft.com/office/2006/metadata/properties"/>
    <ds:schemaRef ds:uri="http://schemas.microsoft.com/office/infopath/2007/PartnerControls"/>
    <ds:schemaRef ds:uri="863dc2d4-9990-48de-9593-97e4a854a45f"/>
    <ds:schemaRef ds:uri="563ab91c-d08d-4c33-9871-4cc4e409eafa"/>
  </ds:schemaRefs>
</ds:datastoreItem>
</file>

<file path=customXml/itemProps3.xml><?xml version="1.0" encoding="utf-8"?>
<ds:datastoreItem xmlns:ds="http://schemas.openxmlformats.org/officeDocument/2006/customXml" ds:itemID="{EED01A0D-88BE-4FA6-8586-487149ED62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197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Oswald</vt:lpstr>
      <vt:lpstr>Roboto</vt:lpstr>
      <vt:lpstr>Tema de Office</vt:lpstr>
      <vt:lpstr>Presentación de PowerPoint</vt:lpstr>
      <vt:lpstr>Presentación de PowerPoint</vt:lpstr>
      <vt:lpstr>Presentación de PowerPoint</vt:lpstr>
      <vt:lpstr>Descarga el material gratis</vt:lpstr>
      <vt:lpstr>Funciones Matriciales</vt:lpstr>
      <vt:lpstr>VBA - Macros</vt:lpstr>
      <vt:lpstr>Combinación de ambos mundos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Ignacio Rodríguez Lasso</dc:creator>
  <cp:lastModifiedBy>Cristhian Cabra</cp:lastModifiedBy>
  <cp:revision>98</cp:revision>
  <dcterms:created xsi:type="dcterms:W3CDTF">2023-06-14T01:28:16Z</dcterms:created>
  <dcterms:modified xsi:type="dcterms:W3CDTF">2025-02-18T20:26:25Z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