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72" r:id="rId5"/>
    <p:sldId id="2576" r:id="rId6"/>
    <p:sldId id="264" r:id="rId7"/>
    <p:sldId id="269" r:id="rId8"/>
    <p:sldId id="257" r:id="rId9"/>
    <p:sldId id="2564" r:id="rId10"/>
    <p:sldId id="2565" r:id="rId11"/>
    <p:sldId id="262" r:id="rId12"/>
    <p:sldId id="2568" r:id="rId13"/>
    <p:sldId id="2569" r:id="rId14"/>
    <p:sldId id="2570" r:id="rId15"/>
    <p:sldId id="2574" r:id="rId16"/>
    <p:sldId id="2573" r:id="rId17"/>
    <p:sldId id="263" r:id="rId18"/>
    <p:sldId id="2575" r:id="rId1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82D4"/>
    <a:srgbClr val="742575"/>
    <a:srgbClr val="8D2C85"/>
    <a:srgbClr val="953395"/>
    <a:srgbClr val="322944"/>
    <a:srgbClr val="FFFFFF"/>
    <a:srgbClr val="009999"/>
    <a:srgbClr val="F8F8F8"/>
    <a:srgbClr val="5E71B3"/>
    <a:srgbClr val="005A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E3F9A3-D4A7-49B7-B89A-02478ACE13A6}" v="128" dt="2025-02-06T14:46:50.821"/>
    <p1510:client id="{437F1577-D6C7-4E38-B603-43EAC8825766}" v="29" dt="2025-02-06T15:08:47.8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432" y="3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Álvaro Ignacio Rodríguez Lasso" userId="65b0b07f-1772-468d-8d14-6914a13dde51" providerId="ADAL" clId="{22E3F9A3-D4A7-49B7-B89A-02478ACE13A6}"/>
    <pc:docChg chg="undo custSel addSld delSld modSld sldOrd modMainMaster">
      <pc:chgData name="Álvaro Ignacio Rodríguez Lasso" userId="65b0b07f-1772-468d-8d14-6914a13dde51" providerId="ADAL" clId="{22E3F9A3-D4A7-49B7-B89A-02478ACE13A6}" dt="2025-02-06T14:47:07.207" v="707" actId="1035"/>
      <pc:docMkLst>
        <pc:docMk/>
      </pc:docMkLst>
      <pc:sldChg chg="ord">
        <pc:chgData name="Álvaro Ignacio Rodríguez Lasso" userId="65b0b07f-1772-468d-8d14-6914a13dde51" providerId="ADAL" clId="{22E3F9A3-D4A7-49B7-B89A-02478ACE13A6}" dt="2025-02-03T23:56:23.779" v="294"/>
        <pc:sldMkLst>
          <pc:docMk/>
          <pc:sldMk cId="3877328049" sldId="257"/>
        </pc:sldMkLst>
      </pc:sldChg>
      <pc:sldChg chg="ord">
        <pc:chgData name="Álvaro Ignacio Rodríguez Lasso" userId="65b0b07f-1772-468d-8d14-6914a13dde51" providerId="ADAL" clId="{22E3F9A3-D4A7-49B7-B89A-02478ACE13A6}" dt="2025-02-03T23:56:23.779" v="294"/>
        <pc:sldMkLst>
          <pc:docMk/>
          <pc:sldMk cId="2908048321" sldId="262"/>
        </pc:sldMkLst>
      </pc:sldChg>
      <pc:sldChg chg="addSp delSp modSp mod">
        <pc:chgData name="Álvaro Ignacio Rodríguez Lasso" userId="65b0b07f-1772-468d-8d14-6914a13dde51" providerId="ADAL" clId="{22E3F9A3-D4A7-49B7-B89A-02478ACE13A6}" dt="2025-02-06T14:46:20.478" v="690" actId="1076"/>
        <pc:sldMkLst>
          <pc:docMk/>
          <pc:sldMk cId="2717257054" sldId="264"/>
        </pc:sldMkLst>
        <pc:spChg chg="mod">
          <ac:chgData name="Álvaro Ignacio Rodríguez Lasso" userId="65b0b07f-1772-468d-8d14-6914a13dde51" providerId="ADAL" clId="{22E3F9A3-D4A7-49B7-B89A-02478ACE13A6}" dt="2025-02-06T14:45:50.811" v="685" actId="1076"/>
          <ac:spMkLst>
            <pc:docMk/>
            <pc:sldMk cId="2717257054" sldId="264"/>
            <ac:spMk id="6" creationId="{01CF9013-F79E-BE1F-A492-FE3C324A11FD}"/>
          </ac:spMkLst>
        </pc:spChg>
        <pc:spChg chg="mod">
          <ac:chgData name="Álvaro Ignacio Rodríguez Lasso" userId="65b0b07f-1772-468d-8d14-6914a13dde51" providerId="ADAL" clId="{22E3F9A3-D4A7-49B7-B89A-02478ACE13A6}" dt="2025-02-03T17:16:03.201" v="138" actId="12789"/>
          <ac:spMkLst>
            <pc:docMk/>
            <pc:sldMk cId="2717257054" sldId="264"/>
            <ac:spMk id="7" creationId="{712920A9-90BF-80B2-6073-E0AE08E96245}"/>
          </ac:spMkLst>
        </pc:spChg>
        <pc:spChg chg="add mod">
          <ac:chgData name="Álvaro Ignacio Rodríguez Lasso" userId="65b0b07f-1772-468d-8d14-6914a13dde51" providerId="ADAL" clId="{22E3F9A3-D4A7-49B7-B89A-02478ACE13A6}" dt="2025-02-03T22:43:32.520" v="214" actId="1076"/>
          <ac:spMkLst>
            <pc:docMk/>
            <pc:sldMk cId="2717257054" sldId="264"/>
            <ac:spMk id="9" creationId="{4020D3E3-2FAC-4B61-02D3-3EF0D248D48F}"/>
          </ac:spMkLst>
        </pc:spChg>
        <pc:spChg chg="mod">
          <ac:chgData name="Álvaro Ignacio Rodríguez Lasso" userId="65b0b07f-1772-468d-8d14-6914a13dde51" providerId="ADAL" clId="{22E3F9A3-D4A7-49B7-B89A-02478ACE13A6}" dt="2025-02-06T14:46:13.493" v="689" actId="1076"/>
          <ac:spMkLst>
            <pc:docMk/>
            <pc:sldMk cId="2717257054" sldId="264"/>
            <ac:spMk id="20" creationId="{1E7289CD-7CF6-AA6A-2A6B-634C44CA4A87}"/>
          </ac:spMkLst>
        </pc:spChg>
        <pc:spChg chg="mod">
          <ac:chgData name="Álvaro Ignacio Rodríguez Lasso" userId="65b0b07f-1772-468d-8d14-6914a13dde51" providerId="ADAL" clId="{22E3F9A3-D4A7-49B7-B89A-02478ACE13A6}" dt="2025-02-03T17:16:03.201" v="138" actId="12789"/>
          <ac:spMkLst>
            <pc:docMk/>
            <pc:sldMk cId="2717257054" sldId="264"/>
            <ac:spMk id="29" creationId="{1DF57C8C-3E7A-854B-AA0F-A76CD5291157}"/>
          </ac:spMkLst>
        </pc:spChg>
        <pc:grpChg chg="add mod">
          <ac:chgData name="Álvaro Ignacio Rodríguez Lasso" userId="65b0b07f-1772-468d-8d14-6914a13dde51" providerId="ADAL" clId="{22E3F9A3-D4A7-49B7-B89A-02478ACE13A6}" dt="2025-02-03T22:43:32.520" v="214" actId="1076"/>
          <ac:grpSpMkLst>
            <pc:docMk/>
            <pc:sldMk cId="2717257054" sldId="264"/>
            <ac:grpSpMk id="15" creationId="{699EB6D7-E044-1E9C-F081-36AE436CDC02}"/>
          </ac:grpSpMkLst>
        </pc:grpChg>
        <pc:grpChg chg="mod">
          <ac:chgData name="Álvaro Ignacio Rodríguez Lasso" userId="65b0b07f-1772-468d-8d14-6914a13dde51" providerId="ADAL" clId="{22E3F9A3-D4A7-49B7-B89A-02478ACE13A6}" dt="2025-02-06T14:45:50.811" v="685" actId="1076"/>
          <ac:grpSpMkLst>
            <pc:docMk/>
            <pc:sldMk cId="2717257054" sldId="264"/>
            <ac:grpSpMk id="17" creationId="{1EBFC720-7072-DF19-CACF-135B097E4474}"/>
          </ac:grpSpMkLst>
        </pc:grpChg>
        <pc:grpChg chg="mod">
          <ac:chgData name="Álvaro Ignacio Rodríguez Lasso" userId="65b0b07f-1772-468d-8d14-6914a13dde51" providerId="ADAL" clId="{22E3F9A3-D4A7-49B7-B89A-02478ACE13A6}" dt="2025-02-06T14:46:13.493" v="689" actId="1076"/>
          <ac:grpSpMkLst>
            <pc:docMk/>
            <pc:sldMk cId="2717257054" sldId="264"/>
            <ac:grpSpMk id="21" creationId="{9729ACF8-9EF2-F17E-AD34-F59366F32DA1}"/>
          </ac:grpSpMkLst>
        </pc:grpChg>
        <pc:grpChg chg="mod">
          <ac:chgData name="Álvaro Ignacio Rodríguez Lasso" userId="65b0b07f-1772-468d-8d14-6914a13dde51" providerId="ADAL" clId="{22E3F9A3-D4A7-49B7-B89A-02478ACE13A6}" dt="2025-02-06T14:45:55.415" v="686" actId="1076"/>
          <ac:grpSpMkLst>
            <pc:docMk/>
            <pc:sldMk cId="2717257054" sldId="264"/>
            <ac:grpSpMk id="31" creationId="{95CBE68B-8255-F1E2-F1F2-C2E555363CC2}"/>
          </ac:grpSpMkLst>
        </pc:grpChg>
        <pc:grpChg chg="mod">
          <ac:chgData name="Álvaro Ignacio Rodríguez Lasso" userId="65b0b07f-1772-468d-8d14-6914a13dde51" providerId="ADAL" clId="{22E3F9A3-D4A7-49B7-B89A-02478ACE13A6}" dt="2025-02-06T14:46:20.478" v="690" actId="1076"/>
          <ac:grpSpMkLst>
            <pc:docMk/>
            <pc:sldMk cId="2717257054" sldId="264"/>
            <ac:grpSpMk id="35" creationId="{FBB2B145-A043-9390-0F28-7729E7ADC2CA}"/>
          </ac:grpSpMkLst>
        </pc:grpChg>
        <pc:picChg chg="add mod">
          <ac:chgData name="Álvaro Ignacio Rodríguez Lasso" userId="65b0b07f-1772-468d-8d14-6914a13dde51" providerId="ADAL" clId="{22E3F9A3-D4A7-49B7-B89A-02478ACE13A6}" dt="2025-02-03T22:43:32.520" v="214" actId="1076"/>
          <ac:picMkLst>
            <pc:docMk/>
            <pc:sldMk cId="2717257054" sldId="264"/>
            <ac:picMk id="5" creationId="{3E30ED9E-3839-E703-7AB2-2BA86DF00898}"/>
          </ac:picMkLst>
        </pc:picChg>
        <pc:picChg chg="mod">
          <ac:chgData name="Álvaro Ignacio Rodríguez Lasso" userId="65b0b07f-1772-468d-8d14-6914a13dde51" providerId="ADAL" clId="{22E3F9A3-D4A7-49B7-B89A-02478ACE13A6}" dt="2025-02-03T17:16:03.201" v="138" actId="12789"/>
          <ac:picMkLst>
            <pc:docMk/>
            <pc:sldMk cId="2717257054" sldId="264"/>
            <ac:picMk id="12" creationId="{28D981B0-DD6F-BE07-EF88-937C60192684}"/>
          </ac:picMkLst>
        </pc:picChg>
        <pc:picChg chg="mod">
          <ac:chgData name="Álvaro Ignacio Rodríguez Lasso" userId="65b0b07f-1772-468d-8d14-6914a13dde51" providerId="ADAL" clId="{22E3F9A3-D4A7-49B7-B89A-02478ACE13A6}" dt="2025-02-06T14:45:50.811" v="685" actId="1076"/>
          <ac:picMkLst>
            <pc:docMk/>
            <pc:sldMk cId="2717257054" sldId="264"/>
            <ac:picMk id="13" creationId="{25B3CE12-25E5-E211-1952-C8266E12DDAB}"/>
          </ac:picMkLst>
        </pc:picChg>
        <pc:picChg chg="mod">
          <ac:chgData name="Álvaro Ignacio Rodríguez Lasso" userId="65b0b07f-1772-468d-8d14-6914a13dde51" providerId="ADAL" clId="{22E3F9A3-D4A7-49B7-B89A-02478ACE13A6}" dt="2025-02-03T17:16:03.201" v="138" actId="12789"/>
          <ac:picMkLst>
            <pc:docMk/>
            <pc:sldMk cId="2717257054" sldId="264"/>
            <ac:picMk id="30" creationId="{37B70E52-FEF9-20E5-DE32-221429DE35CB}"/>
          </ac:picMkLst>
        </pc:picChg>
        <pc:picChg chg="mod">
          <ac:chgData name="Álvaro Ignacio Rodríguez Lasso" userId="65b0b07f-1772-468d-8d14-6914a13dde51" providerId="ADAL" clId="{22E3F9A3-D4A7-49B7-B89A-02478ACE13A6}" dt="2025-02-06T14:46:13.493" v="689" actId="1076"/>
          <ac:picMkLst>
            <pc:docMk/>
            <pc:sldMk cId="2717257054" sldId="264"/>
            <ac:picMk id="1026" creationId="{5AD604AE-2158-5115-AD8A-659AB0E4DF9C}"/>
          </ac:picMkLst>
        </pc:picChg>
      </pc:sldChg>
      <pc:sldChg chg="del">
        <pc:chgData name="Álvaro Ignacio Rodríguez Lasso" userId="65b0b07f-1772-468d-8d14-6914a13dde51" providerId="ADAL" clId="{22E3F9A3-D4A7-49B7-B89A-02478ACE13A6}" dt="2025-02-03T23:49:30.135" v="238" actId="2696"/>
        <pc:sldMkLst>
          <pc:docMk/>
          <pc:sldMk cId="1812852874" sldId="265"/>
        </pc:sldMkLst>
      </pc:sldChg>
      <pc:sldChg chg="addSp delSp modSp del mod">
        <pc:chgData name="Álvaro Ignacio Rodríguez Lasso" userId="65b0b07f-1772-468d-8d14-6914a13dde51" providerId="ADAL" clId="{22E3F9A3-D4A7-49B7-B89A-02478ACE13A6}" dt="2025-02-06T14:43:35.591" v="680" actId="47"/>
        <pc:sldMkLst>
          <pc:docMk/>
          <pc:sldMk cId="208167501" sldId="266"/>
        </pc:sldMkLst>
        <pc:spChg chg="add del mod ord">
          <ac:chgData name="Álvaro Ignacio Rodríguez Lasso" userId="65b0b07f-1772-468d-8d14-6914a13dde51" providerId="ADAL" clId="{22E3F9A3-D4A7-49B7-B89A-02478ACE13A6}" dt="2025-02-05T21:40:50.936" v="335" actId="21"/>
          <ac:spMkLst>
            <pc:docMk/>
            <pc:sldMk cId="208167501" sldId="266"/>
            <ac:spMk id="7" creationId="{4B2848BE-2229-5561-A401-DB33FF964DAF}"/>
          </ac:spMkLst>
        </pc:spChg>
        <pc:picChg chg="add del mod">
          <ac:chgData name="Álvaro Ignacio Rodríguez Lasso" userId="65b0b07f-1772-468d-8d14-6914a13dde51" providerId="ADAL" clId="{22E3F9A3-D4A7-49B7-B89A-02478ACE13A6}" dt="2025-02-05T21:40:52.353" v="336" actId="478"/>
          <ac:picMkLst>
            <pc:docMk/>
            <pc:sldMk cId="208167501" sldId="266"/>
            <ac:picMk id="6" creationId="{60C69F21-A65B-DED4-7BE3-B6383BC4A466}"/>
          </ac:picMkLst>
        </pc:picChg>
        <pc:picChg chg="add mod">
          <ac:chgData name="Álvaro Ignacio Rodríguez Lasso" userId="65b0b07f-1772-468d-8d14-6914a13dde51" providerId="ADAL" clId="{22E3F9A3-D4A7-49B7-B89A-02478ACE13A6}" dt="2025-02-05T21:56:29.142" v="637" actId="1038"/>
          <ac:picMkLst>
            <pc:docMk/>
            <pc:sldMk cId="208167501" sldId="266"/>
            <ac:picMk id="8" creationId="{B5BDE3EA-1877-2DDB-F2DA-00E5D683A386}"/>
          </ac:picMkLst>
        </pc:picChg>
      </pc:sldChg>
      <pc:sldChg chg="addSp delSp modSp add del mod">
        <pc:chgData name="Álvaro Ignacio Rodríguez Lasso" userId="65b0b07f-1772-468d-8d14-6914a13dde51" providerId="ADAL" clId="{22E3F9A3-D4A7-49B7-B89A-02478ACE13A6}" dt="2025-02-06T14:41:09.418" v="663" actId="2696"/>
        <pc:sldMkLst>
          <pc:docMk/>
          <pc:sldMk cId="3378829846" sldId="268"/>
        </pc:sldMkLst>
        <pc:picChg chg="add del mod">
          <ac:chgData name="Álvaro Ignacio Rodríguez Lasso" userId="65b0b07f-1772-468d-8d14-6914a13dde51" providerId="ADAL" clId="{22E3F9A3-D4A7-49B7-B89A-02478ACE13A6}" dt="2025-02-05T21:50:30.480" v="568" actId="21"/>
          <ac:picMkLst>
            <pc:docMk/>
            <pc:sldMk cId="3378829846" sldId="268"/>
            <ac:picMk id="5" creationId="{B5BDE3EA-1877-2DDB-F2DA-00E5D683A386}"/>
          </ac:picMkLst>
        </pc:picChg>
      </pc:sldChg>
      <pc:sldChg chg="addSp modSp add mod ord">
        <pc:chgData name="Álvaro Ignacio Rodríguez Lasso" userId="65b0b07f-1772-468d-8d14-6914a13dde51" providerId="ADAL" clId="{22E3F9A3-D4A7-49B7-B89A-02478ACE13A6}" dt="2025-02-06T14:39:53.478" v="662" actId="12788"/>
        <pc:sldMkLst>
          <pc:docMk/>
          <pc:sldMk cId="327535716" sldId="269"/>
        </pc:sldMkLst>
        <pc:spChg chg="mod">
          <ac:chgData name="Álvaro Ignacio Rodríguez Lasso" userId="65b0b07f-1772-468d-8d14-6914a13dde51" providerId="ADAL" clId="{22E3F9A3-D4A7-49B7-B89A-02478ACE13A6}" dt="2025-02-06T14:39:53.478" v="662" actId="12788"/>
          <ac:spMkLst>
            <pc:docMk/>
            <pc:sldMk cId="327535716" sldId="269"/>
            <ac:spMk id="2" creationId="{6D299811-2BE0-7393-DD57-F1E9DBB8698A}"/>
          </ac:spMkLst>
        </pc:spChg>
        <pc:spChg chg="mod">
          <ac:chgData name="Álvaro Ignacio Rodríguez Lasso" userId="65b0b07f-1772-468d-8d14-6914a13dde51" providerId="ADAL" clId="{22E3F9A3-D4A7-49B7-B89A-02478ACE13A6}" dt="2025-02-04T16:25:36.528" v="314" actId="207"/>
          <ac:spMkLst>
            <pc:docMk/>
            <pc:sldMk cId="327535716" sldId="269"/>
            <ac:spMk id="3" creationId="{64A8FD87-365D-F5E3-B848-3C8F3779F634}"/>
          </ac:spMkLst>
        </pc:spChg>
        <pc:picChg chg="add mod">
          <ac:chgData name="Álvaro Ignacio Rodríguez Lasso" userId="65b0b07f-1772-468d-8d14-6914a13dde51" providerId="ADAL" clId="{22E3F9A3-D4A7-49B7-B89A-02478ACE13A6}" dt="2025-02-04T16:26:20.383" v="315"/>
          <ac:picMkLst>
            <pc:docMk/>
            <pc:sldMk cId="327535716" sldId="269"/>
            <ac:picMk id="5" creationId="{7C03B40F-6F57-33D5-1C8D-6F9DC0B3F5BC}"/>
          </ac:picMkLst>
        </pc:picChg>
        <pc:picChg chg="add mod">
          <ac:chgData name="Álvaro Ignacio Rodríguez Lasso" userId="65b0b07f-1772-468d-8d14-6914a13dde51" providerId="ADAL" clId="{22E3F9A3-D4A7-49B7-B89A-02478ACE13A6}" dt="2025-02-06T14:39:47.225" v="661" actId="1076"/>
          <ac:picMkLst>
            <pc:docMk/>
            <pc:sldMk cId="327535716" sldId="269"/>
            <ac:picMk id="1026" creationId="{216C6B91-F12B-B1DF-16D8-4D2DDD3753CC}"/>
          </ac:picMkLst>
        </pc:picChg>
      </pc:sldChg>
      <pc:sldChg chg="modSp del mod">
        <pc:chgData name="Álvaro Ignacio Rodríguez Lasso" userId="65b0b07f-1772-468d-8d14-6914a13dde51" providerId="ADAL" clId="{22E3F9A3-D4A7-49B7-B89A-02478ACE13A6}" dt="2025-02-03T23:49:50.574" v="239" actId="2696"/>
        <pc:sldMkLst>
          <pc:docMk/>
          <pc:sldMk cId="3117782473" sldId="269"/>
        </pc:sldMkLst>
      </pc:sldChg>
      <pc:sldChg chg="modSp new mod ord">
        <pc:chgData name="Álvaro Ignacio Rodríguez Lasso" userId="65b0b07f-1772-468d-8d14-6914a13dde51" providerId="ADAL" clId="{22E3F9A3-D4A7-49B7-B89A-02478ACE13A6}" dt="2025-02-06T14:42:12.001" v="672" actId="27636"/>
        <pc:sldMkLst>
          <pc:docMk/>
          <pc:sldMk cId="799223822" sldId="270"/>
        </pc:sldMkLst>
        <pc:spChg chg="mod">
          <ac:chgData name="Álvaro Ignacio Rodríguez Lasso" userId="65b0b07f-1772-468d-8d14-6914a13dde51" providerId="ADAL" clId="{22E3F9A3-D4A7-49B7-B89A-02478ACE13A6}" dt="2025-02-06T14:42:12.001" v="672" actId="27636"/>
          <ac:spMkLst>
            <pc:docMk/>
            <pc:sldMk cId="799223822" sldId="270"/>
            <ac:spMk id="2" creationId="{16A9F3D1-7F2F-DB5E-2590-308456A2992F}"/>
          </ac:spMkLst>
        </pc:spChg>
        <pc:spChg chg="mod">
          <ac:chgData name="Álvaro Ignacio Rodríguez Lasso" userId="65b0b07f-1772-468d-8d14-6914a13dde51" providerId="ADAL" clId="{22E3F9A3-D4A7-49B7-B89A-02478ACE13A6}" dt="2025-02-06T14:41:59.045" v="670" actId="2085"/>
          <ac:spMkLst>
            <pc:docMk/>
            <pc:sldMk cId="799223822" sldId="270"/>
            <ac:spMk id="5" creationId="{7F1826B6-3105-BE75-F895-59A978624EED}"/>
          </ac:spMkLst>
        </pc:spChg>
      </pc:sldChg>
      <pc:sldChg chg="addSp modSp add mod">
        <pc:chgData name="Álvaro Ignacio Rodríguez Lasso" userId="65b0b07f-1772-468d-8d14-6914a13dde51" providerId="ADAL" clId="{22E3F9A3-D4A7-49B7-B89A-02478ACE13A6}" dt="2025-02-06T14:47:07.207" v="707" actId="1035"/>
        <pc:sldMkLst>
          <pc:docMk/>
          <pc:sldMk cId="1213586022" sldId="271"/>
        </pc:sldMkLst>
        <pc:spChg chg="add mod">
          <ac:chgData name="Álvaro Ignacio Rodríguez Lasso" userId="65b0b07f-1772-468d-8d14-6914a13dde51" providerId="ADAL" clId="{22E3F9A3-D4A7-49B7-B89A-02478ACE13A6}" dt="2025-02-06T14:47:07.207" v="707" actId="1035"/>
          <ac:spMkLst>
            <pc:docMk/>
            <pc:sldMk cId="1213586022" sldId="271"/>
            <ac:spMk id="5" creationId="{0D50FE6E-ECB1-399F-49F3-D62B1E509A45}"/>
          </ac:spMkLst>
        </pc:spChg>
      </pc:sldChg>
      <pc:sldChg chg="addSp modSp add del">
        <pc:chgData name="Álvaro Ignacio Rodríguez Lasso" userId="65b0b07f-1772-468d-8d14-6914a13dde51" providerId="ADAL" clId="{22E3F9A3-D4A7-49B7-B89A-02478ACE13A6}" dt="2025-02-06T14:44:17.884" v="683" actId="2890"/>
        <pc:sldMkLst>
          <pc:docMk/>
          <pc:sldMk cId="347947952" sldId="272"/>
        </pc:sldMkLst>
        <pc:picChg chg="add mod">
          <ac:chgData name="Álvaro Ignacio Rodríguez Lasso" userId="65b0b07f-1772-468d-8d14-6914a13dde51" providerId="ADAL" clId="{22E3F9A3-D4A7-49B7-B89A-02478ACE13A6}" dt="2025-02-06T14:43:48.221" v="682"/>
          <ac:picMkLst>
            <pc:docMk/>
            <pc:sldMk cId="347947952" sldId="272"/>
            <ac:picMk id="6" creationId="{FF2D28BF-925A-75C9-8C21-C9C2066309F6}"/>
          </ac:picMkLst>
        </pc:picChg>
      </pc:sldChg>
      <pc:sldChg chg="addSp delSp modSp del mod modShow">
        <pc:chgData name="Álvaro Ignacio Rodríguez Lasso" userId="65b0b07f-1772-468d-8d14-6914a13dde51" providerId="ADAL" clId="{22E3F9A3-D4A7-49B7-B89A-02478ACE13A6}" dt="2025-02-03T23:45:59.409" v="236" actId="2696"/>
        <pc:sldMkLst>
          <pc:docMk/>
          <pc:sldMk cId="2240714077" sldId="279"/>
        </pc:sldMkLst>
      </pc:sldChg>
      <pc:sldChg chg="modSp del mod">
        <pc:chgData name="Álvaro Ignacio Rodríguez Lasso" userId="65b0b07f-1772-468d-8d14-6914a13dde51" providerId="ADAL" clId="{22E3F9A3-D4A7-49B7-B89A-02478ACE13A6}" dt="2025-02-03T23:51:39.288" v="262" actId="2696"/>
        <pc:sldMkLst>
          <pc:docMk/>
          <pc:sldMk cId="1456963284" sldId="285"/>
        </pc:sldMkLst>
      </pc:sldChg>
      <pc:sldChg chg="modSp del mod">
        <pc:chgData name="Álvaro Ignacio Rodríguez Lasso" userId="65b0b07f-1772-468d-8d14-6914a13dde51" providerId="ADAL" clId="{22E3F9A3-D4A7-49B7-B89A-02478ACE13A6}" dt="2025-02-03T23:50:05.159" v="240" actId="2696"/>
        <pc:sldMkLst>
          <pc:docMk/>
          <pc:sldMk cId="1200883420" sldId="287"/>
        </pc:sldMkLst>
      </pc:sldChg>
      <pc:sldMasterChg chg="modSp mod modSldLayout">
        <pc:chgData name="Álvaro Ignacio Rodríguez Lasso" userId="65b0b07f-1772-468d-8d14-6914a13dde51" providerId="ADAL" clId="{22E3F9A3-D4A7-49B7-B89A-02478ACE13A6}" dt="2025-02-06T14:42:55.880" v="678" actId="2085"/>
        <pc:sldMasterMkLst>
          <pc:docMk/>
          <pc:sldMasterMk cId="1975050179" sldId="2147483648"/>
        </pc:sldMasterMkLst>
        <pc:spChg chg="mod">
          <ac:chgData name="Álvaro Ignacio Rodríguez Lasso" userId="65b0b07f-1772-468d-8d14-6914a13dde51" providerId="ADAL" clId="{22E3F9A3-D4A7-49B7-B89A-02478ACE13A6}" dt="2025-02-03T17:04:10.243" v="70" actId="14100"/>
          <ac:spMkLst>
            <pc:docMk/>
            <pc:sldMasterMk cId="1975050179" sldId="2147483648"/>
            <ac:spMk id="4" creationId="{478BEB8D-6EB4-80EE-8DD7-E37EDADB6FAB}"/>
          </ac:spMkLst>
        </pc:spChg>
        <pc:spChg chg="mod">
          <ac:chgData name="Álvaro Ignacio Rodríguez Lasso" userId="65b0b07f-1772-468d-8d14-6914a13dde51" providerId="ADAL" clId="{22E3F9A3-D4A7-49B7-B89A-02478ACE13A6}" dt="2025-02-03T17:06:16.076" v="109" actId="208"/>
          <ac:spMkLst>
            <pc:docMk/>
            <pc:sldMasterMk cId="1975050179" sldId="2147483648"/>
            <ac:spMk id="5" creationId="{284F7767-0E1B-0D27-A184-C8E923AAF6FB}"/>
          </ac:spMkLst>
        </pc:spChg>
        <pc:sldLayoutChg chg="addSp delSp modSp mod setBg">
          <pc:chgData name="Álvaro Ignacio Rodríguez Lasso" userId="65b0b07f-1772-468d-8d14-6914a13dde51" providerId="ADAL" clId="{22E3F9A3-D4A7-49B7-B89A-02478ACE13A6}" dt="2025-02-03T23:47:25.859" v="237" actId="478"/>
          <pc:sldLayoutMkLst>
            <pc:docMk/>
            <pc:sldMasterMk cId="1975050179" sldId="2147483648"/>
            <pc:sldLayoutMk cId="4240754387" sldId="2147483651"/>
          </pc:sldLayoutMkLst>
          <pc:spChg chg="mod">
            <ac:chgData name="Álvaro Ignacio Rodríguez Lasso" userId="65b0b07f-1772-468d-8d14-6914a13dde51" providerId="ADAL" clId="{22E3F9A3-D4A7-49B7-B89A-02478ACE13A6}" dt="2025-02-03T17:11:36.053" v="123" actId="207"/>
            <ac:spMkLst>
              <pc:docMk/>
              <pc:sldMasterMk cId="1975050179" sldId="2147483648"/>
              <pc:sldLayoutMk cId="4240754387" sldId="2147483651"/>
              <ac:spMk id="2" creationId="{3C62F8F2-3DDF-E5A5-29C3-F0089FA56B91}"/>
            </ac:spMkLst>
          </pc:spChg>
          <pc:spChg chg="add mod">
            <ac:chgData name="Álvaro Ignacio Rodríguez Lasso" userId="65b0b07f-1772-468d-8d14-6914a13dde51" providerId="ADAL" clId="{22E3F9A3-D4A7-49B7-B89A-02478ACE13A6}" dt="2025-02-03T17:11:21.471" v="121"/>
            <ac:spMkLst>
              <pc:docMk/>
              <pc:sldMasterMk cId="1975050179" sldId="2147483648"/>
              <pc:sldLayoutMk cId="4240754387" sldId="2147483651"/>
              <ac:spMk id="11" creationId="{A294225F-0C25-190E-2729-A3FF8CB64EC6}"/>
            </ac:spMkLst>
          </pc:spChg>
          <pc:picChg chg="add mod">
            <ac:chgData name="Álvaro Ignacio Rodríguez Lasso" userId="65b0b07f-1772-468d-8d14-6914a13dde51" providerId="ADAL" clId="{22E3F9A3-D4A7-49B7-B89A-02478ACE13A6}" dt="2025-02-03T17:11:21.471" v="121"/>
            <ac:picMkLst>
              <pc:docMk/>
              <pc:sldMasterMk cId="1975050179" sldId="2147483648"/>
              <pc:sldLayoutMk cId="4240754387" sldId="2147483651"/>
              <ac:picMk id="7" creationId="{08622C21-0517-FD91-ABD5-E1C3236085C0}"/>
            </ac:picMkLst>
          </pc:picChg>
          <pc:picChg chg="add mod">
            <ac:chgData name="Álvaro Ignacio Rodríguez Lasso" userId="65b0b07f-1772-468d-8d14-6914a13dde51" providerId="ADAL" clId="{22E3F9A3-D4A7-49B7-B89A-02478ACE13A6}" dt="2025-02-03T17:11:21.471" v="121"/>
            <ac:picMkLst>
              <pc:docMk/>
              <pc:sldMasterMk cId="1975050179" sldId="2147483648"/>
              <pc:sldLayoutMk cId="4240754387" sldId="2147483651"/>
              <ac:picMk id="8" creationId="{22880D1A-AF2C-BA89-F59B-E3BD4DC87E53}"/>
            </ac:picMkLst>
          </pc:picChg>
          <pc:picChg chg="add mod">
            <ac:chgData name="Álvaro Ignacio Rodríguez Lasso" userId="65b0b07f-1772-468d-8d14-6914a13dde51" providerId="ADAL" clId="{22E3F9A3-D4A7-49B7-B89A-02478ACE13A6}" dt="2025-02-03T17:11:21.471" v="121"/>
            <ac:picMkLst>
              <pc:docMk/>
              <pc:sldMasterMk cId="1975050179" sldId="2147483648"/>
              <pc:sldLayoutMk cId="4240754387" sldId="2147483651"/>
              <ac:picMk id="9" creationId="{DAE12D60-2FEB-C6E8-F398-7C94BD8675D8}"/>
            </ac:picMkLst>
          </pc:picChg>
          <pc:picChg chg="add mod">
            <ac:chgData name="Álvaro Ignacio Rodríguez Lasso" userId="65b0b07f-1772-468d-8d14-6914a13dde51" providerId="ADAL" clId="{22E3F9A3-D4A7-49B7-B89A-02478ACE13A6}" dt="2025-02-03T17:11:21.471" v="121"/>
            <ac:picMkLst>
              <pc:docMk/>
              <pc:sldMasterMk cId="1975050179" sldId="2147483648"/>
              <pc:sldLayoutMk cId="4240754387" sldId="2147483651"/>
              <ac:picMk id="10" creationId="{AD303E97-6EFE-5223-DA09-CCEA177222B8}"/>
            </ac:picMkLst>
          </pc:picChg>
        </pc:sldLayoutChg>
        <pc:sldLayoutChg chg="addSp delSp modSp mod">
          <pc:chgData name="Álvaro Ignacio Rodríguez Lasso" userId="65b0b07f-1772-468d-8d14-6914a13dde51" providerId="ADAL" clId="{22E3F9A3-D4A7-49B7-B89A-02478ACE13A6}" dt="2025-02-03T17:27:49.283" v="190" actId="1036"/>
          <pc:sldLayoutMkLst>
            <pc:docMk/>
            <pc:sldMasterMk cId="1975050179" sldId="2147483648"/>
            <pc:sldLayoutMk cId="2118597231" sldId="2147483654"/>
          </pc:sldLayoutMkLst>
          <pc:spChg chg="add mod">
            <ac:chgData name="Álvaro Ignacio Rodríguez Lasso" userId="65b0b07f-1772-468d-8d14-6914a13dde51" providerId="ADAL" clId="{22E3F9A3-D4A7-49B7-B89A-02478ACE13A6}" dt="2025-02-03T17:11:09.047" v="118"/>
            <ac:spMkLst>
              <pc:docMk/>
              <pc:sldMasterMk cId="1975050179" sldId="2147483648"/>
              <pc:sldLayoutMk cId="2118597231" sldId="2147483654"/>
              <ac:spMk id="12" creationId="{8485C295-0B57-FE6B-39F6-72DAFDA416AD}"/>
            </ac:spMkLst>
          </pc:spChg>
          <pc:grpChg chg="mod">
            <ac:chgData name="Álvaro Ignacio Rodríguez Lasso" userId="65b0b07f-1772-468d-8d14-6914a13dde51" providerId="ADAL" clId="{22E3F9A3-D4A7-49B7-B89A-02478ACE13A6}" dt="2025-02-03T17:27:49.283" v="190" actId="1036"/>
            <ac:grpSpMkLst>
              <pc:docMk/>
              <pc:sldMasterMk cId="1975050179" sldId="2147483648"/>
              <pc:sldLayoutMk cId="2118597231" sldId="2147483654"/>
              <ac:grpSpMk id="6" creationId="{94AE2309-48C5-57AB-5A6D-65A6DBE62FF5}"/>
            </ac:grpSpMkLst>
          </pc:grpChg>
          <pc:picChg chg="add mod">
            <ac:chgData name="Álvaro Ignacio Rodríguez Lasso" userId="65b0b07f-1772-468d-8d14-6914a13dde51" providerId="ADAL" clId="{22E3F9A3-D4A7-49B7-B89A-02478ACE13A6}" dt="2025-02-03T17:11:09.047" v="118"/>
            <ac:picMkLst>
              <pc:docMk/>
              <pc:sldMasterMk cId="1975050179" sldId="2147483648"/>
              <pc:sldLayoutMk cId="2118597231" sldId="2147483654"/>
              <ac:picMk id="4" creationId="{EC94459D-2C1D-C05B-71E5-851CE40D99BA}"/>
            </ac:picMkLst>
          </pc:picChg>
          <pc:picChg chg="add mod">
            <ac:chgData name="Álvaro Ignacio Rodríguez Lasso" userId="65b0b07f-1772-468d-8d14-6914a13dde51" providerId="ADAL" clId="{22E3F9A3-D4A7-49B7-B89A-02478ACE13A6}" dt="2025-02-03T17:11:09.047" v="118"/>
            <ac:picMkLst>
              <pc:docMk/>
              <pc:sldMasterMk cId="1975050179" sldId="2147483648"/>
              <pc:sldLayoutMk cId="2118597231" sldId="2147483654"/>
              <ac:picMk id="5" creationId="{288D54AA-328C-C26E-0B07-F67B16EE87BD}"/>
            </ac:picMkLst>
          </pc:picChg>
          <pc:picChg chg="add mod">
            <ac:chgData name="Álvaro Ignacio Rodríguez Lasso" userId="65b0b07f-1772-468d-8d14-6914a13dde51" providerId="ADAL" clId="{22E3F9A3-D4A7-49B7-B89A-02478ACE13A6}" dt="2025-02-03T17:11:09.047" v="118"/>
            <ac:picMkLst>
              <pc:docMk/>
              <pc:sldMasterMk cId="1975050179" sldId="2147483648"/>
              <pc:sldLayoutMk cId="2118597231" sldId="2147483654"/>
              <ac:picMk id="10" creationId="{9E0CCBA5-F6E1-5863-ECEB-A31D1336EEFD}"/>
            </ac:picMkLst>
          </pc:picChg>
          <pc:picChg chg="add mod">
            <ac:chgData name="Álvaro Ignacio Rodríguez Lasso" userId="65b0b07f-1772-468d-8d14-6914a13dde51" providerId="ADAL" clId="{22E3F9A3-D4A7-49B7-B89A-02478ACE13A6}" dt="2025-02-03T17:11:09.047" v="118"/>
            <ac:picMkLst>
              <pc:docMk/>
              <pc:sldMasterMk cId="1975050179" sldId="2147483648"/>
              <pc:sldLayoutMk cId="2118597231" sldId="2147483654"/>
              <ac:picMk id="11" creationId="{3CDBFBD5-0508-F20C-A2DE-987B94B0AA84}"/>
            </ac:picMkLst>
          </pc:picChg>
        </pc:sldLayoutChg>
        <pc:sldLayoutChg chg="addSp delSp modSp mod">
          <pc:chgData name="Álvaro Ignacio Rodríguez Lasso" userId="65b0b07f-1772-468d-8d14-6914a13dde51" providerId="ADAL" clId="{22E3F9A3-D4A7-49B7-B89A-02478ACE13A6}" dt="2025-02-03T23:50:28.160" v="255" actId="20577"/>
          <pc:sldLayoutMkLst>
            <pc:docMk/>
            <pc:sldMasterMk cId="1975050179" sldId="2147483648"/>
            <pc:sldLayoutMk cId="3524211620" sldId="2147483655"/>
          </pc:sldLayoutMkLst>
          <pc:spChg chg="mod">
            <ac:chgData name="Álvaro Ignacio Rodríguez Lasso" userId="65b0b07f-1772-468d-8d14-6914a13dde51" providerId="ADAL" clId="{22E3F9A3-D4A7-49B7-B89A-02478ACE13A6}" dt="2025-02-03T23:50:28.160" v="255" actId="20577"/>
            <ac:spMkLst>
              <pc:docMk/>
              <pc:sldMasterMk cId="1975050179" sldId="2147483648"/>
              <pc:sldLayoutMk cId="3524211620" sldId="2147483655"/>
              <ac:spMk id="6" creationId="{FE4BD0B7-3691-353C-37DB-CB7638E9C94A}"/>
            </ac:spMkLst>
          </pc:spChg>
          <pc:spChg chg="add mod">
            <ac:chgData name="Álvaro Ignacio Rodríguez Lasso" userId="65b0b07f-1772-468d-8d14-6914a13dde51" providerId="ADAL" clId="{22E3F9A3-D4A7-49B7-B89A-02478ACE13A6}" dt="2025-02-03T17:10:58.062" v="116"/>
            <ac:spMkLst>
              <pc:docMk/>
              <pc:sldMasterMk cId="1975050179" sldId="2147483648"/>
              <pc:sldLayoutMk cId="3524211620" sldId="2147483655"/>
              <ac:spMk id="8" creationId="{F054A789-DCD0-A5EB-EA66-15CD69A98242}"/>
            </ac:spMkLst>
          </pc:spChg>
          <pc:picChg chg="add mod">
            <ac:chgData name="Álvaro Ignacio Rodríguez Lasso" userId="65b0b07f-1772-468d-8d14-6914a13dde51" providerId="ADAL" clId="{22E3F9A3-D4A7-49B7-B89A-02478ACE13A6}" dt="2025-02-03T17:10:58.062" v="116"/>
            <ac:picMkLst>
              <pc:docMk/>
              <pc:sldMasterMk cId="1975050179" sldId="2147483648"/>
              <pc:sldLayoutMk cId="3524211620" sldId="2147483655"/>
              <ac:picMk id="2" creationId="{19356F52-240C-AE0B-66B0-3CE5E68D85ED}"/>
            </ac:picMkLst>
          </pc:picChg>
          <pc:picChg chg="add mod">
            <ac:chgData name="Álvaro Ignacio Rodríguez Lasso" userId="65b0b07f-1772-468d-8d14-6914a13dde51" providerId="ADAL" clId="{22E3F9A3-D4A7-49B7-B89A-02478ACE13A6}" dt="2025-02-03T17:10:58.062" v="116"/>
            <ac:picMkLst>
              <pc:docMk/>
              <pc:sldMasterMk cId="1975050179" sldId="2147483648"/>
              <pc:sldLayoutMk cId="3524211620" sldId="2147483655"/>
              <ac:picMk id="3" creationId="{BD7109EC-E08A-1CCB-C198-70153CBE8C2A}"/>
            </ac:picMkLst>
          </pc:picChg>
          <pc:picChg chg="add mod">
            <ac:chgData name="Álvaro Ignacio Rodríguez Lasso" userId="65b0b07f-1772-468d-8d14-6914a13dde51" providerId="ADAL" clId="{22E3F9A3-D4A7-49B7-B89A-02478ACE13A6}" dt="2025-02-03T17:10:58.062" v="116"/>
            <ac:picMkLst>
              <pc:docMk/>
              <pc:sldMasterMk cId="1975050179" sldId="2147483648"/>
              <pc:sldLayoutMk cId="3524211620" sldId="2147483655"/>
              <ac:picMk id="4" creationId="{731A6AF8-097D-4D5F-BB28-8E075C2E1F85}"/>
            </ac:picMkLst>
          </pc:picChg>
          <pc:picChg chg="add mod">
            <ac:chgData name="Álvaro Ignacio Rodríguez Lasso" userId="65b0b07f-1772-468d-8d14-6914a13dde51" providerId="ADAL" clId="{22E3F9A3-D4A7-49B7-B89A-02478ACE13A6}" dt="2025-02-03T17:10:58.062" v="116"/>
            <ac:picMkLst>
              <pc:docMk/>
              <pc:sldMasterMk cId="1975050179" sldId="2147483648"/>
              <pc:sldLayoutMk cId="3524211620" sldId="2147483655"/>
              <ac:picMk id="5" creationId="{EB041972-D9E6-90D6-94AE-B7C6A542A8C1}"/>
            </ac:picMkLst>
          </pc:picChg>
        </pc:sldLayoutChg>
        <pc:sldLayoutChg chg="addSp delSp modSp mod">
          <pc:chgData name="Álvaro Ignacio Rodríguez Lasso" userId="65b0b07f-1772-468d-8d14-6914a13dde51" providerId="ADAL" clId="{22E3F9A3-D4A7-49B7-B89A-02478ACE13A6}" dt="2025-02-06T14:42:55.880" v="678" actId="2085"/>
          <pc:sldLayoutMkLst>
            <pc:docMk/>
            <pc:sldMasterMk cId="1975050179" sldId="2147483648"/>
            <pc:sldLayoutMk cId="2863594695" sldId="2147483656"/>
          </pc:sldLayoutMkLst>
          <pc:spChg chg="mod">
            <ac:chgData name="Álvaro Ignacio Rodríguez Lasso" userId="65b0b07f-1772-468d-8d14-6914a13dde51" providerId="ADAL" clId="{22E3F9A3-D4A7-49B7-B89A-02478ACE13A6}" dt="2025-02-03T17:05:19.685" v="100" actId="207"/>
            <ac:spMkLst>
              <pc:docMk/>
              <pc:sldMasterMk cId="1975050179" sldId="2147483648"/>
              <pc:sldLayoutMk cId="2863594695" sldId="2147483656"/>
              <ac:spMk id="3" creationId="{E22EDB00-6B14-790F-60B8-B8847DD3BEEB}"/>
            </ac:spMkLst>
          </pc:spChg>
          <pc:spChg chg="mod">
            <ac:chgData name="Álvaro Ignacio Rodríguez Lasso" userId="65b0b07f-1772-468d-8d14-6914a13dde51" providerId="ADAL" clId="{22E3F9A3-D4A7-49B7-B89A-02478ACE13A6}" dt="2025-02-03T17:09:15.810" v="113" actId="208"/>
            <ac:spMkLst>
              <pc:docMk/>
              <pc:sldMasterMk cId="1975050179" sldId="2147483648"/>
              <pc:sldLayoutMk cId="2863594695" sldId="2147483656"/>
              <ac:spMk id="4" creationId="{D538EB75-0820-58A2-4B05-2545042F83A3}"/>
            </ac:spMkLst>
          </pc:spChg>
          <pc:spChg chg="add mod">
            <ac:chgData name="Álvaro Ignacio Rodríguez Lasso" userId="65b0b07f-1772-468d-8d14-6914a13dde51" providerId="ADAL" clId="{22E3F9A3-D4A7-49B7-B89A-02478ACE13A6}" dt="2025-02-05T21:52:28.175" v="582" actId="208"/>
            <ac:spMkLst>
              <pc:docMk/>
              <pc:sldMasterMk cId="1975050179" sldId="2147483648"/>
              <pc:sldLayoutMk cId="2863594695" sldId="2147483656"/>
              <ac:spMk id="5" creationId="{4B2848BE-2229-5561-A401-DB33FF964DAF}"/>
            </ac:spMkLst>
          </pc:spChg>
          <pc:spChg chg="add mod">
            <ac:chgData name="Álvaro Ignacio Rodríguez Lasso" userId="65b0b07f-1772-468d-8d14-6914a13dde51" providerId="ADAL" clId="{22E3F9A3-D4A7-49B7-B89A-02478ACE13A6}" dt="2025-02-03T17:07:06.758" v="110" actId="12789"/>
            <ac:spMkLst>
              <pc:docMk/>
              <pc:sldMasterMk cId="1975050179" sldId="2147483648"/>
              <pc:sldLayoutMk cId="2863594695" sldId="2147483656"/>
              <ac:spMk id="12" creationId="{60D214F6-1D73-9AEF-6359-F0BFD752A863}"/>
            </ac:spMkLst>
          </pc:spChg>
          <pc:spChg chg="add del">
            <ac:chgData name="Álvaro Ignacio Rodríguez Lasso" userId="65b0b07f-1772-468d-8d14-6914a13dde51" providerId="ADAL" clId="{22E3F9A3-D4A7-49B7-B89A-02478ACE13A6}" dt="2025-02-05T21:42:21.446" v="347" actId="11529"/>
            <ac:spMkLst>
              <pc:docMk/>
              <pc:sldMasterMk cId="1975050179" sldId="2147483648"/>
              <pc:sldLayoutMk cId="2863594695" sldId="2147483656"/>
              <ac:spMk id="13" creationId="{0E7C352F-6AA6-7189-80F4-2C298BC5972C}"/>
            </ac:spMkLst>
          </pc:spChg>
          <pc:spChg chg="mod">
            <ac:chgData name="Álvaro Ignacio Rodríguez Lasso" userId="65b0b07f-1772-468d-8d14-6914a13dde51" providerId="ADAL" clId="{22E3F9A3-D4A7-49B7-B89A-02478ACE13A6}" dt="2025-02-03T17:09:15.810" v="113" actId="208"/>
            <ac:spMkLst>
              <pc:docMk/>
              <pc:sldMasterMk cId="1975050179" sldId="2147483648"/>
              <pc:sldLayoutMk cId="2863594695" sldId="2147483656"/>
              <ac:spMk id="14" creationId="{FC168ABD-D50E-5DB5-A317-E0042D35C369}"/>
            </ac:spMkLst>
          </pc:spChg>
          <pc:spChg chg="mod">
            <ac:chgData name="Álvaro Ignacio Rodríguez Lasso" userId="65b0b07f-1772-468d-8d14-6914a13dde51" providerId="ADAL" clId="{22E3F9A3-D4A7-49B7-B89A-02478ACE13A6}" dt="2025-02-03T17:09:15.810" v="113" actId="208"/>
            <ac:spMkLst>
              <pc:docMk/>
              <pc:sldMasterMk cId="1975050179" sldId="2147483648"/>
              <pc:sldLayoutMk cId="2863594695" sldId="2147483656"/>
              <ac:spMk id="15" creationId="{1173793B-9F95-2534-CBC0-A4E02800B101}"/>
            </ac:spMkLst>
          </pc:spChg>
          <pc:spChg chg="mod">
            <ac:chgData name="Álvaro Ignacio Rodríguez Lasso" userId="65b0b07f-1772-468d-8d14-6914a13dde51" providerId="ADAL" clId="{22E3F9A3-D4A7-49B7-B89A-02478ACE13A6}" dt="2025-02-03T17:09:15.810" v="113" actId="208"/>
            <ac:spMkLst>
              <pc:docMk/>
              <pc:sldMasterMk cId="1975050179" sldId="2147483648"/>
              <pc:sldLayoutMk cId="2863594695" sldId="2147483656"/>
              <ac:spMk id="16" creationId="{2D7C4DB7-F74A-B5F4-E00E-61D05F15EB73}"/>
            </ac:spMkLst>
          </pc:spChg>
          <pc:spChg chg="add mod">
            <ac:chgData name="Álvaro Ignacio Rodríguez Lasso" userId="65b0b07f-1772-468d-8d14-6914a13dde51" providerId="ADAL" clId="{22E3F9A3-D4A7-49B7-B89A-02478ACE13A6}" dt="2025-02-05T21:42:20.387" v="346" actId="14100"/>
            <ac:spMkLst>
              <pc:docMk/>
              <pc:sldMasterMk cId="1975050179" sldId="2147483648"/>
              <pc:sldLayoutMk cId="2863594695" sldId="2147483656"/>
              <ac:spMk id="18" creationId="{2F08D7F5-9C80-F85F-6D02-C2E3CE036133}"/>
            </ac:spMkLst>
          </pc:spChg>
          <pc:spChg chg="add del">
            <ac:chgData name="Álvaro Ignacio Rodríguez Lasso" userId="65b0b07f-1772-468d-8d14-6914a13dde51" providerId="ADAL" clId="{22E3F9A3-D4A7-49B7-B89A-02478ACE13A6}" dt="2025-02-05T21:43:02.686" v="348" actId="11529"/>
            <ac:spMkLst>
              <pc:docMk/>
              <pc:sldMasterMk cId="1975050179" sldId="2147483648"/>
              <pc:sldLayoutMk cId="2863594695" sldId="2147483656"/>
              <ac:spMk id="19" creationId="{91AF28E8-D4D9-B72C-70DB-203FDC58FE3A}"/>
            </ac:spMkLst>
          </pc:spChg>
          <pc:spChg chg="add mod">
            <ac:chgData name="Álvaro Ignacio Rodríguez Lasso" userId="65b0b07f-1772-468d-8d14-6914a13dde51" providerId="ADAL" clId="{22E3F9A3-D4A7-49B7-B89A-02478ACE13A6}" dt="2025-02-05T21:47:13.498" v="530" actId="1038"/>
            <ac:spMkLst>
              <pc:docMk/>
              <pc:sldMasterMk cId="1975050179" sldId="2147483648"/>
              <pc:sldLayoutMk cId="2863594695" sldId="2147483656"/>
              <ac:spMk id="21" creationId="{67A6129C-038B-26D7-14C0-C50A21ADADA6}"/>
            </ac:spMkLst>
          </pc:spChg>
          <pc:spChg chg="mod">
            <ac:chgData name="Álvaro Ignacio Rodríguez Lasso" userId="65b0b07f-1772-468d-8d14-6914a13dde51" providerId="ADAL" clId="{22E3F9A3-D4A7-49B7-B89A-02478ACE13A6}" dt="2025-02-03T17:11:43.926" v="124" actId="207"/>
            <ac:spMkLst>
              <pc:docMk/>
              <pc:sldMasterMk cId="1975050179" sldId="2147483648"/>
              <pc:sldLayoutMk cId="2863594695" sldId="2147483656"/>
              <ac:spMk id="22" creationId="{AD2D77BF-898D-F3B3-B322-BE7D7CB16537}"/>
            </ac:spMkLst>
          </pc:spChg>
          <pc:spChg chg="add del mod">
            <ac:chgData name="Álvaro Ignacio Rodríguez Lasso" userId="65b0b07f-1772-468d-8d14-6914a13dde51" providerId="ADAL" clId="{22E3F9A3-D4A7-49B7-B89A-02478ACE13A6}" dt="2025-02-05T21:44:30.389" v="378" actId="478"/>
            <ac:spMkLst>
              <pc:docMk/>
              <pc:sldMasterMk cId="1975050179" sldId="2147483648"/>
              <pc:sldLayoutMk cId="2863594695" sldId="2147483656"/>
              <ac:spMk id="23" creationId="{F6FB9E31-1EDB-2ACB-3650-298ECEF41216}"/>
            </ac:spMkLst>
          </pc:spChg>
          <pc:spChg chg="add del">
            <ac:chgData name="Álvaro Ignacio Rodríguez Lasso" userId="65b0b07f-1772-468d-8d14-6914a13dde51" providerId="ADAL" clId="{22E3F9A3-D4A7-49B7-B89A-02478ACE13A6}" dt="2025-02-05T21:44:40.224" v="379" actId="11529"/>
            <ac:spMkLst>
              <pc:docMk/>
              <pc:sldMasterMk cId="1975050179" sldId="2147483648"/>
              <pc:sldLayoutMk cId="2863594695" sldId="2147483656"/>
              <ac:spMk id="24" creationId="{CFC13E90-C2FE-9918-2CB4-57E7686A5B0E}"/>
            </ac:spMkLst>
          </pc:spChg>
          <pc:spChg chg="add del mod">
            <ac:chgData name="Álvaro Ignacio Rodríguez Lasso" userId="65b0b07f-1772-468d-8d14-6914a13dde51" providerId="ADAL" clId="{22E3F9A3-D4A7-49B7-B89A-02478ACE13A6}" dt="2025-02-05T21:48:00.933" v="545" actId="478"/>
            <ac:spMkLst>
              <pc:docMk/>
              <pc:sldMasterMk cId="1975050179" sldId="2147483648"/>
              <pc:sldLayoutMk cId="2863594695" sldId="2147483656"/>
              <ac:spMk id="25" creationId="{66BFF024-1B28-3BE3-4657-814E87DBF505}"/>
            </ac:spMkLst>
          </pc:spChg>
          <pc:spChg chg="add mod">
            <ac:chgData name="Álvaro Ignacio Rodríguez Lasso" userId="65b0b07f-1772-468d-8d14-6914a13dde51" providerId="ADAL" clId="{22E3F9A3-D4A7-49B7-B89A-02478ACE13A6}" dt="2025-02-05T21:47:01.053" v="521" actId="571"/>
            <ac:spMkLst>
              <pc:docMk/>
              <pc:sldMasterMk cId="1975050179" sldId="2147483648"/>
              <pc:sldLayoutMk cId="2863594695" sldId="2147483656"/>
              <ac:spMk id="26" creationId="{8FB677A9-B7DF-C236-0764-63636B1934B9}"/>
            </ac:spMkLst>
          </pc:spChg>
          <pc:spChg chg="add mod">
            <ac:chgData name="Álvaro Ignacio Rodríguez Lasso" userId="65b0b07f-1772-468d-8d14-6914a13dde51" providerId="ADAL" clId="{22E3F9A3-D4A7-49B7-B89A-02478ACE13A6}" dt="2025-02-05T21:47:01.053" v="521" actId="571"/>
            <ac:spMkLst>
              <pc:docMk/>
              <pc:sldMasterMk cId="1975050179" sldId="2147483648"/>
              <pc:sldLayoutMk cId="2863594695" sldId="2147483656"/>
              <ac:spMk id="27" creationId="{B5B2FA6B-1956-DE78-492D-B85D7E8635FD}"/>
            </ac:spMkLst>
          </pc:spChg>
          <pc:spChg chg="add mod ord">
            <ac:chgData name="Álvaro Ignacio Rodríguez Lasso" userId="65b0b07f-1772-468d-8d14-6914a13dde51" providerId="ADAL" clId="{22E3F9A3-D4A7-49B7-B89A-02478ACE13A6}" dt="2025-02-06T14:42:55.880" v="678" actId="2085"/>
            <ac:spMkLst>
              <pc:docMk/>
              <pc:sldMasterMk cId="1975050179" sldId="2147483648"/>
              <pc:sldLayoutMk cId="2863594695" sldId="2147483656"/>
              <ac:spMk id="28" creationId="{33F2AF21-E9B0-8E50-385C-DFB9C6391C8F}"/>
            </ac:spMkLst>
          </pc:spChg>
          <pc:spChg chg="add del mod">
            <ac:chgData name="Álvaro Ignacio Rodríguez Lasso" userId="65b0b07f-1772-468d-8d14-6914a13dde51" providerId="ADAL" clId="{22E3F9A3-D4A7-49B7-B89A-02478ACE13A6}" dt="2025-02-05T21:52:18.645" v="581" actId="478"/>
            <ac:spMkLst>
              <pc:docMk/>
              <pc:sldMasterMk cId="1975050179" sldId="2147483648"/>
              <pc:sldLayoutMk cId="2863594695" sldId="2147483656"/>
              <ac:spMk id="29" creationId="{DB1F1F8D-5577-8858-2307-233DA97A6F31}"/>
            </ac:spMkLst>
          </pc:spChg>
          <pc:spChg chg="add mod">
            <ac:chgData name="Álvaro Ignacio Rodríguez Lasso" userId="65b0b07f-1772-468d-8d14-6914a13dde51" providerId="ADAL" clId="{22E3F9A3-D4A7-49B7-B89A-02478ACE13A6}" dt="2025-02-05T21:55:57.139" v="632" actId="14100"/>
            <ac:spMkLst>
              <pc:docMk/>
              <pc:sldMasterMk cId="1975050179" sldId="2147483648"/>
              <pc:sldLayoutMk cId="2863594695" sldId="2147483656"/>
              <ac:spMk id="30" creationId="{8CBD0B38-8659-331B-6939-A26113C99371}"/>
            </ac:spMkLst>
          </pc:spChg>
          <pc:spChg chg="add del mod">
            <ac:chgData name="Álvaro Ignacio Rodríguez Lasso" userId="65b0b07f-1772-468d-8d14-6914a13dde51" providerId="ADAL" clId="{22E3F9A3-D4A7-49B7-B89A-02478ACE13A6}" dt="2025-02-05T22:25:26.855" v="652"/>
            <ac:spMkLst>
              <pc:docMk/>
              <pc:sldMasterMk cId="1975050179" sldId="2147483648"/>
              <pc:sldLayoutMk cId="2863594695" sldId="2147483656"/>
              <ac:spMk id="31" creationId="{3DBEA7DF-9A93-C6FD-FCA6-7D3411B4F8F4}"/>
            </ac:spMkLst>
          </pc:spChg>
          <pc:grpChg chg="mod">
            <ac:chgData name="Álvaro Ignacio Rodríguez Lasso" userId="65b0b07f-1772-468d-8d14-6914a13dde51" providerId="ADAL" clId="{22E3F9A3-D4A7-49B7-B89A-02478ACE13A6}" dt="2025-02-05T21:48:03.694" v="547" actId="1076"/>
            <ac:grpSpMkLst>
              <pc:docMk/>
              <pc:sldMasterMk cId="1975050179" sldId="2147483648"/>
              <pc:sldLayoutMk cId="2863594695" sldId="2147483656"/>
              <ac:grpSpMk id="6" creationId="{75827B1A-92F9-CE71-A062-7C46F8EB90CE}"/>
            </ac:grpSpMkLst>
          </pc:grpChg>
          <pc:picChg chg="ord">
            <ac:chgData name="Álvaro Ignacio Rodríguez Lasso" userId="65b0b07f-1772-468d-8d14-6914a13dde51" providerId="ADAL" clId="{22E3F9A3-D4A7-49B7-B89A-02478ACE13A6}" dt="2025-02-05T22:20:12.111" v="650" actId="166"/>
            <ac:picMkLst>
              <pc:docMk/>
              <pc:sldMasterMk cId="1975050179" sldId="2147483648"/>
              <pc:sldLayoutMk cId="2863594695" sldId="2147483656"/>
              <ac:picMk id="2" creationId="{03B429F8-9E7C-FCBE-46DB-8C84595F1A8F}"/>
            </ac:picMkLst>
          </pc:picChg>
          <pc:picChg chg="add mod modCrop">
            <ac:chgData name="Álvaro Ignacio Rodríguez Lasso" userId="65b0b07f-1772-468d-8d14-6914a13dde51" providerId="ADAL" clId="{22E3F9A3-D4A7-49B7-B89A-02478ACE13A6}" dt="2025-02-03T17:01:19.633" v="6" actId="1076"/>
            <ac:picMkLst>
              <pc:docMk/>
              <pc:sldMasterMk cId="1975050179" sldId="2147483648"/>
              <pc:sldLayoutMk cId="2863594695" sldId="2147483656"/>
              <ac:picMk id="7" creationId="{AF90B321-223C-BEC8-C146-66B8A0045DEE}"/>
            </ac:picMkLst>
          </pc:picChg>
          <pc:picChg chg="add mod">
            <ac:chgData name="Álvaro Ignacio Rodríguez Lasso" userId="65b0b07f-1772-468d-8d14-6914a13dde51" providerId="ADAL" clId="{22E3F9A3-D4A7-49B7-B89A-02478ACE13A6}" dt="2025-02-03T17:07:06.758" v="110" actId="12789"/>
            <ac:picMkLst>
              <pc:docMk/>
              <pc:sldMasterMk cId="1975050179" sldId="2147483648"/>
              <pc:sldLayoutMk cId="2863594695" sldId="2147483656"/>
              <ac:picMk id="8" creationId="{D08DDF61-A76E-7EBA-22E8-A00D63735AF9}"/>
            </ac:picMkLst>
          </pc:picChg>
          <pc:picChg chg="add mod">
            <ac:chgData name="Álvaro Ignacio Rodríguez Lasso" userId="65b0b07f-1772-468d-8d14-6914a13dde51" providerId="ADAL" clId="{22E3F9A3-D4A7-49B7-B89A-02478ACE13A6}" dt="2025-02-03T17:07:06.758" v="110" actId="12789"/>
            <ac:picMkLst>
              <pc:docMk/>
              <pc:sldMasterMk cId="1975050179" sldId="2147483648"/>
              <pc:sldLayoutMk cId="2863594695" sldId="2147483656"/>
              <ac:picMk id="9" creationId="{78B19861-4EF2-D702-86B3-03C169230118}"/>
            </ac:picMkLst>
          </pc:picChg>
          <pc:picChg chg="add mod">
            <ac:chgData name="Álvaro Ignacio Rodríguez Lasso" userId="65b0b07f-1772-468d-8d14-6914a13dde51" providerId="ADAL" clId="{22E3F9A3-D4A7-49B7-B89A-02478ACE13A6}" dt="2025-02-03T17:07:06.758" v="110" actId="12789"/>
            <ac:picMkLst>
              <pc:docMk/>
              <pc:sldMasterMk cId="1975050179" sldId="2147483648"/>
              <pc:sldLayoutMk cId="2863594695" sldId="2147483656"/>
              <ac:picMk id="10" creationId="{7D8C430A-D218-4A67-2D13-984DD5258D98}"/>
            </ac:picMkLst>
          </pc:picChg>
          <pc:picChg chg="add mod">
            <ac:chgData name="Álvaro Ignacio Rodríguez Lasso" userId="65b0b07f-1772-468d-8d14-6914a13dde51" providerId="ADAL" clId="{22E3F9A3-D4A7-49B7-B89A-02478ACE13A6}" dt="2025-02-03T17:07:06.758" v="110" actId="12789"/>
            <ac:picMkLst>
              <pc:docMk/>
              <pc:sldMasterMk cId="1975050179" sldId="2147483648"/>
              <pc:sldLayoutMk cId="2863594695" sldId="2147483656"/>
              <ac:picMk id="11" creationId="{BF3B30F3-4ECB-E488-3A4E-555626FC17F6}"/>
            </ac:picMkLst>
          </pc:picChg>
        </pc:sldLayoutChg>
      </pc:sldMasterChg>
    </pc:docChg>
  </pc:docChgLst>
  <pc:docChgLst>
    <pc:chgData name="Álvaro Ignacio Rodríguez Lasso" userId="65b0b07f-1772-468d-8d14-6914a13dde51" providerId="ADAL" clId="{437F1577-D6C7-4E38-B603-43EAC8825766}"/>
    <pc:docChg chg="undo redo custSel addSld delSld modSld sldOrd modMainMaster">
      <pc:chgData name="Álvaro Ignacio Rodríguez Lasso" userId="65b0b07f-1772-468d-8d14-6914a13dde51" providerId="ADAL" clId="{437F1577-D6C7-4E38-B603-43EAC8825766}" dt="2025-02-06T15:08:47.884" v="348" actId="27636"/>
      <pc:docMkLst>
        <pc:docMk/>
      </pc:docMkLst>
      <pc:sldChg chg="del">
        <pc:chgData name="Álvaro Ignacio Rodríguez Lasso" userId="65b0b07f-1772-468d-8d14-6914a13dde51" providerId="ADAL" clId="{437F1577-D6C7-4E38-B603-43EAC8825766}" dt="2025-02-06T14:57:55.249" v="185" actId="47"/>
        <pc:sldMkLst>
          <pc:docMk/>
          <pc:sldMk cId="799223822" sldId="270"/>
        </pc:sldMkLst>
      </pc:sldChg>
      <pc:sldChg chg="addSp delSp modSp new mod">
        <pc:chgData name="Álvaro Ignacio Rodríguez Lasso" userId="65b0b07f-1772-468d-8d14-6914a13dde51" providerId="ADAL" clId="{437F1577-D6C7-4E38-B603-43EAC8825766}" dt="2025-02-06T15:08:47.884" v="348" actId="27636"/>
        <pc:sldMkLst>
          <pc:docMk/>
          <pc:sldMk cId="15376072" sldId="272"/>
        </pc:sldMkLst>
        <pc:spChg chg="mod">
          <ac:chgData name="Álvaro Ignacio Rodríguez Lasso" userId="65b0b07f-1772-468d-8d14-6914a13dde51" providerId="ADAL" clId="{437F1577-D6C7-4E38-B603-43EAC8825766}" dt="2025-02-06T15:08:47.884" v="348" actId="27636"/>
          <ac:spMkLst>
            <pc:docMk/>
            <pc:sldMk cId="15376072" sldId="272"/>
            <ac:spMk id="2" creationId="{E0FAA672-4052-9EC7-5B77-BC765AC2A800}"/>
          </ac:spMkLst>
        </pc:spChg>
        <pc:spChg chg="add del">
          <ac:chgData name="Álvaro Ignacio Rodríguez Lasso" userId="65b0b07f-1772-468d-8d14-6914a13dde51" providerId="ADAL" clId="{437F1577-D6C7-4E38-B603-43EAC8825766}" dt="2025-02-06T15:08:47.858" v="347" actId="931"/>
          <ac:spMkLst>
            <pc:docMk/>
            <pc:sldMk cId="15376072" sldId="272"/>
            <ac:spMk id="4" creationId="{809B731F-2A57-C690-2942-2A0A0757DDE7}"/>
          </ac:spMkLst>
        </pc:spChg>
        <pc:picChg chg="add mod">
          <ac:chgData name="Álvaro Ignacio Rodríguez Lasso" userId="65b0b07f-1772-468d-8d14-6914a13dde51" providerId="ADAL" clId="{437F1577-D6C7-4E38-B603-43EAC8825766}" dt="2025-02-06T15:08:47.858" v="347" actId="931"/>
          <ac:picMkLst>
            <pc:docMk/>
            <pc:sldMk cId="15376072" sldId="272"/>
            <ac:picMk id="8" creationId="{9713845E-B011-4A5C-6D6D-3C859F175F4B}"/>
          </ac:picMkLst>
        </pc:picChg>
      </pc:sldChg>
      <pc:sldChg chg="modSp new del mod">
        <pc:chgData name="Álvaro Ignacio Rodríguez Lasso" userId="65b0b07f-1772-468d-8d14-6914a13dde51" providerId="ADAL" clId="{437F1577-D6C7-4E38-B603-43EAC8825766}" dt="2025-02-06T15:03:26.809" v="254" actId="47"/>
        <pc:sldMkLst>
          <pc:docMk/>
          <pc:sldMk cId="806165008" sldId="272"/>
        </pc:sldMkLst>
        <pc:spChg chg="mod">
          <ac:chgData name="Álvaro Ignacio Rodríguez Lasso" userId="65b0b07f-1772-468d-8d14-6914a13dde51" providerId="ADAL" clId="{437F1577-D6C7-4E38-B603-43EAC8825766}" dt="2025-02-06T14:58:24.507" v="192" actId="27636"/>
          <ac:spMkLst>
            <pc:docMk/>
            <pc:sldMk cId="806165008" sldId="272"/>
            <ac:spMk id="2" creationId="{3CBC5F8B-AFCD-1DCF-E234-2BD3896896C9}"/>
          </ac:spMkLst>
        </pc:spChg>
      </pc:sldChg>
      <pc:sldChg chg="addSp delSp modSp new del mod ord">
        <pc:chgData name="Álvaro Ignacio Rodríguez Lasso" userId="65b0b07f-1772-468d-8d14-6914a13dde51" providerId="ADAL" clId="{437F1577-D6C7-4E38-B603-43EAC8825766}" dt="2025-02-06T15:08:19.086" v="341" actId="47"/>
        <pc:sldMkLst>
          <pc:docMk/>
          <pc:sldMk cId="2671624969" sldId="272"/>
        </pc:sldMkLst>
        <pc:spChg chg="mod">
          <ac:chgData name="Álvaro Ignacio Rodríguez Lasso" userId="65b0b07f-1772-468d-8d14-6914a13dde51" providerId="ADAL" clId="{437F1577-D6C7-4E38-B603-43EAC8825766}" dt="2025-02-06T15:06:19.797" v="298" actId="27636"/>
          <ac:spMkLst>
            <pc:docMk/>
            <pc:sldMk cId="2671624969" sldId="272"/>
            <ac:spMk id="2" creationId="{DE5D60EA-FB16-B3AA-242B-C86FB0257FA4}"/>
          </ac:spMkLst>
        </pc:spChg>
        <pc:spChg chg="add del">
          <ac:chgData name="Álvaro Ignacio Rodríguez Lasso" userId="65b0b07f-1772-468d-8d14-6914a13dde51" providerId="ADAL" clId="{437F1577-D6C7-4E38-B603-43EAC8825766}" dt="2025-02-06T15:06:19.763" v="297" actId="931"/>
          <ac:spMkLst>
            <pc:docMk/>
            <pc:sldMk cId="2671624969" sldId="272"/>
            <ac:spMk id="6" creationId="{0096291C-7B35-9608-E5ED-5D1F32105FDB}"/>
          </ac:spMkLst>
        </pc:spChg>
        <pc:picChg chg="add mod">
          <ac:chgData name="Álvaro Ignacio Rodríguez Lasso" userId="65b0b07f-1772-468d-8d14-6914a13dde51" providerId="ADAL" clId="{437F1577-D6C7-4E38-B603-43EAC8825766}" dt="2025-02-06T15:06:19.763" v="297" actId="931"/>
          <ac:picMkLst>
            <pc:docMk/>
            <pc:sldMk cId="2671624969" sldId="272"/>
            <ac:picMk id="8" creationId="{47B1F9A9-59C8-4578-1BF6-C132B4B7A9B6}"/>
          </ac:picMkLst>
        </pc:picChg>
      </pc:sldChg>
      <pc:sldChg chg="addSp delSp modSp new del mod ord">
        <pc:chgData name="Álvaro Ignacio Rodríguez Lasso" userId="65b0b07f-1772-468d-8d14-6914a13dde51" providerId="ADAL" clId="{437F1577-D6C7-4E38-B603-43EAC8825766}" dt="2025-02-06T15:06:05.777" v="288" actId="47"/>
        <pc:sldMkLst>
          <pc:docMk/>
          <pc:sldMk cId="4068840612" sldId="272"/>
        </pc:sldMkLst>
        <pc:spChg chg="mod">
          <ac:chgData name="Álvaro Ignacio Rodríguez Lasso" userId="65b0b07f-1772-468d-8d14-6914a13dde51" providerId="ADAL" clId="{437F1577-D6C7-4E38-B603-43EAC8825766}" dt="2025-02-06T15:04:14.454" v="263" actId="27636"/>
          <ac:spMkLst>
            <pc:docMk/>
            <pc:sldMk cId="4068840612" sldId="272"/>
            <ac:spMk id="2" creationId="{7DF048F8-4FA4-56E5-8D4A-549BA1A447B7}"/>
          </ac:spMkLst>
        </pc:spChg>
        <pc:spChg chg="add del">
          <ac:chgData name="Álvaro Ignacio Rodríguez Lasso" userId="65b0b07f-1772-468d-8d14-6914a13dde51" providerId="ADAL" clId="{437F1577-D6C7-4E38-B603-43EAC8825766}" dt="2025-02-06T15:04:14.414" v="262" actId="931"/>
          <ac:spMkLst>
            <pc:docMk/>
            <pc:sldMk cId="4068840612" sldId="272"/>
            <ac:spMk id="6" creationId="{CAEC278F-907D-2741-EDB1-BF83A99AAA0B}"/>
          </ac:spMkLst>
        </pc:spChg>
        <pc:picChg chg="add mod">
          <ac:chgData name="Álvaro Ignacio Rodríguez Lasso" userId="65b0b07f-1772-468d-8d14-6914a13dde51" providerId="ADAL" clId="{437F1577-D6C7-4E38-B603-43EAC8825766}" dt="2025-02-06T15:04:14.414" v="262" actId="931"/>
          <ac:picMkLst>
            <pc:docMk/>
            <pc:sldMk cId="4068840612" sldId="272"/>
            <ac:picMk id="8" creationId="{99D78672-8FD0-4DCC-BA95-2F11C669521B}"/>
          </ac:picMkLst>
        </pc:picChg>
      </pc:sldChg>
      <pc:sldMasterChg chg="modSldLayout">
        <pc:chgData name="Álvaro Ignacio Rodríguez Lasso" userId="65b0b07f-1772-468d-8d14-6914a13dde51" providerId="ADAL" clId="{437F1577-D6C7-4E38-B603-43EAC8825766}" dt="2025-02-06T15:08:10.821" v="340" actId="1035"/>
        <pc:sldMasterMkLst>
          <pc:docMk/>
          <pc:sldMasterMk cId="1975050179" sldId="2147483648"/>
        </pc:sldMasterMkLst>
        <pc:sldLayoutChg chg="addSp delSp modSp mod">
          <pc:chgData name="Álvaro Ignacio Rodríguez Lasso" userId="65b0b07f-1772-468d-8d14-6914a13dde51" providerId="ADAL" clId="{437F1577-D6C7-4E38-B603-43EAC8825766}" dt="2025-02-06T15:08:10.821" v="340" actId="1035"/>
          <pc:sldLayoutMkLst>
            <pc:docMk/>
            <pc:sldMasterMk cId="1975050179" sldId="2147483648"/>
            <pc:sldLayoutMk cId="2863594695" sldId="2147483656"/>
          </pc:sldLayoutMkLst>
          <pc:spChg chg="mod topLvl">
            <ac:chgData name="Álvaro Ignacio Rodríguez Lasso" userId="65b0b07f-1772-468d-8d14-6914a13dde51" providerId="ADAL" clId="{437F1577-D6C7-4E38-B603-43EAC8825766}" dt="2025-02-06T15:05:50.708" v="285" actId="164"/>
            <ac:spMkLst>
              <pc:docMk/>
              <pc:sldMasterMk cId="1975050179" sldId="2147483648"/>
              <pc:sldLayoutMk cId="2863594695" sldId="2147483656"/>
              <ac:spMk id="4" creationId="{D538EB75-0820-58A2-4B05-2545042F83A3}"/>
            </ac:spMkLst>
          </pc:spChg>
          <pc:spChg chg="mod">
            <ac:chgData name="Álvaro Ignacio Rodríguez Lasso" userId="65b0b07f-1772-468d-8d14-6914a13dde51" providerId="ADAL" clId="{437F1577-D6C7-4E38-B603-43EAC8825766}" dt="2025-02-06T15:05:50.708" v="285" actId="164"/>
            <ac:spMkLst>
              <pc:docMk/>
              <pc:sldMasterMk cId="1975050179" sldId="2147483648"/>
              <pc:sldLayoutMk cId="2863594695" sldId="2147483656"/>
              <ac:spMk id="5" creationId="{4B2848BE-2229-5561-A401-DB33FF964DAF}"/>
            </ac:spMkLst>
          </pc:spChg>
          <pc:spChg chg="add del">
            <ac:chgData name="Álvaro Ignacio Rodríguez Lasso" userId="65b0b07f-1772-468d-8d14-6914a13dde51" providerId="ADAL" clId="{437F1577-D6C7-4E38-B603-43EAC8825766}" dt="2025-02-06T14:52:38.459" v="4" actId="11529"/>
            <ac:spMkLst>
              <pc:docMk/>
              <pc:sldMasterMk cId="1975050179" sldId="2147483648"/>
              <pc:sldLayoutMk cId="2863594695" sldId="2147483656"/>
              <ac:spMk id="13" creationId="{4F45D83D-5D4B-3E78-628E-8683C462B12D}"/>
            </ac:spMkLst>
          </pc:spChg>
          <pc:spChg chg="mod topLvl">
            <ac:chgData name="Álvaro Ignacio Rodríguez Lasso" userId="65b0b07f-1772-468d-8d14-6914a13dde51" providerId="ADAL" clId="{437F1577-D6C7-4E38-B603-43EAC8825766}" dt="2025-02-06T15:05:50.708" v="285" actId="164"/>
            <ac:spMkLst>
              <pc:docMk/>
              <pc:sldMasterMk cId="1975050179" sldId="2147483648"/>
              <pc:sldLayoutMk cId="2863594695" sldId="2147483656"/>
              <ac:spMk id="14" creationId="{FC168ABD-D50E-5DB5-A317-E0042D35C369}"/>
            </ac:spMkLst>
          </pc:spChg>
          <pc:spChg chg="mod topLvl">
            <ac:chgData name="Álvaro Ignacio Rodríguez Lasso" userId="65b0b07f-1772-468d-8d14-6914a13dde51" providerId="ADAL" clId="{437F1577-D6C7-4E38-B603-43EAC8825766}" dt="2025-02-06T15:05:50.708" v="285" actId="164"/>
            <ac:spMkLst>
              <pc:docMk/>
              <pc:sldMasterMk cId="1975050179" sldId="2147483648"/>
              <pc:sldLayoutMk cId="2863594695" sldId="2147483656"/>
              <ac:spMk id="15" creationId="{1173793B-9F95-2534-CBC0-A4E02800B101}"/>
            </ac:spMkLst>
          </pc:spChg>
          <pc:spChg chg="mod topLvl">
            <ac:chgData name="Álvaro Ignacio Rodríguez Lasso" userId="65b0b07f-1772-468d-8d14-6914a13dde51" providerId="ADAL" clId="{437F1577-D6C7-4E38-B603-43EAC8825766}" dt="2025-02-06T15:05:50.708" v="285" actId="164"/>
            <ac:spMkLst>
              <pc:docMk/>
              <pc:sldMasterMk cId="1975050179" sldId="2147483648"/>
              <pc:sldLayoutMk cId="2863594695" sldId="2147483656"/>
              <ac:spMk id="16" creationId="{2D7C4DB7-F74A-B5F4-E00E-61D05F15EB73}"/>
            </ac:spMkLst>
          </pc:spChg>
          <pc:spChg chg="add mod">
            <ac:chgData name="Álvaro Ignacio Rodríguez Lasso" userId="65b0b07f-1772-468d-8d14-6914a13dde51" providerId="ADAL" clId="{437F1577-D6C7-4E38-B603-43EAC8825766}" dt="2025-02-06T15:02:29.161" v="246" actId="12788"/>
            <ac:spMkLst>
              <pc:docMk/>
              <pc:sldMasterMk cId="1975050179" sldId="2147483648"/>
              <pc:sldLayoutMk cId="2863594695" sldId="2147483656"/>
              <ac:spMk id="18" creationId="{928D84E9-74D7-A2BC-D763-70FE1A5977E0}"/>
            </ac:spMkLst>
          </pc:spChg>
          <pc:spChg chg="mod">
            <ac:chgData name="Álvaro Ignacio Rodríguez Lasso" userId="65b0b07f-1772-468d-8d14-6914a13dde51" providerId="ADAL" clId="{437F1577-D6C7-4E38-B603-43EAC8825766}" dt="2025-02-06T15:08:10.821" v="340" actId="1035"/>
            <ac:spMkLst>
              <pc:docMk/>
              <pc:sldMasterMk cId="1975050179" sldId="2147483648"/>
              <pc:sldLayoutMk cId="2863594695" sldId="2147483656"/>
              <ac:spMk id="21" creationId="{67A6129C-038B-26D7-14C0-C50A21ADADA6}"/>
            </ac:spMkLst>
          </pc:spChg>
          <pc:spChg chg="mod">
            <ac:chgData name="Álvaro Ignacio Rodríguez Lasso" userId="65b0b07f-1772-468d-8d14-6914a13dde51" providerId="ADAL" clId="{437F1577-D6C7-4E38-B603-43EAC8825766}" dt="2025-02-06T15:05:35.679" v="282" actId="1076"/>
            <ac:spMkLst>
              <pc:docMk/>
              <pc:sldMasterMk cId="1975050179" sldId="2147483648"/>
              <pc:sldLayoutMk cId="2863594695" sldId="2147483656"/>
              <ac:spMk id="22" creationId="{AD2D77BF-898D-F3B3-B322-BE7D7CB16537}"/>
            </ac:spMkLst>
          </pc:spChg>
          <pc:grpChg chg="add del mod">
            <ac:chgData name="Álvaro Ignacio Rodríguez Lasso" userId="65b0b07f-1772-468d-8d14-6914a13dde51" providerId="ADAL" clId="{437F1577-D6C7-4E38-B603-43EAC8825766}" dt="2025-02-06T15:01:26.033" v="232" actId="165"/>
            <ac:grpSpMkLst>
              <pc:docMk/>
              <pc:sldMasterMk cId="1975050179" sldId="2147483648"/>
              <pc:sldLayoutMk cId="2863594695" sldId="2147483656"/>
              <ac:grpSpMk id="6" creationId="{75827B1A-92F9-CE71-A062-7C46F8EB90CE}"/>
            </ac:grpSpMkLst>
          </pc:grpChg>
          <pc:grpChg chg="del mod topLvl">
            <ac:chgData name="Álvaro Ignacio Rodríguez Lasso" userId="65b0b07f-1772-468d-8d14-6914a13dde51" providerId="ADAL" clId="{437F1577-D6C7-4E38-B603-43EAC8825766}" dt="2025-02-06T15:01:57.654" v="237" actId="165"/>
            <ac:grpSpMkLst>
              <pc:docMk/>
              <pc:sldMasterMk cId="1975050179" sldId="2147483648"/>
              <pc:sldLayoutMk cId="2863594695" sldId="2147483656"/>
              <ac:grpSpMk id="17" creationId="{875ABF49-4FC5-A88F-63BF-74D1247D62E2}"/>
            </ac:grpSpMkLst>
          </pc:grpChg>
          <pc:grpChg chg="add del mod">
            <ac:chgData name="Álvaro Ignacio Rodríguez Lasso" userId="65b0b07f-1772-468d-8d14-6914a13dde51" providerId="ADAL" clId="{437F1577-D6C7-4E38-B603-43EAC8825766}" dt="2025-02-06T15:03:04.660" v="250" actId="165"/>
            <ac:grpSpMkLst>
              <pc:docMk/>
              <pc:sldMasterMk cId="1975050179" sldId="2147483648"/>
              <pc:sldLayoutMk cId="2863594695" sldId="2147483656"/>
              <ac:grpSpMk id="19" creationId="{843D82E4-EDFB-4ABD-9850-968132F8DD90}"/>
            </ac:grpSpMkLst>
          </pc:grpChg>
          <pc:grpChg chg="add del mod">
            <ac:chgData name="Álvaro Ignacio Rodríguez Lasso" userId="65b0b07f-1772-468d-8d14-6914a13dde51" providerId="ADAL" clId="{437F1577-D6C7-4E38-B603-43EAC8825766}" dt="2025-02-06T15:03:04.660" v="250" actId="165"/>
            <ac:grpSpMkLst>
              <pc:docMk/>
              <pc:sldMasterMk cId="1975050179" sldId="2147483648"/>
              <pc:sldLayoutMk cId="2863594695" sldId="2147483656"/>
              <ac:grpSpMk id="23" creationId="{442AC734-AE09-88A4-D9B5-0FEC2D15E400}"/>
            </ac:grpSpMkLst>
          </pc:grpChg>
          <pc:grpChg chg="add mod">
            <ac:chgData name="Álvaro Ignacio Rodríguez Lasso" userId="65b0b07f-1772-468d-8d14-6914a13dde51" providerId="ADAL" clId="{437F1577-D6C7-4E38-B603-43EAC8825766}" dt="2025-02-06T15:05:50.708" v="285" actId="164"/>
            <ac:grpSpMkLst>
              <pc:docMk/>
              <pc:sldMasterMk cId="1975050179" sldId="2147483648"/>
              <pc:sldLayoutMk cId="2863594695" sldId="2147483656"/>
              <ac:grpSpMk id="24" creationId="{0D32131C-5264-1FD4-2E0F-C7BB2736CF8A}"/>
            </ac:grpSpMkLst>
          </pc:grpChg>
          <pc:grpChg chg="add mod">
            <ac:chgData name="Álvaro Ignacio Rodríguez Lasso" userId="65b0b07f-1772-468d-8d14-6914a13dde51" providerId="ADAL" clId="{437F1577-D6C7-4E38-B603-43EAC8825766}" dt="2025-02-06T15:05:50.708" v="285" actId="164"/>
            <ac:grpSpMkLst>
              <pc:docMk/>
              <pc:sldMasterMk cId="1975050179" sldId="2147483648"/>
              <pc:sldLayoutMk cId="2863594695" sldId="2147483656"/>
              <ac:grpSpMk id="25" creationId="{44790864-0B45-7731-35ED-700E5F5A6E5F}"/>
            </ac:grpSpMkLst>
          </pc:grpChg>
          <pc:grpChg chg="add mod">
            <ac:chgData name="Álvaro Ignacio Rodríguez Lasso" userId="65b0b07f-1772-468d-8d14-6914a13dde51" providerId="ADAL" clId="{437F1577-D6C7-4E38-B603-43EAC8825766}" dt="2025-02-06T15:05:50.708" v="285" actId="164"/>
            <ac:grpSpMkLst>
              <pc:docMk/>
              <pc:sldMasterMk cId="1975050179" sldId="2147483648"/>
              <pc:sldLayoutMk cId="2863594695" sldId="2147483656"/>
              <ac:grpSpMk id="26" creationId="{D71211F1-FCC0-10F3-97AE-31B000AC2C2E}"/>
            </ac:grpSpMkLst>
          </pc:grpChg>
          <pc:grpChg chg="add mod">
            <ac:chgData name="Álvaro Ignacio Rodríguez Lasso" userId="65b0b07f-1772-468d-8d14-6914a13dde51" providerId="ADAL" clId="{437F1577-D6C7-4E38-B603-43EAC8825766}" dt="2025-02-06T15:06:00.063" v="287" actId="1076"/>
            <ac:grpSpMkLst>
              <pc:docMk/>
              <pc:sldMasterMk cId="1975050179" sldId="2147483648"/>
              <pc:sldLayoutMk cId="2863594695" sldId="2147483656"/>
              <ac:grpSpMk id="27" creationId="{3726250B-6011-E979-C360-B8ABE25185FA}"/>
            </ac:grpSpMkLst>
          </pc:grpChg>
          <pc:grpChg chg="add mod">
            <ac:chgData name="Álvaro Ignacio Rodríguez Lasso" userId="65b0b07f-1772-468d-8d14-6914a13dde51" providerId="ADAL" clId="{437F1577-D6C7-4E38-B603-43EAC8825766}" dt="2025-02-06T15:05:39.195" v="284" actId="1076"/>
            <ac:grpSpMkLst>
              <pc:docMk/>
              <pc:sldMasterMk cId="1975050179" sldId="2147483648"/>
              <pc:sldLayoutMk cId="2863594695" sldId="2147483656"/>
              <ac:grpSpMk id="29" creationId="{4F470266-39B8-6254-3AD9-9233CC0051A2}"/>
            </ac:grpSpMkLst>
          </pc:grpChg>
          <pc:picChg chg="mod">
            <ac:chgData name="Álvaro Ignacio Rodríguez Lasso" userId="65b0b07f-1772-468d-8d14-6914a13dde51" providerId="ADAL" clId="{437F1577-D6C7-4E38-B603-43EAC8825766}" dt="2025-02-06T15:05:50.708" v="285" actId="164"/>
            <ac:picMkLst>
              <pc:docMk/>
              <pc:sldMasterMk cId="1975050179" sldId="2147483648"/>
              <pc:sldLayoutMk cId="2863594695" sldId="2147483656"/>
              <ac:picMk id="2" creationId="{03B429F8-9E7C-FCBE-46DB-8C84595F1A8F}"/>
            </ac:picMkLst>
          </pc:picChg>
          <pc:picChg chg="mod">
            <ac:chgData name="Álvaro Ignacio Rodríguez Lasso" userId="65b0b07f-1772-468d-8d14-6914a13dde51" providerId="ADAL" clId="{437F1577-D6C7-4E38-B603-43EAC8825766}" dt="2025-02-06T15:05:19.032" v="275" actId="1076"/>
            <ac:picMkLst>
              <pc:docMk/>
              <pc:sldMasterMk cId="1975050179" sldId="2147483648"/>
              <pc:sldLayoutMk cId="2863594695" sldId="2147483656"/>
              <ac:picMk id="7" creationId="{AF90B321-223C-BEC8-C146-66B8A0045DEE}"/>
            </ac:picMkLst>
          </pc:picChg>
          <pc:picChg chg="mod">
            <ac:chgData name="Álvaro Ignacio Rodríguez Lasso" userId="65b0b07f-1772-468d-8d14-6914a13dde51" providerId="ADAL" clId="{437F1577-D6C7-4E38-B603-43EAC8825766}" dt="2025-02-06T15:03:09.827" v="252" actId="1076"/>
            <ac:picMkLst>
              <pc:docMk/>
              <pc:sldMasterMk cId="1975050179" sldId="2147483648"/>
              <pc:sldLayoutMk cId="2863594695" sldId="2147483656"/>
              <ac:picMk id="10" creationId="{7D8C430A-D218-4A67-2D13-984DD5258D98}"/>
            </ac:picMkLst>
          </pc:picChg>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image" Target="../media/image37.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image" Target="../media/image37.jpe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3AE45A-A6E5-42D1-9073-0258E47FBBF5}" type="doc">
      <dgm:prSet loTypeId="urn:microsoft.com/office/officeart/2024/3/layout/verticalVisualTextBlock1" loCatId="Picture" qsTypeId="urn:microsoft.com/office/officeart/2005/8/quickstyle/simple4" qsCatId="simple" csTypeId="urn:microsoft.com/office/officeart/2005/8/colors/accent0_1" csCatId="mainScheme" phldr="1"/>
      <dgm:spPr/>
      <dgm:t>
        <a:bodyPr/>
        <a:lstStyle/>
        <a:p>
          <a:endParaRPr lang="es-SV"/>
        </a:p>
      </dgm:t>
    </dgm:pt>
    <dgm:pt modelId="{F1C7015E-690C-481A-BC52-6372FE538A8B}">
      <dgm:prSet custT="1"/>
      <dgm:spPr/>
      <dgm:t>
        <a:bodyPr/>
        <a:lstStyle/>
        <a:p>
          <a:pPr>
            <a:lnSpc>
              <a:spcPct val="100000"/>
            </a:lnSpc>
            <a:defRPr b="1"/>
          </a:pPr>
          <a:r>
            <a:rPr lang="es-SV" sz="1800"/>
            <a:t>Azure Blob Storage</a:t>
          </a:r>
        </a:p>
      </dgm:t>
    </dgm:pt>
    <dgm:pt modelId="{4EEA0100-4F6A-4FAA-9E01-8E46EC004F7C}" type="parTrans" cxnId="{F28B7379-EB6E-4B9C-AC78-746613AFA1C5}">
      <dgm:prSet/>
      <dgm:spPr/>
      <dgm:t>
        <a:bodyPr/>
        <a:lstStyle/>
        <a:p>
          <a:endParaRPr lang="es-SV" sz="1800"/>
        </a:p>
      </dgm:t>
    </dgm:pt>
    <dgm:pt modelId="{E70656FD-7506-483D-AD75-692A6FF4A694}" type="sibTrans" cxnId="{F28B7379-EB6E-4B9C-AC78-746613AFA1C5}">
      <dgm:prSet/>
      <dgm:spPr/>
      <dgm:t>
        <a:bodyPr/>
        <a:lstStyle/>
        <a:p>
          <a:pPr>
            <a:lnSpc>
              <a:spcPct val="100000"/>
            </a:lnSpc>
            <a:defRPr b="1"/>
          </a:pPr>
          <a:endParaRPr lang="es-SV" sz="1800"/>
        </a:p>
      </dgm:t>
    </dgm:pt>
    <dgm:pt modelId="{9D1F8AC2-DD85-408D-9DB2-87A42E2D4E63}">
      <dgm:prSet custT="1"/>
      <dgm:spPr/>
      <dgm:t>
        <a:bodyPr/>
        <a:lstStyle/>
        <a:p>
          <a:pPr>
            <a:lnSpc>
              <a:spcPct val="100000"/>
            </a:lnSpc>
          </a:pPr>
          <a:r>
            <a:rPr lang="es-SV" sz="1800"/>
            <a:t>Azure Blob Storage permite a las organizaciones almacenar grandes cantidades de datos no estructurados de manera segura y escalable.</a:t>
          </a:r>
        </a:p>
      </dgm:t>
    </dgm:pt>
    <dgm:pt modelId="{01C631EB-45F1-4E0C-83AF-A72164E5A0CA}" type="parTrans" cxnId="{ABEB0C51-A4F2-4D16-ABD6-371CE2645188}">
      <dgm:prSet/>
      <dgm:spPr/>
      <dgm:t>
        <a:bodyPr/>
        <a:lstStyle/>
        <a:p>
          <a:endParaRPr lang="es-SV" sz="1800"/>
        </a:p>
      </dgm:t>
    </dgm:pt>
    <dgm:pt modelId="{7A8D93AC-673B-438C-9B8A-166B94EDB6A8}" type="sibTrans" cxnId="{ABEB0C51-A4F2-4D16-ABD6-371CE2645188}">
      <dgm:prSet/>
      <dgm:spPr/>
      <dgm:t>
        <a:bodyPr/>
        <a:lstStyle/>
        <a:p>
          <a:endParaRPr lang="es-SV" sz="1800"/>
        </a:p>
      </dgm:t>
    </dgm:pt>
    <dgm:pt modelId="{B980F6E0-B9E4-46F8-A2CB-514B1225E2C5}">
      <dgm:prSet custT="1"/>
      <dgm:spPr/>
      <dgm:t>
        <a:bodyPr/>
        <a:lstStyle/>
        <a:p>
          <a:pPr>
            <a:lnSpc>
              <a:spcPct val="100000"/>
            </a:lnSpc>
            <a:defRPr b="1"/>
          </a:pPr>
          <a:r>
            <a:rPr lang="es-SV" sz="1800"/>
            <a:t>Azure SQL Database</a:t>
          </a:r>
        </a:p>
      </dgm:t>
    </dgm:pt>
    <dgm:pt modelId="{DB123F79-3F20-4CD1-8DC1-58B1A223A23B}" type="parTrans" cxnId="{AB2B7B4D-B727-4D49-A580-8DE58A16B889}">
      <dgm:prSet/>
      <dgm:spPr/>
      <dgm:t>
        <a:bodyPr/>
        <a:lstStyle/>
        <a:p>
          <a:endParaRPr lang="es-SV" sz="1800"/>
        </a:p>
      </dgm:t>
    </dgm:pt>
    <dgm:pt modelId="{58CF150E-ACE7-445F-B9D3-55F9C23F30DA}" type="sibTrans" cxnId="{AB2B7B4D-B727-4D49-A580-8DE58A16B889}">
      <dgm:prSet/>
      <dgm:spPr/>
      <dgm:t>
        <a:bodyPr/>
        <a:lstStyle/>
        <a:p>
          <a:pPr>
            <a:lnSpc>
              <a:spcPct val="100000"/>
            </a:lnSpc>
            <a:defRPr b="1"/>
          </a:pPr>
          <a:endParaRPr lang="es-SV" sz="1800"/>
        </a:p>
      </dgm:t>
    </dgm:pt>
    <dgm:pt modelId="{632E0A30-3DDE-4A4F-9AEE-9E629956F734}">
      <dgm:prSet custT="1"/>
      <dgm:spPr/>
      <dgm:t>
        <a:bodyPr/>
        <a:lstStyle/>
        <a:p>
          <a:pPr>
            <a:lnSpc>
              <a:spcPct val="100000"/>
            </a:lnSpc>
          </a:pPr>
          <a:r>
            <a:rPr lang="es-SV" sz="1800"/>
            <a:t>Azure SQL Database es una base de datos relacional que ofrece gestión automática y escalabilidad, ideal para aplicaciones empresariales.</a:t>
          </a:r>
        </a:p>
      </dgm:t>
    </dgm:pt>
    <dgm:pt modelId="{5EAD5A2F-235F-4512-94DA-5FD2EDDA689B}" type="parTrans" cxnId="{47EC6425-DAF0-4370-B5DA-4AFF7FBF5FA6}">
      <dgm:prSet/>
      <dgm:spPr/>
      <dgm:t>
        <a:bodyPr/>
        <a:lstStyle/>
        <a:p>
          <a:endParaRPr lang="es-SV" sz="1800"/>
        </a:p>
      </dgm:t>
    </dgm:pt>
    <dgm:pt modelId="{2AACBC9C-8517-4E24-B38E-2D4A68B29B97}" type="sibTrans" cxnId="{47EC6425-DAF0-4370-B5DA-4AFF7FBF5FA6}">
      <dgm:prSet/>
      <dgm:spPr/>
      <dgm:t>
        <a:bodyPr/>
        <a:lstStyle/>
        <a:p>
          <a:endParaRPr lang="es-SV" sz="1800"/>
        </a:p>
      </dgm:t>
    </dgm:pt>
    <dgm:pt modelId="{C5D5D736-A736-4529-B314-73EC5E111B28}">
      <dgm:prSet custT="1"/>
      <dgm:spPr/>
      <dgm:t>
        <a:bodyPr/>
        <a:lstStyle/>
        <a:p>
          <a:pPr>
            <a:lnSpc>
              <a:spcPct val="100000"/>
            </a:lnSpc>
            <a:defRPr b="1"/>
          </a:pPr>
          <a:r>
            <a:rPr lang="es-SV" sz="1800"/>
            <a:t>Gestión de datos eficiente</a:t>
          </a:r>
        </a:p>
      </dgm:t>
    </dgm:pt>
    <dgm:pt modelId="{06F2B1D2-A780-40B2-8D5D-5DF2F49EC638}" type="parTrans" cxnId="{1DDE7B51-B028-4A17-9C28-1D27C0F2EC8C}">
      <dgm:prSet/>
      <dgm:spPr/>
      <dgm:t>
        <a:bodyPr/>
        <a:lstStyle/>
        <a:p>
          <a:endParaRPr lang="es-SV" sz="1800"/>
        </a:p>
      </dgm:t>
    </dgm:pt>
    <dgm:pt modelId="{8C6BF3D5-837D-4E98-960C-10BB9E2832BF}" type="sibTrans" cxnId="{1DDE7B51-B028-4A17-9C28-1D27C0F2EC8C}">
      <dgm:prSet/>
      <dgm:spPr/>
      <dgm:t>
        <a:bodyPr/>
        <a:lstStyle/>
        <a:p>
          <a:endParaRPr lang="es-SV" sz="1800"/>
        </a:p>
      </dgm:t>
    </dgm:pt>
    <dgm:pt modelId="{C77EBFED-2546-4E7A-8FA2-35E9D4E99E31}">
      <dgm:prSet custT="1"/>
      <dgm:spPr/>
      <dgm:t>
        <a:bodyPr/>
        <a:lstStyle/>
        <a:p>
          <a:pPr>
            <a:lnSpc>
              <a:spcPct val="100000"/>
            </a:lnSpc>
          </a:pPr>
          <a:r>
            <a:rPr lang="es-SV" sz="1800"/>
            <a:t>Las herramientas de Azure permiten la gestión y análisis eficaz de grandes volúmenes de datos, mejorando la toma de decisiones en las organizaciones.</a:t>
          </a:r>
        </a:p>
      </dgm:t>
    </dgm:pt>
    <dgm:pt modelId="{273CF3DF-9035-4C9F-AB56-E58A7CE6C5D2}" type="parTrans" cxnId="{899E8B87-0D5F-4999-86F6-EFC03E4924F5}">
      <dgm:prSet/>
      <dgm:spPr/>
      <dgm:t>
        <a:bodyPr/>
        <a:lstStyle/>
        <a:p>
          <a:endParaRPr lang="es-SV" sz="1800"/>
        </a:p>
      </dgm:t>
    </dgm:pt>
    <dgm:pt modelId="{E233AA29-7F60-45CA-9995-2763C186735B}" type="sibTrans" cxnId="{899E8B87-0D5F-4999-86F6-EFC03E4924F5}">
      <dgm:prSet/>
      <dgm:spPr/>
      <dgm:t>
        <a:bodyPr/>
        <a:lstStyle/>
        <a:p>
          <a:endParaRPr lang="es-SV" sz="1800"/>
        </a:p>
      </dgm:t>
    </dgm:pt>
    <dgm:pt modelId="{FEDE6FBA-1E67-4790-88ED-223D8A22D9FB}" type="pres">
      <dgm:prSet presAssocID="{CB3AE45A-A6E5-42D1-9073-0258E47FBBF5}" presName="Root" presStyleCnt="0">
        <dgm:presLayoutVars>
          <dgm:dir/>
          <dgm:resizeHandles val="exact"/>
        </dgm:presLayoutVars>
      </dgm:prSet>
      <dgm:spPr/>
    </dgm:pt>
    <dgm:pt modelId="{7CF71D03-7A46-451B-A31E-364DBADA798C}" type="pres">
      <dgm:prSet presAssocID="{F1C7015E-690C-481A-BC52-6372FE538A8B}" presName="Composite" presStyleCnt="0"/>
      <dgm:spPr/>
    </dgm:pt>
    <dgm:pt modelId="{D09EDEA7-143C-4AA5-A1EE-0D3B703D8CA9}" type="pres">
      <dgm:prSet presAssocID="{F1C7015E-690C-481A-BC52-6372FE538A8B}"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l="1" r="-8" b="-7"/>
          <a:stretch/>
        </a:blipFill>
      </dgm:spPr>
      <dgm:extLst>
        <a:ext uri="{E40237B7-FDA0-4F09-8148-C483321AD2D9}">
          <dgm14:cNvPr xmlns:dgm14="http://schemas.microsoft.com/office/drawing/2010/diagram" id="0" name="" descr="Botón de insignia de símbolo de base de datos de big data"/>
        </a:ext>
      </dgm:extLst>
    </dgm:pt>
    <dgm:pt modelId="{6C21E540-9480-42C0-8E15-F3FD24224A62}" type="pres">
      <dgm:prSet presAssocID="{F1C7015E-690C-481A-BC52-6372FE538A8B}" presName="Subtitle" presStyleLbl="revTx" presStyleIdx="0" presStyleCnt="6">
        <dgm:presLayoutVars>
          <dgm:chMax val="0"/>
          <dgm:bulletEnabled/>
        </dgm:presLayoutVars>
      </dgm:prSet>
      <dgm:spPr/>
    </dgm:pt>
    <dgm:pt modelId="{29A542EA-344A-492C-80AD-97E1A3D1C72B}" type="pres">
      <dgm:prSet presAssocID="{F1C7015E-690C-481A-BC52-6372FE538A8B}" presName="Description" presStyleLbl="revTx" presStyleIdx="1" presStyleCnt="6">
        <dgm:presLayoutVars>
          <dgm:bulletEnabled/>
        </dgm:presLayoutVars>
      </dgm:prSet>
      <dgm:spPr/>
    </dgm:pt>
    <dgm:pt modelId="{208599EA-2D8E-4973-B0ED-48AD323D2DF9}" type="pres">
      <dgm:prSet presAssocID="{E70656FD-7506-483D-AD75-692A6FF4A694}" presName="sibTrans" presStyleLbl="sibTrans2D1" presStyleIdx="0" presStyleCnt="0"/>
      <dgm:spPr/>
    </dgm:pt>
    <dgm:pt modelId="{B6CCA17E-A0F3-46C0-8772-1529FE08163F}" type="pres">
      <dgm:prSet presAssocID="{B980F6E0-B9E4-46F8-A2CB-514B1225E2C5}" presName="Composite" presStyleCnt="0"/>
      <dgm:spPr/>
    </dgm:pt>
    <dgm:pt modelId="{B2F9C1CC-7A11-4A65-A0CA-0908D2516A27}" type="pres">
      <dgm:prSet presAssocID="{B980F6E0-B9E4-46F8-A2CB-514B1225E2C5}"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l="31699" r="14549" b="-4"/>
          <a:stretch/>
        </a:blipFill>
      </dgm:spPr>
      <dgm:extLst>
        <a:ext uri="{E40237B7-FDA0-4F09-8148-C483321AD2D9}">
          <dgm14:cNvPr xmlns:dgm14="http://schemas.microsoft.com/office/drawing/2010/diagram" id="0" name="" descr="Big Data, Cloud Computing, Cadena de Bloques, Nube Híbrida, Multi Cloud, web3, metaverso"/>
        </a:ext>
      </dgm:extLst>
    </dgm:pt>
    <dgm:pt modelId="{A3AFA7BA-5EFB-4E1A-AC98-9914A58CD1E6}" type="pres">
      <dgm:prSet presAssocID="{B980F6E0-B9E4-46F8-A2CB-514B1225E2C5}" presName="Subtitle" presStyleLbl="revTx" presStyleIdx="2" presStyleCnt="6">
        <dgm:presLayoutVars>
          <dgm:chMax val="0"/>
          <dgm:bulletEnabled/>
        </dgm:presLayoutVars>
      </dgm:prSet>
      <dgm:spPr/>
    </dgm:pt>
    <dgm:pt modelId="{06212AF7-FEAA-4AF3-BEF4-37F5282D6DC6}" type="pres">
      <dgm:prSet presAssocID="{B980F6E0-B9E4-46F8-A2CB-514B1225E2C5}" presName="Description" presStyleLbl="revTx" presStyleIdx="3" presStyleCnt="6">
        <dgm:presLayoutVars>
          <dgm:bulletEnabled/>
        </dgm:presLayoutVars>
      </dgm:prSet>
      <dgm:spPr/>
    </dgm:pt>
    <dgm:pt modelId="{FEC311FA-C7CC-4C7E-91EC-758129978436}" type="pres">
      <dgm:prSet presAssocID="{58CF150E-ACE7-445F-B9D3-55F9C23F30DA}" presName="sibTrans" presStyleLbl="sibTrans2D1" presStyleIdx="0" presStyleCnt="0"/>
      <dgm:spPr/>
    </dgm:pt>
    <dgm:pt modelId="{9E7C8233-9BD7-4756-8A0E-FADDA6D843CC}" type="pres">
      <dgm:prSet presAssocID="{C5D5D736-A736-4529-B314-73EC5E111B28}" presName="Composite" presStyleCnt="0"/>
      <dgm:spPr/>
    </dgm:pt>
    <dgm:pt modelId="{A37BAA32-B090-44BC-BDCA-F05BDB932E06}" type="pres">
      <dgm:prSet presAssocID="{C5D5D736-A736-4529-B314-73EC5E111B28}"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8725" r="24524"/>
          <a:stretch/>
        </a:blipFill>
      </dgm:spPr>
      <dgm:extLst>
        <a:ext uri="{E40237B7-FDA0-4F09-8148-C483321AD2D9}">
          <dgm14:cNvPr xmlns:dgm14="http://schemas.microsoft.com/office/drawing/2010/diagram" id="0" name="" descr="Hoja de cálculo y calculadora"/>
        </a:ext>
      </dgm:extLst>
    </dgm:pt>
    <dgm:pt modelId="{3ABDA655-DC7C-4729-B568-352A8F786034}" type="pres">
      <dgm:prSet presAssocID="{C5D5D736-A736-4529-B314-73EC5E111B28}" presName="Subtitle" presStyleLbl="revTx" presStyleIdx="4" presStyleCnt="6">
        <dgm:presLayoutVars>
          <dgm:chMax val="0"/>
          <dgm:bulletEnabled/>
        </dgm:presLayoutVars>
      </dgm:prSet>
      <dgm:spPr/>
    </dgm:pt>
    <dgm:pt modelId="{81A6D4FE-956D-4363-B97F-47D5C2187A11}" type="pres">
      <dgm:prSet presAssocID="{C5D5D736-A736-4529-B314-73EC5E111B28}" presName="Description" presStyleLbl="revTx" presStyleIdx="5" presStyleCnt="6">
        <dgm:presLayoutVars>
          <dgm:bulletEnabled/>
        </dgm:presLayoutVars>
      </dgm:prSet>
      <dgm:spPr/>
    </dgm:pt>
  </dgm:ptLst>
  <dgm:cxnLst>
    <dgm:cxn modelId="{47EC6425-DAF0-4370-B5DA-4AFF7FBF5FA6}" srcId="{B980F6E0-B9E4-46F8-A2CB-514B1225E2C5}" destId="{632E0A30-3DDE-4A4F-9AEE-9E629956F734}" srcOrd="0" destOrd="0" parTransId="{5EAD5A2F-235F-4512-94DA-5FD2EDDA689B}" sibTransId="{2AACBC9C-8517-4E24-B38E-2D4A68B29B97}"/>
    <dgm:cxn modelId="{53C24228-9E49-46C1-9D23-F2FDD12BC270}" type="presOf" srcId="{C5D5D736-A736-4529-B314-73EC5E111B28}" destId="{3ABDA655-DC7C-4729-B568-352A8F786034}" srcOrd="0" destOrd="0" presId="urn:microsoft.com/office/officeart/2024/3/layout/verticalVisualTextBlock1"/>
    <dgm:cxn modelId="{4E520864-A945-4877-A421-8E6DFE652055}" type="presOf" srcId="{632E0A30-3DDE-4A4F-9AEE-9E629956F734}" destId="{06212AF7-FEAA-4AF3-BEF4-37F5282D6DC6}" srcOrd="0" destOrd="0" presId="urn:microsoft.com/office/officeart/2024/3/layout/verticalVisualTextBlock1"/>
    <dgm:cxn modelId="{AB2B7B4D-B727-4D49-A580-8DE58A16B889}" srcId="{CB3AE45A-A6E5-42D1-9073-0258E47FBBF5}" destId="{B980F6E0-B9E4-46F8-A2CB-514B1225E2C5}" srcOrd="1" destOrd="0" parTransId="{DB123F79-3F20-4CD1-8DC1-58B1A223A23B}" sibTransId="{58CF150E-ACE7-445F-B9D3-55F9C23F30DA}"/>
    <dgm:cxn modelId="{5FC6E96E-FD49-48BF-B024-AB3F1EF4647D}" type="presOf" srcId="{CB3AE45A-A6E5-42D1-9073-0258E47FBBF5}" destId="{FEDE6FBA-1E67-4790-88ED-223D8A22D9FB}" srcOrd="0" destOrd="0" presId="urn:microsoft.com/office/officeart/2024/3/layout/verticalVisualTextBlock1"/>
    <dgm:cxn modelId="{ABEB0C51-A4F2-4D16-ABD6-371CE2645188}" srcId="{F1C7015E-690C-481A-BC52-6372FE538A8B}" destId="{9D1F8AC2-DD85-408D-9DB2-87A42E2D4E63}" srcOrd="0" destOrd="0" parTransId="{01C631EB-45F1-4E0C-83AF-A72164E5A0CA}" sibTransId="{7A8D93AC-673B-438C-9B8A-166B94EDB6A8}"/>
    <dgm:cxn modelId="{1DDE7B51-B028-4A17-9C28-1D27C0F2EC8C}" srcId="{CB3AE45A-A6E5-42D1-9073-0258E47FBBF5}" destId="{C5D5D736-A736-4529-B314-73EC5E111B28}" srcOrd="2" destOrd="0" parTransId="{06F2B1D2-A780-40B2-8D5D-5DF2F49EC638}" sibTransId="{8C6BF3D5-837D-4E98-960C-10BB9E2832BF}"/>
    <dgm:cxn modelId="{F28B7379-EB6E-4B9C-AC78-746613AFA1C5}" srcId="{CB3AE45A-A6E5-42D1-9073-0258E47FBBF5}" destId="{F1C7015E-690C-481A-BC52-6372FE538A8B}" srcOrd="0" destOrd="0" parTransId="{4EEA0100-4F6A-4FAA-9E01-8E46EC004F7C}" sibTransId="{E70656FD-7506-483D-AD75-692A6FF4A694}"/>
    <dgm:cxn modelId="{899E8B87-0D5F-4999-86F6-EFC03E4924F5}" srcId="{C5D5D736-A736-4529-B314-73EC5E111B28}" destId="{C77EBFED-2546-4E7A-8FA2-35E9D4E99E31}" srcOrd="0" destOrd="0" parTransId="{273CF3DF-9035-4C9F-AB56-E58A7CE6C5D2}" sibTransId="{E233AA29-7F60-45CA-9995-2763C186735B}"/>
    <dgm:cxn modelId="{6411C28E-3ECE-4FE2-979E-5C267C94E3F6}" type="presOf" srcId="{E70656FD-7506-483D-AD75-692A6FF4A694}" destId="{208599EA-2D8E-4973-B0ED-48AD323D2DF9}" srcOrd="0" destOrd="0" presId="urn:microsoft.com/office/officeart/2024/3/layout/verticalVisualTextBlock1"/>
    <dgm:cxn modelId="{993150AF-9C7F-4B45-A50C-843A5C9B2462}" type="presOf" srcId="{C77EBFED-2546-4E7A-8FA2-35E9D4E99E31}" destId="{81A6D4FE-956D-4363-B97F-47D5C2187A11}" srcOrd="0" destOrd="0" presId="urn:microsoft.com/office/officeart/2024/3/layout/verticalVisualTextBlock1"/>
    <dgm:cxn modelId="{33FB33BC-7CE7-4174-BC92-D4AEDAA9E070}" type="presOf" srcId="{58CF150E-ACE7-445F-B9D3-55F9C23F30DA}" destId="{FEC311FA-C7CC-4C7E-91EC-758129978436}" srcOrd="0" destOrd="0" presId="urn:microsoft.com/office/officeart/2024/3/layout/verticalVisualTextBlock1"/>
    <dgm:cxn modelId="{CA047FC4-BC4D-409F-8951-26BC0F26CADA}" type="presOf" srcId="{9D1F8AC2-DD85-408D-9DB2-87A42E2D4E63}" destId="{29A542EA-344A-492C-80AD-97E1A3D1C72B}" srcOrd="0" destOrd="0" presId="urn:microsoft.com/office/officeart/2024/3/layout/verticalVisualTextBlock1"/>
    <dgm:cxn modelId="{90B817D1-F3C5-4C9D-A274-0ED1D34D32D6}" type="presOf" srcId="{B980F6E0-B9E4-46F8-A2CB-514B1225E2C5}" destId="{A3AFA7BA-5EFB-4E1A-AC98-9914A58CD1E6}" srcOrd="0" destOrd="0" presId="urn:microsoft.com/office/officeart/2024/3/layout/verticalVisualTextBlock1"/>
    <dgm:cxn modelId="{B013A6D2-6770-4494-82AF-6F09FC302057}" type="presOf" srcId="{F1C7015E-690C-481A-BC52-6372FE538A8B}" destId="{6C21E540-9480-42C0-8E15-F3FD24224A62}" srcOrd="0" destOrd="0" presId="urn:microsoft.com/office/officeart/2024/3/layout/verticalVisualTextBlock1"/>
    <dgm:cxn modelId="{F7471C9F-C363-450E-982F-3F35C24E02CD}" type="presParOf" srcId="{FEDE6FBA-1E67-4790-88ED-223D8A22D9FB}" destId="{7CF71D03-7A46-451B-A31E-364DBADA798C}" srcOrd="0" destOrd="0" presId="urn:microsoft.com/office/officeart/2024/3/layout/verticalVisualTextBlock1"/>
    <dgm:cxn modelId="{23B7F316-E26E-4BBE-BAF6-0E0D12A01CFA}" type="presParOf" srcId="{7CF71D03-7A46-451B-A31E-364DBADA798C}" destId="{D09EDEA7-143C-4AA5-A1EE-0D3B703D8CA9}" srcOrd="0" destOrd="0" presId="urn:microsoft.com/office/officeart/2024/3/layout/verticalVisualTextBlock1"/>
    <dgm:cxn modelId="{08326E94-1632-4A03-A79C-6BD27034CCDD}" type="presParOf" srcId="{7CF71D03-7A46-451B-A31E-364DBADA798C}" destId="{6C21E540-9480-42C0-8E15-F3FD24224A62}" srcOrd="1" destOrd="0" presId="urn:microsoft.com/office/officeart/2024/3/layout/verticalVisualTextBlock1"/>
    <dgm:cxn modelId="{4308A540-8F90-4038-8F50-D4ED89BD3EDC}" type="presParOf" srcId="{7CF71D03-7A46-451B-A31E-364DBADA798C}" destId="{29A542EA-344A-492C-80AD-97E1A3D1C72B}" srcOrd="2" destOrd="0" presId="urn:microsoft.com/office/officeart/2024/3/layout/verticalVisualTextBlock1"/>
    <dgm:cxn modelId="{BAB3B76E-E287-45E1-8FF9-79A8544CE7BB}" type="presParOf" srcId="{FEDE6FBA-1E67-4790-88ED-223D8A22D9FB}" destId="{208599EA-2D8E-4973-B0ED-48AD323D2DF9}" srcOrd="1" destOrd="0" presId="urn:microsoft.com/office/officeart/2024/3/layout/verticalVisualTextBlock1"/>
    <dgm:cxn modelId="{09744CAB-F65F-4DD3-AA98-683069256A63}" type="presParOf" srcId="{FEDE6FBA-1E67-4790-88ED-223D8A22D9FB}" destId="{B6CCA17E-A0F3-46C0-8772-1529FE08163F}" srcOrd="2" destOrd="0" presId="urn:microsoft.com/office/officeart/2024/3/layout/verticalVisualTextBlock1"/>
    <dgm:cxn modelId="{C7A6CEF4-0ED6-483E-9D42-0B2F2F2041A0}" type="presParOf" srcId="{B6CCA17E-A0F3-46C0-8772-1529FE08163F}" destId="{B2F9C1CC-7A11-4A65-A0CA-0908D2516A27}" srcOrd="0" destOrd="0" presId="urn:microsoft.com/office/officeart/2024/3/layout/verticalVisualTextBlock1"/>
    <dgm:cxn modelId="{AA6597FD-3C92-43C5-A62F-CEFFB4763371}" type="presParOf" srcId="{B6CCA17E-A0F3-46C0-8772-1529FE08163F}" destId="{A3AFA7BA-5EFB-4E1A-AC98-9914A58CD1E6}" srcOrd="1" destOrd="0" presId="urn:microsoft.com/office/officeart/2024/3/layout/verticalVisualTextBlock1"/>
    <dgm:cxn modelId="{BD69170F-EA24-4198-BFF7-F78F06EC1C5E}" type="presParOf" srcId="{B6CCA17E-A0F3-46C0-8772-1529FE08163F}" destId="{06212AF7-FEAA-4AF3-BEF4-37F5282D6DC6}" srcOrd="2" destOrd="0" presId="urn:microsoft.com/office/officeart/2024/3/layout/verticalVisualTextBlock1"/>
    <dgm:cxn modelId="{80633428-5F7B-4E28-8FED-56CC9D7EAD2C}" type="presParOf" srcId="{FEDE6FBA-1E67-4790-88ED-223D8A22D9FB}" destId="{FEC311FA-C7CC-4C7E-91EC-758129978436}" srcOrd="3" destOrd="0" presId="urn:microsoft.com/office/officeart/2024/3/layout/verticalVisualTextBlock1"/>
    <dgm:cxn modelId="{A2703A63-CF58-45C5-9ACE-F853B70EF51C}" type="presParOf" srcId="{FEDE6FBA-1E67-4790-88ED-223D8A22D9FB}" destId="{9E7C8233-9BD7-4756-8A0E-FADDA6D843CC}" srcOrd="4" destOrd="0" presId="urn:microsoft.com/office/officeart/2024/3/layout/verticalVisualTextBlock1"/>
    <dgm:cxn modelId="{5DB7B950-59C6-4C53-9C07-0C19CAFE1BA9}" type="presParOf" srcId="{9E7C8233-9BD7-4756-8A0E-FADDA6D843CC}" destId="{A37BAA32-B090-44BC-BDCA-F05BDB932E06}" srcOrd="0" destOrd="0" presId="urn:microsoft.com/office/officeart/2024/3/layout/verticalVisualTextBlock1"/>
    <dgm:cxn modelId="{2789B834-2795-42E5-BB39-BDC742494B98}" type="presParOf" srcId="{9E7C8233-9BD7-4756-8A0E-FADDA6D843CC}" destId="{3ABDA655-DC7C-4729-B568-352A8F786034}" srcOrd="1" destOrd="0" presId="urn:microsoft.com/office/officeart/2024/3/layout/verticalVisualTextBlock1"/>
    <dgm:cxn modelId="{AEFC104E-56AE-4B6A-B67D-8AA3216E9568}" type="presParOf" srcId="{9E7C8233-9BD7-4756-8A0E-FADDA6D843CC}" destId="{81A6D4FE-956D-4363-B97F-47D5C2187A11}"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9EDEA7-143C-4AA5-A1EE-0D3B703D8CA9}">
      <dsp:nvSpPr>
        <dsp:cNvPr id="0" name=""/>
        <dsp:cNvSpPr/>
      </dsp:nvSpPr>
      <dsp:spPr>
        <a:xfrm>
          <a:off x="0" y="0"/>
          <a:ext cx="1807962" cy="180796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l="1" r="-8" b="-7"/>
          <a:stretch/>
        </a:blipFill>
        <a:ln>
          <a:noFill/>
        </a:ln>
        <a:effectLst/>
      </dsp:spPr>
      <dsp:style>
        <a:lnRef idx="0">
          <a:scrgbClr r="0" g="0" b="0"/>
        </a:lnRef>
        <a:fillRef idx="3">
          <a:scrgbClr r="0" g="0" b="0"/>
        </a:fillRef>
        <a:effectRef idx="2">
          <a:scrgbClr r="0" g="0" b="0"/>
        </a:effectRef>
        <a:fontRef idx="minor">
          <a:schemeClr val="lt1"/>
        </a:fontRef>
      </dsp:style>
    </dsp:sp>
    <dsp:sp modelId="{6C21E540-9480-42C0-8E15-F3FD24224A62}">
      <dsp:nvSpPr>
        <dsp:cNvPr id="0" name=""/>
        <dsp:cNvSpPr/>
      </dsp:nvSpPr>
      <dsp:spPr>
        <a:xfrm>
          <a:off x="1987962" y="0"/>
          <a:ext cx="4200050" cy="385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s-SV" sz="1800" kern="1200"/>
            <a:t>Azure Blob Storage</a:t>
          </a:r>
        </a:p>
      </dsp:txBody>
      <dsp:txXfrm>
        <a:off x="1987962" y="0"/>
        <a:ext cx="4200050" cy="385898"/>
      </dsp:txXfrm>
    </dsp:sp>
    <dsp:sp modelId="{29A542EA-344A-492C-80AD-97E1A3D1C72B}">
      <dsp:nvSpPr>
        <dsp:cNvPr id="0" name=""/>
        <dsp:cNvSpPr/>
      </dsp:nvSpPr>
      <dsp:spPr>
        <a:xfrm>
          <a:off x="1987962" y="385898"/>
          <a:ext cx="4200050" cy="1394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pPr>
          <a:r>
            <a:rPr lang="es-SV" sz="1800" kern="1200"/>
            <a:t>Azure Blob Storage permite a las organizaciones almacenar grandes cantidades de datos no estructurados de manera segura y escalable.</a:t>
          </a:r>
        </a:p>
      </dsp:txBody>
      <dsp:txXfrm>
        <a:off x="1987962" y="385898"/>
        <a:ext cx="4200050" cy="1394530"/>
      </dsp:txXfrm>
    </dsp:sp>
    <dsp:sp modelId="{B2F9C1CC-7A11-4A65-A0CA-0908D2516A27}">
      <dsp:nvSpPr>
        <dsp:cNvPr id="0" name=""/>
        <dsp:cNvSpPr/>
      </dsp:nvSpPr>
      <dsp:spPr>
        <a:xfrm>
          <a:off x="0" y="1952599"/>
          <a:ext cx="1807962" cy="180796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l="31699" r="14549" b="-4"/>
          <a:stretch/>
        </a:blipFill>
        <a:ln>
          <a:noFill/>
        </a:ln>
        <a:effectLst/>
      </dsp:spPr>
      <dsp:style>
        <a:lnRef idx="0">
          <a:scrgbClr r="0" g="0" b="0"/>
        </a:lnRef>
        <a:fillRef idx="3">
          <a:scrgbClr r="0" g="0" b="0"/>
        </a:fillRef>
        <a:effectRef idx="2">
          <a:scrgbClr r="0" g="0" b="0"/>
        </a:effectRef>
        <a:fontRef idx="minor">
          <a:schemeClr val="lt1"/>
        </a:fontRef>
      </dsp:style>
    </dsp:sp>
    <dsp:sp modelId="{A3AFA7BA-5EFB-4E1A-AC98-9914A58CD1E6}">
      <dsp:nvSpPr>
        <dsp:cNvPr id="0" name=""/>
        <dsp:cNvSpPr/>
      </dsp:nvSpPr>
      <dsp:spPr>
        <a:xfrm>
          <a:off x="1987962" y="1952599"/>
          <a:ext cx="4200050" cy="385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s-SV" sz="1800" kern="1200"/>
            <a:t>Azure SQL Database</a:t>
          </a:r>
        </a:p>
      </dsp:txBody>
      <dsp:txXfrm>
        <a:off x="1987962" y="1952599"/>
        <a:ext cx="4200050" cy="385898"/>
      </dsp:txXfrm>
    </dsp:sp>
    <dsp:sp modelId="{06212AF7-FEAA-4AF3-BEF4-37F5282D6DC6}">
      <dsp:nvSpPr>
        <dsp:cNvPr id="0" name=""/>
        <dsp:cNvSpPr/>
      </dsp:nvSpPr>
      <dsp:spPr>
        <a:xfrm>
          <a:off x="1987962" y="2338498"/>
          <a:ext cx="4200050" cy="1394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pPr>
          <a:r>
            <a:rPr lang="es-SV" sz="1800" kern="1200"/>
            <a:t>Azure SQL Database es una base de datos relacional que ofrece gestión automática y escalabilidad, ideal para aplicaciones empresariales.</a:t>
          </a:r>
        </a:p>
      </dsp:txBody>
      <dsp:txXfrm>
        <a:off x="1987962" y="2338498"/>
        <a:ext cx="4200050" cy="1394530"/>
      </dsp:txXfrm>
    </dsp:sp>
    <dsp:sp modelId="{A37BAA32-B090-44BC-BDCA-F05BDB932E06}">
      <dsp:nvSpPr>
        <dsp:cNvPr id="0" name=""/>
        <dsp:cNvSpPr/>
      </dsp:nvSpPr>
      <dsp:spPr>
        <a:xfrm>
          <a:off x="0" y="3905199"/>
          <a:ext cx="1807962" cy="1807962"/>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8725" r="24524"/>
          <a:stretch/>
        </a:blipFill>
        <a:ln>
          <a:noFill/>
        </a:ln>
        <a:effectLst/>
      </dsp:spPr>
      <dsp:style>
        <a:lnRef idx="0">
          <a:scrgbClr r="0" g="0" b="0"/>
        </a:lnRef>
        <a:fillRef idx="3">
          <a:scrgbClr r="0" g="0" b="0"/>
        </a:fillRef>
        <a:effectRef idx="2">
          <a:scrgbClr r="0" g="0" b="0"/>
        </a:effectRef>
        <a:fontRef idx="minor">
          <a:schemeClr val="lt1"/>
        </a:fontRef>
      </dsp:style>
    </dsp:sp>
    <dsp:sp modelId="{3ABDA655-DC7C-4729-B568-352A8F786034}">
      <dsp:nvSpPr>
        <dsp:cNvPr id="0" name=""/>
        <dsp:cNvSpPr/>
      </dsp:nvSpPr>
      <dsp:spPr>
        <a:xfrm>
          <a:off x="1987962" y="3905199"/>
          <a:ext cx="4200050" cy="385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s-SV" sz="1800" kern="1200"/>
            <a:t>Gestión de datos eficiente</a:t>
          </a:r>
        </a:p>
      </dsp:txBody>
      <dsp:txXfrm>
        <a:off x="1987962" y="3905199"/>
        <a:ext cx="4200050" cy="385898"/>
      </dsp:txXfrm>
    </dsp:sp>
    <dsp:sp modelId="{81A6D4FE-956D-4363-B97F-47D5C2187A11}">
      <dsp:nvSpPr>
        <dsp:cNvPr id="0" name=""/>
        <dsp:cNvSpPr/>
      </dsp:nvSpPr>
      <dsp:spPr>
        <a:xfrm>
          <a:off x="1987962" y="4291097"/>
          <a:ext cx="4200050" cy="1394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pPr>
          <a:r>
            <a:rPr lang="es-SV" sz="1800" kern="1200"/>
            <a:t>Las herramientas de Azure permiten la gestión y análisis eficaz de grandes volúmenes de datos, mejorando la toma de decisiones en las organizaciones.</a:t>
          </a:r>
        </a:p>
      </dsp:txBody>
      <dsp:txXfrm>
        <a:off x="1987962" y="4291097"/>
        <a:ext cx="4200050" cy="1394530"/>
      </dsp:txXfrm>
    </dsp:sp>
  </dsp:spTree>
</dsp:drawing>
</file>

<file path=ppt/diagrams/layout1.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E693D3-FED4-45AC-ABCA-50F84360218B}" type="datetimeFigureOut">
              <a:rPr lang="es-CO" smtClean="0"/>
              <a:t>19/02/2025</a:t>
            </a:fld>
            <a:endParaRPr lang="es-CO"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130542-D5C0-43EE-93EA-971FF8A00B05}" type="slidenum">
              <a:rPr lang="es-CO" smtClean="0"/>
              <a:t>‹Nº›</a:t>
            </a:fld>
            <a:endParaRPr lang="es-CO" dirty="0"/>
          </a:p>
        </p:txBody>
      </p:sp>
    </p:spTree>
    <p:extLst>
      <p:ext uri="{BB962C8B-B14F-4D97-AF65-F5344CB8AC3E}">
        <p14:creationId xmlns:p14="http://schemas.microsoft.com/office/powerpoint/2010/main" val="1252285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SV"/>
              <a:t>La nube permite a las empresas escalar sus recursos según la demanda. Esto significa que pueden aumentar o disminuir la capacidad de forma rápida y eficiente, lo que les permite adaptarse a las necesidades del negocio sin grandes inversiones iniciales.</a:t>
            </a:r>
          </a:p>
        </p:txBody>
      </p:sp>
      <p:sp>
        <p:nvSpPr>
          <p:cNvPr id="4" name="Marcador de número de diapositiva 3"/>
          <p:cNvSpPr>
            <a:spLocks noGrp="1"/>
          </p:cNvSpPr>
          <p:nvPr>
            <p:ph type="sldNum" sz="quarter" idx="5"/>
          </p:nvPr>
        </p:nvSpPr>
        <p:spPr/>
        <p:txBody>
          <a:bodyPr/>
          <a:lstStyle/>
          <a:p>
            <a:fld id="{B7D09EDE-F143-498B-A56C-2B25DB55A7D4}" type="slidenum">
              <a:rPr lang="es-SV" smtClean="0"/>
              <a:t>6</a:t>
            </a:fld>
            <a:endParaRPr lang="es-SV"/>
          </a:p>
        </p:txBody>
      </p:sp>
    </p:spTree>
    <p:extLst>
      <p:ext uri="{BB962C8B-B14F-4D97-AF65-F5344CB8AC3E}">
        <p14:creationId xmlns:p14="http://schemas.microsoft.com/office/powerpoint/2010/main" val="2395981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SV"/>
              <a:t>Los servicios en la nube, como Azure, ofrecen un modelo de pago por uso que reduce la necesidad de inversiones en infraestructura física. Esto no solo disminuye los costos operativos, sino que también mejora la eficiencia al permitir a las empresas utilizar solo lo que necesitan.</a:t>
            </a:r>
          </a:p>
        </p:txBody>
      </p:sp>
      <p:sp>
        <p:nvSpPr>
          <p:cNvPr id="4" name="Marcador de número de diapositiva 3"/>
          <p:cNvSpPr>
            <a:spLocks noGrp="1"/>
          </p:cNvSpPr>
          <p:nvPr>
            <p:ph type="sldNum" sz="quarter" idx="5"/>
          </p:nvPr>
        </p:nvSpPr>
        <p:spPr/>
        <p:txBody>
          <a:bodyPr/>
          <a:lstStyle/>
          <a:p>
            <a:fld id="{B7D09EDE-F143-498B-A56C-2B25DB55A7D4}" type="slidenum">
              <a:rPr lang="es-SV" smtClean="0"/>
              <a:t>7</a:t>
            </a:fld>
            <a:endParaRPr lang="es-SV"/>
          </a:p>
        </p:txBody>
      </p:sp>
    </p:spTree>
    <p:extLst>
      <p:ext uri="{BB962C8B-B14F-4D97-AF65-F5344CB8AC3E}">
        <p14:creationId xmlns:p14="http://schemas.microsoft.com/office/powerpoint/2010/main" val="251866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SV"/>
              <a:t>La computación en la nube de Azure permite a las empresas ejecutar aplicaciones y servicios en servidores remotos. Esto incluye opciones como máquinas virtuales, contenedores y funciones sin servidor, que brindan flexibilidad y potencia computacional.</a:t>
            </a:r>
          </a:p>
        </p:txBody>
      </p:sp>
      <p:sp>
        <p:nvSpPr>
          <p:cNvPr id="4" name="Marcador de número de diapositiva 3"/>
          <p:cNvSpPr>
            <a:spLocks noGrp="1"/>
          </p:cNvSpPr>
          <p:nvPr>
            <p:ph type="sldNum" sz="quarter" idx="5"/>
          </p:nvPr>
        </p:nvSpPr>
        <p:spPr/>
        <p:txBody>
          <a:bodyPr/>
          <a:lstStyle/>
          <a:p>
            <a:fld id="{B7D09EDE-F143-498B-A56C-2B25DB55A7D4}" type="slidenum">
              <a:rPr lang="es-SV" smtClean="0"/>
              <a:t>9</a:t>
            </a:fld>
            <a:endParaRPr lang="es-SV"/>
          </a:p>
        </p:txBody>
      </p:sp>
    </p:spTree>
    <p:extLst>
      <p:ext uri="{BB962C8B-B14F-4D97-AF65-F5344CB8AC3E}">
        <p14:creationId xmlns:p14="http://schemas.microsoft.com/office/powerpoint/2010/main" val="1778175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SV"/>
              <a:t>Azure proporciona soluciones avanzadas de almacenamiento y bases de datos, incluyendo Azure Blob Storage y Azure SQL Database. Estas herramientas permiten a las organizaciones almacenar, gestionar y analizar grandes volúmenes de datos de manera segura y eficiente.</a:t>
            </a:r>
          </a:p>
        </p:txBody>
      </p:sp>
      <p:sp>
        <p:nvSpPr>
          <p:cNvPr id="4" name="Marcador de número de diapositiva 3"/>
          <p:cNvSpPr>
            <a:spLocks noGrp="1"/>
          </p:cNvSpPr>
          <p:nvPr>
            <p:ph type="sldNum" sz="quarter" idx="5"/>
          </p:nvPr>
        </p:nvSpPr>
        <p:spPr/>
        <p:txBody>
          <a:bodyPr/>
          <a:lstStyle/>
          <a:p>
            <a:fld id="{B7D09EDE-F143-498B-A56C-2B25DB55A7D4}" type="slidenum">
              <a:rPr lang="es-SV" smtClean="0"/>
              <a:t>10</a:t>
            </a:fld>
            <a:endParaRPr lang="es-SV"/>
          </a:p>
        </p:txBody>
      </p:sp>
    </p:spTree>
    <p:extLst>
      <p:ext uri="{BB962C8B-B14F-4D97-AF65-F5344CB8AC3E}">
        <p14:creationId xmlns:p14="http://schemas.microsoft.com/office/powerpoint/2010/main" val="2014750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SV"/>
              <a:t>Azure ofrece potentes herramientas de inteligencia artificial y aprendizaje automático que habilitan a las empresas a desarrollar modelos sofisticados y automatizar procesos. Con servicios como Azure Machine Learning, las organizaciones pueden obtener valiosos insights de sus datos.</a:t>
            </a:r>
          </a:p>
        </p:txBody>
      </p:sp>
      <p:sp>
        <p:nvSpPr>
          <p:cNvPr id="4" name="Marcador de número de diapositiva 3"/>
          <p:cNvSpPr>
            <a:spLocks noGrp="1"/>
          </p:cNvSpPr>
          <p:nvPr>
            <p:ph type="sldNum" sz="quarter" idx="5"/>
          </p:nvPr>
        </p:nvSpPr>
        <p:spPr/>
        <p:txBody>
          <a:bodyPr/>
          <a:lstStyle/>
          <a:p>
            <a:fld id="{B7D09EDE-F143-498B-A56C-2B25DB55A7D4}" type="slidenum">
              <a:rPr lang="es-SV" smtClean="0"/>
              <a:t>11</a:t>
            </a:fld>
            <a:endParaRPr lang="es-SV"/>
          </a:p>
        </p:txBody>
      </p:sp>
    </p:spTree>
    <p:extLst>
      <p:ext uri="{BB962C8B-B14F-4D97-AF65-F5344CB8AC3E}">
        <p14:creationId xmlns:p14="http://schemas.microsoft.com/office/powerpoint/2010/main" val="3131062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SV"/>
              <a:t>Los temas evaluados en la certificación AZ-900 incluyen la comprensión de los conceptos de la nube, los servicios básicos de Azure, la seguridad y el cumplimiento, y el precio y soporte. Estas habilidades son esenciales para cualquier profesional que trabaje con Azure.</a:t>
            </a:r>
          </a:p>
        </p:txBody>
      </p:sp>
      <p:sp>
        <p:nvSpPr>
          <p:cNvPr id="4" name="Marcador de número de diapositiva 3"/>
          <p:cNvSpPr>
            <a:spLocks noGrp="1"/>
          </p:cNvSpPr>
          <p:nvPr>
            <p:ph type="sldNum" sz="quarter" idx="5"/>
          </p:nvPr>
        </p:nvSpPr>
        <p:spPr/>
        <p:txBody>
          <a:bodyPr/>
          <a:lstStyle/>
          <a:p>
            <a:fld id="{B7D09EDE-F143-498B-A56C-2B25DB55A7D4}" type="slidenum">
              <a:rPr lang="es-SV" smtClean="0"/>
              <a:t>13</a:t>
            </a:fld>
            <a:endParaRPr lang="es-SV"/>
          </a:p>
        </p:txBody>
      </p:sp>
    </p:spTree>
    <p:extLst>
      <p:ext uri="{BB962C8B-B14F-4D97-AF65-F5344CB8AC3E}">
        <p14:creationId xmlns:p14="http://schemas.microsoft.com/office/powerpoint/2010/main" val="262251008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microsoft.com/office/2007/relationships/hdphoto" Target="../media/hdphoto1.wdp"/><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E22EDB00-6B14-790F-60B8-B8847DD3BEEB}"/>
              </a:ext>
            </a:extLst>
          </p:cNvPr>
          <p:cNvSpPr>
            <a:spLocks noGrp="1"/>
          </p:cNvSpPr>
          <p:nvPr>
            <p:ph type="subTitle" idx="1" hasCustomPrompt="1"/>
          </p:nvPr>
        </p:nvSpPr>
        <p:spPr>
          <a:xfrm>
            <a:off x="5314530" y="3994485"/>
            <a:ext cx="5639219" cy="465220"/>
          </a:xfrm>
        </p:spPr>
        <p:txBody>
          <a:bodyPr>
            <a:normAutofit/>
          </a:bodyPr>
          <a:lstStyle>
            <a:lvl1pPr marL="0" indent="0" algn="just">
              <a:buNone/>
              <a:defRPr sz="2800" b="1" cap="none" baseline="0">
                <a:solidFill>
                  <a:srgbClr val="95339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Nombre y apellidos</a:t>
            </a:r>
            <a:endParaRPr lang="es-CO" dirty="0"/>
          </a:p>
        </p:txBody>
      </p:sp>
      <p:sp>
        <p:nvSpPr>
          <p:cNvPr id="20" name="Marcador de texto 19">
            <a:extLst>
              <a:ext uri="{FF2B5EF4-FFF2-40B4-BE49-F238E27FC236}">
                <a16:creationId xmlns:a16="http://schemas.microsoft.com/office/drawing/2014/main" id="{EC5D051E-973C-CBAF-C279-B1A0973E1CF8}"/>
              </a:ext>
            </a:extLst>
          </p:cNvPr>
          <p:cNvSpPr>
            <a:spLocks noGrp="1"/>
          </p:cNvSpPr>
          <p:nvPr userDrawn="1">
            <p:ph type="body" sz="quarter" idx="10" hasCustomPrompt="1"/>
          </p:nvPr>
        </p:nvSpPr>
        <p:spPr>
          <a:xfrm>
            <a:off x="5314950" y="4507083"/>
            <a:ext cx="5638800" cy="819150"/>
          </a:xfrm>
        </p:spPr>
        <p:txBody>
          <a:bodyPr>
            <a:normAutofit/>
          </a:bodyPr>
          <a:lstStyle>
            <a:lvl1pPr marL="0" indent="0">
              <a:buNone/>
              <a:defRPr sz="2400"/>
            </a:lvl1pPr>
          </a:lstStyle>
          <a:p>
            <a:pPr lvl="0"/>
            <a:r>
              <a:rPr lang="es-ES" dirty="0"/>
              <a:t>Título conferencia</a:t>
            </a:r>
            <a:endParaRPr lang="es-CO" dirty="0"/>
          </a:p>
        </p:txBody>
      </p:sp>
      <p:sp>
        <p:nvSpPr>
          <p:cNvPr id="22" name="CuadroTexto 21">
            <a:extLst>
              <a:ext uri="{FF2B5EF4-FFF2-40B4-BE49-F238E27FC236}">
                <a16:creationId xmlns:a16="http://schemas.microsoft.com/office/drawing/2014/main" id="{AD2D77BF-898D-F3B3-B322-BE7D7CB16537}"/>
              </a:ext>
            </a:extLst>
          </p:cNvPr>
          <p:cNvSpPr txBox="1"/>
          <p:nvPr userDrawn="1"/>
        </p:nvSpPr>
        <p:spPr>
          <a:xfrm>
            <a:off x="5233871" y="795013"/>
            <a:ext cx="6773961" cy="2123658"/>
          </a:xfrm>
          <a:prstGeom prst="rect">
            <a:avLst/>
          </a:prstGeom>
          <a:noFill/>
        </p:spPr>
        <p:txBody>
          <a:bodyPr wrap="square" rtlCol="0">
            <a:spAutoFit/>
          </a:bodyPr>
          <a:lstStyle/>
          <a:p>
            <a:pPr>
              <a:spcBef>
                <a:spcPts val="0"/>
              </a:spcBef>
            </a:pPr>
            <a:r>
              <a:rPr lang="es-ES" sz="4400" b="1" dirty="0">
                <a:solidFill>
                  <a:srgbClr val="322944"/>
                </a:solidFill>
              </a:rPr>
              <a:t>Global Power Platform Bootcamp 2025</a:t>
            </a:r>
          </a:p>
          <a:p>
            <a:pPr>
              <a:spcBef>
                <a:spcPts val="0"/>
              </a:spcBef>
            </a:pPr>
            <a:r>
              <a:rPr lang="es-ES" sz="4400" b="1" dirty="0">
                <a:solidFill>
                  <a:srgbClr val="953395"/>
                </a:solidFill>
              </a:rPr>
              <a:t>Cali – </a:t>
            </a:r>
            <a:r>
              <a:rPr lang="es-ES" sz="4400" b="1" dirty="0">
                <a:solidFill>
                  <a:srgbClr val="8D2C85"/>
                </a:solidFill>
              </a:rPr>
              <a:t>Colombia</a:t>
            </a:r>
          </a:p>
        </p:txBody>
      </p:sp>
      <p:pic>
        <p:nvPicPr>
          <p:cNvPr id="7" name="Picture 4">
            <a:extLst>
              <a:ext uri="{FF2B5EF4-FFF2-40B4-BE49-F238E27FC236}">
                <a16:creationId xmlns:a16="http://schemas.microsoft.com/office/drawing/2014/main" id="{AF90B321-223C-BEC8-C146-66B8A0045DEE}"/>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10000" b="90000" l="10000" r="90000">
                        <a14:foregroundMark x1="45005" y1="48511" x2="45005" y2="48511"/>
                        <a14:backgroundMark x1="45490" y1="48862" x2="45490" y2="48862"/>
                        <a14:backgroundMark x1="38603" y1="58494" x2="38603" y2="58494"/>
                      </a14:backgroundRemoval>
                    </a14:imgEffect>
                  </a14:imgLayer>
                </a14:imgProps>
              </a:ext>
            </a:extLst>
          </a:blip>
          <a:srcRect l="28872" t="34173" r="45838" b="25425"/>
          <a:stretch/>
        </p:blipFill>
        <p:spPr>
          <a:xfrm>
            <a:off x="4427418" y="242257"/>
            <a:ext cx="1249487" cy="1105513"/>
          </a:xfrm>
          <a:prstGeom prst="rect">
            <a:avLst/>
          </a:prstGeom>
        </p:spPr>
      </p:pic>
      <p:pic>
        <p:nvPicPr>
          <p:cNvPr id="8" name="Graphic 6">
            <a:extLst>
              <a:ext uri="{FF2B5EF4-FFF2-40B4-BE49-F238E27FC236}">
                <a16:creationId xmlns:a16="http://schemas.microsoft.com/office/drawing/2014/main" id="{D08DDF61-A76E-7EBA-22E8-A00D63735AF9}"/>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20097" y="6171351"/>
            <a:ext cx="626498" cy="626498"/>
          </a:xfrm>
          <a:prstGeom prst="rect">
            <a:avLst/>
          </a:prstGeom>
        </p:spPr>
      </p:pic>
      <p:pic>
        <p:nvPicPr>
          <p:cNvPr id="9" name="Graphic 8">
            <a:extLst>
              <a:ext uri="{FF2B5EF4-FFF2-40B4-BE49-F238E27FC236}">
                <a16:creationId xmlns:a16="http://schemas.microsoft.com/office/drawing/2014/main" id="{78B19861-4EF2-D702-86B3-03C169230118}"/>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63744" y="6171351"/>
            <a:ext cx="626498" cy="626498"/>
          </a:xfrm>
          <a:prstGeom prst="rect">
            <a:avLst/>
          </a:prstGeom>
        </p:spPr>
      </p:pic>
      <p:pic>
        <p:nvPicPr>
          <p:cNvPr id="10" name="Graphic 9">
            <a:extLst>
              <a:ext uri="{FF2B5EF4-FFF2-40B4-BE49-F238E27FC236}">
                <a16:creationId xmlns:a16="http://schemas.microsoft.com/office/drawing/2014/main" id="{7D8C430A-D218-4A67-2D13-984DD5258D98}"/>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68974" y="6171351"/>
            <a:ext cx="626498" cy="626498"/>
          </a:xfrm>
          <a:prstGeom prst="rect">
            <a:avLst/>
          </a:prstGeom>
        </p:spPr>
      </p:pic>
      <p:pic>
        <p:nvPicPr>
          <p:cNvPr id="11" name="Graphic 12">
            <a:extLst>
              <a:ext uri="{FF2B5EF4-FFF2-40B4-BE49-F238E27FC236}">
                <a16:creationId xmlns:a16="http://schemas.microsoft.com/office/drawing/2014/main" id="{BF3B30F3-4ECB-E488-3A4E-555626FC17F6}"/>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208584" y="6171127"/>
            <a:ext cx="626946" cy="626946"/>
          </a:xfrm>
          <a:prstGeom prst="rect">
            <a:avLst/>
          </a:prstGeom>
        </p:spPr>
      </p:pic>
      <p:sp>
        <p:nvSpPr>
          <p:cNvPr id="12" name="Freeform 10">
            <a:extLst>
              <a:ext uri="{FF2B5EF4-FFF2-40B4-BE49-F238E27FC236}">
                <a16:creationId xmlns:a16="http://schemas.microsoft.com/office/drawing/2014/main" id="{60D214F6-1D73-9AEF-6359-F0BFD752A863}"/>
              </a:ext>
            </a:extLst>
          </p:cNvPr>
          <p:cNvSpPr/>
          <p:nvPr userDrawn="1"/>
        </p:nvSpPr>
        <p:spPr>
          <a:xfrm>
            <a:off x="6893324" y="6171127"/>
            <a:ext cx="719333" cy="626946"/>
          </a:xfrm>
          <a:custGeom>
            <a:avLst/>
            <a:gdLst/>
            <a:ahLst/>
            <a:cxnLst/>
            <a:rect l="l" t="t" r="r" b="b"/>
            <a:pathLst>
              <a:path w="1616241" h="1385106">
                <a:moveTo>
                  <a:pt x="0" y="0"/>
                </a:moveTo>
                <a:lnTo>
                  <a:pt x="1616241" y="0"/>
                </a:lnTo>
                <a:lnTo>
                  <a:pt x="1616241" y="1385106"/>
                </a:lnTo>
                <a:lnTo>
                  <a:pt x="0" y="1385106"/>
                </a:lnTo>
                <a:lnTo>
                  <a:pt x="0" y="0"/>
                </a:lnTo>
                <a:close/>
              </a:path>
            </a:pathLst>
          </a:custGeom>
          <a:blipFill>
            <a:blip r:embed="rId12"/>
            <a:stretch>
              <a:fillRect l="-93534" t="-37494" r="-73068" b="-37494"/>
            </a:stretch>
          </a:blipFill>
        </p:spPr>
        <p:txBody>
          <a:bodyPr/>
          <a:lstStyle/>
          <a:p>
            <a:endParaRPr lang="en-IN"/>
          </a:p>
        </p:txBody>
      </p:sp>
      <p:grpSp>
        <p:nvGrpSpPr>
          <p:cNvPr id="27" name="Grupo 26">
            <a:extLst>
              <a:ext uri="{FF2B5EF4-FFF2-40B4-BE49-F238E27FC236}">
                <a16:creationId xmlns:a16="http://schemas.microsoft.com/office/drawing/2014/main" id="{3726250B-6011-E979-C360-B8ABE25185FA}"/>
              </a:ext>
            </a:extLst>
          </p:cNvPr>
          <p:cNvGrpSpPr/>
          <p:nvPr userDrawn="1"/>
        </p:nvGrpSpPr>
        <p:grpSpPr>
          <a:xfrm>
            <a:off x="-1314067" y="-871221"/>
            <a:ext cx="6157239" cy="6833190"/>
            <a:chOff x="-1314067" y="-871221"/>
            <a:chExt cx="6157239" cy="6833190"/>
          </a:xfrm>
        </p:grpSpPr>
        <p:grpSp>
          <p:nvGrpSpPr>
            <p:cNvPr id="26" name="Grupo 25">
              <a:extLst>
                <a:ext uri="{FF2B5EF4-FFF2-40B4-BE49-F238E27FC236}">
                  <a16:creationId xmlns:a16="http://schemas.microsoft.com/office/drawing/2014/main" id="{D71211F1-FCC0-10F3-97AE-31B000AC2C2E}"/>
                </a:ext>
              </a:extLst>
            </p:cNvPr>
            <p:cNvGrpSpPr/>
            <p:nvPr userDrawn="1"/>
          </p:nvGrpSpPr>
          <p:grpSpPr>
            <a:xfrm>
              <a:off x="-1314067" y="-871221"/>
              <a:ext cx="6157239" cy="6833190"/>
              <a:chOff x="-1314067" y="-871221"/>
              <a:chExt cx="6157239" cy="6833190"/>
            </a:xfrm>
          </p:grpSpPr>
          <p:grpSp>
            <p:nvGrpSpPr>
              <p:cNvPr id="25" name="Grupo 24">
                <a:extLst>
                  <a:ext uri="{FF2B5EF4-FFF2-40B4-BE49-F238E27FC236}">
                    <a16:creationId xmlns:a16="http://schemas.microsoft.com/office/drawing/2014/main" id="{44790864-0B45-7731-35ED-700E5F5A6E5F}"/>
                  </a:ext>
                </a:extLst>
              </p:cNvPr>
              <p:cNvGrpSpPr/>
              <p:nvPr userDrawn="1"/>
            </p:nvGrpSpPr>
            <p:grpSpPr>
              <a:xfrm>
                <a:off x="1946045" y="3032592"/>
                <a:ext cx="2880000" cy="2880000"/>
                <a:chOff x="1946045" y="3032592"/>
                <a:chExt cx="2880000" cy="2880000"/>
              </a:xfrm>
            </p:grpSpPr>
            <p:sp>
              <p:nvSpPr>
                <p:cNvPr id="15" name="Círculo: vacío 14">
                  <a:extLst>
                    <a:ext uri="{FF2B5EF4-FFF2-40B4-BE49-F238E27FC236}">
                      <a16:creationId xmlns:a16="http://schemas.microsoft.com/office/drawing/2014/main" id="{1173793B-9F95-2534-CBC0-A4E02800B101}"/>
                    </a:ext>
                  </a:extLst>
                </p:cNvPr>
                <p:cNvSpPr>
                  <a:spLocks noChangeAspect="1"/>
                </p:cNvSpPr>
                <p:nvPr userDrawn="1"/>
              </p:nvSpPr>
              <p:spPr>
                <a:xfrm>
                  <a:off x="1946045" y="3032592"/>
                  <a:ext cx="2880000" cy="2880000"/>
                </a:xfrm>
                <a:prstGeom prst="donut">
                  <a:avLst>
                    <a:gd name="adj" fmla="val 3109"/>
                  </a:avLst>
                </a:prstGeom>
                <a:solidFill>
                  <a:srgbClr val="D482D4"/>
                </a:solidFill>
                <a:ln>
                  <a:solidFill>
                    <a:srgbClr val="D482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16" name="Elipse 15">
                  <a:extLst>
                    <a:ext uri="{FF2B5EF4-FFF2-40B4-BE49-F238E27FC236}">
                      <a16:creationId xmlns:a16="http://schemas.microsoft.com/office/drawing/2014/main" id="{2D7C4DB7-F74A-B5F4-E00E-61D05F15EB73}"/>
                    </a:ext>
                  </a:extLst>
                </p:cNvPr>
                <p:cNvSpPr>
                  <a:spLocks noChangeAspect="1"/>
                </p:cNvSpPr>
                <p:nvPr userDrawn="1"/>
              </p:nvSpPr>
              <p:spPr>
                <a:xfrm>
                  <a:off x="2125209" y="3212592"/>
                  <a:ext cx="2520000" cy="2520000"/>
                </a:xfrm>
                <a:prstGeom prst="ellipse">
                  <a:avLst/>
                </a:prstGeom>
                <a:solidFill>
                  <a:srgbClr val="73277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800" dirty="0">
                    <a:solidFill>
                      <a:schemeClr val="tx1"/>
                    </a:solidFill>
                  </a:endParaRPr>
                </a:p>
              </p:txBody>
            </p:sp>
          </p:grpSp>
          <p:grpSp>
            <p:nvGrpSpPr>
              <p:cNvPr id="24" name="Grupo 23">
                <a:extLst>
                  <a:ext uri="{FF2B5EF4-FFF2-40B4-BE49-F238E27FC236}">
                    <a16:creationId xmlns:a16="http://schemas.microsoft.com/office/drawing/2014/main" id="{0D32131C-5264-1FD4-2E0F-C7BB2736CF8A}"/>
                  </a:ext>
                </a:extLst>
              </p:cNvPr>
              <p:cNvGrpSpPr/>
              <p:nvPr userDrawn="1"/>
            </p:nvGrpSpPr>
            <p:grpSpPr>
              <a:xfrm>
                <a:off x="-1314067" y="-871221"/>
                <a:ext cx="6157239" cy="6833190"/>
                <a:chOff x="-1314067" y="-871221"/>
                <a:chExt cx="6157239" cy="6833190"/>
              </a:xfrm>
            </p:grpSpPr>
            <p:sp>
              <p:nvSpPr>
                <p:cNvPr id="14" name="Elipse 13">
                  <a:extLst>
                    <a:ext uri="{FF2B5EF4-FFF2-40B4-BE49-F238E27FC236}">
                      <a16:creationId xmlns:a16="http://schemas.microsoft.com/office/drawing/2014/main" id="{FC168ABD-D50E-5DB5-A317-E0042D35C369}"/>
                    </a:ext>
                  </a:extLst>
                </p:cNvPr>
                <p:cNvSpPr>
                  <a:spLocks noChangeAspect="1"/>
                </p:cNvSpPr>
                <p:nvPr userDrawn="1"/>
              </p:nvSpPr>
              <p:spPr>
                <a:xfrm>
                  <a:off x="-1314067" y="-871221"/>
                  <a:ext cx="5638801" cy="5638801"/>
                </a:xfrm>
                <a:prstGeom prst="ellipse">
                  <a:avLst/>
                </a:prstGeom>
                <a:solidFill>
                  <a:srgbClr val="732773"/>
                </a:solidFill>
                <a:ln w="76200">
                  <a:solidFill>
                    <a:srgbClr val="95339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 name="Arco de bloque 3">
                  <a:extLst>
                    <a:ext uri="{FF2B5EF4-FFF2-40B4-BE49-F238E27FC236}">
                      <a16:creationId xmlns:a16="http://schemas.microsoft.com/office/drawing/2014/main" id="{D538EB75-0820-58A2-4B05-2545042F83A3}"/>
                    </a:ext>
                  </a:extLst>
                </p:cNvPr>
                <p:cNvSpPr/>
                <p:nvPr userDrawn="1"/>
              </p:nvSpPr>
              <p:spPr>
                <a:xfrm rot="18967608">
                  <a:off x="1960861" y="3021453"/>
                  <a:ext cx="2882311" cy="2940516"/>
                </a:xfrm>
                <a:prstGeom prst="blockArc">
                  <a:avLst>
                    <a:gd name="adj1" fmla="val 13112588"/>
                    <a:gd name="adj2" fmla="val 20318267"/>
                    <a:gd name="adj3" fmla="val 287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grpSp>
        </p:grpSp>
        <p:sp>
          <p:nvSpPr>
            <p:cNvPr id="5" name="Diagrama de flujo: conector 4">
              <a:extLst>
                <a:ext uri="{FF2B5EF4-FFF2-40B4-BE49-F238E27FC236}">
                  <a16:creationId xmlns:a16="http://schemas.microsoft.com/office/drawing/2014/main" id="{4B2848BE-2229-5561-A401-DB33FF964DAF}"/>
                </a:ext>
              </a:extLst>
            </p:cNvPr>
            <p:cNvSpPr/>
            <p:nvPr userDrawn="1"/>
          </p:nvSpPr>
          <p:spPr>
            <a:xfrm>
              <a:off x="376505" y="3877083"/>
              <a:ext cx="1260000" cy="1260000"/>
            </a:xfrm>
            <a:prstGeom prst="flowChartConnector">
              <a:avLst/>
            </a:prstGeom>
            <a:solidFill>
              <a:schemeClr val="bg1"/>
            </a:solidFill>
            <a:ln w="57150">
              <a:solidFill>
                <a:srgbClr val="D482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21" name="Marcador de posición de imagen 20">
            <a:extLst>
              <a:ext uri="{FF2B5EF4-FFF2-40B4-BE49-F238E27FC236}">
                <a16:creationId xmlns:a16="http://schemas.microsoft.com/office/drawing/2014/main" id="{67A6129C-038B-26D7-14C0-C50A21ADADA6}"/>
              </a:ext>
            </a:extLst>
          </p:cNvPr>
          <p:cNvSpPr>
            <a:spLocks noGrp="1" noChangeAspect="1"/>
          </p:cNvSpPr>
          <p:nvPr userDrawn="1">
            <p:ph type="pic" sz="quarter" idx="11" hasCustomPrompt="1"/>
          </p:nvPr>
        </p:nvSpPr>
        <p:spPr>
          <a:xfrm>
            <a:off x="416669" y="3900535"/>
            <a:ext cx="1188000" cy="1188000"/>
          </a:xfrm>
          <a:prstGeom prst="ellipse">
            <a:avLst/>
          </a:prstGeom>
          <a:noFill/>
          <a:ln>
            <a:noFill/>
          </a:ln>
        </p:spPr>
        <p:txBody>
          <a:bodyPr>
            <a:noAutofit/>
          </a:bodyPr>
          <a:lstStyle>
            <a:lvl1pPr marL="0" indent="0" algn="ctr">
              <a:buNone/>
              <a:defRPr sz="1400"/>
            </a:lvl1pPr>
          </a:lstStyle>
          <a:p>
            <a:r>
              <a:rPr lang="es-CO" dirty="0"/>
              <a:t>Bandera</a:t>
            </a:r>
          </a:p>
        </p:txBody>
      </p:sp>
      <p:sp>
        <p:nvSpPr>
          <p:cNvPr id="28" name="Marcador de texto 19">
            <a:extLst>
              <a:ext uri="{FF2B5EF4-FFF2-40B4-BE49-F238E27FC236}">
                <a16:creationId xmlns:a16="http://schemas.microsoft.com/office/drawing/2014/main" id="{33F2AF21-E9B0-8E50-385C-DFB9C6391C8F}"/>
              </a:ext>
            </a:extLst>
          </p:cNvPr>
          <p:cNvSpPr>
            <a:spLocks noGrp="1"/>
          </p:cNvSpPr>
          <p:nvPr userDrawn="1">
            <p:ph type="body" sz="quarter" idx="13" hasCustomPrompt="1"/>
          </p:nvPr>
        </p:nvSpPr>
        <p:spPr>
          <a:xfrm>
            <a:off x="634346" y="3334685"/>
            <a:ext cx="744318" cy="433065"/>
          </a:xfrm>
          <a:noFill/>
          <a:ln>
            <a:noFill/>
          </a:ln>
        </p:spPr>
        <p:txBody>
          <a:bodyPr>
            <a:normAutofit/>
          </a:bodyPr>
          <a:lstStyle>
            <a:lvl1pPr marL="0" indent="0" algn="ctr">
              <a:buNone/>
              <a:defRPr sz="2200">
                <a:solidFill>
                  <a:schemeClr val="bg1"/>
                </a:solidFill>
              </a:defRPr>
            </a:lvl1pPr>
          </a:lstStyle>
          <a:p>
            <a:pPr lvl="0"/>
            <a:r>
              <a:rPr lang="es-CO" dirty="0"/>
              <a:t>País</a:t>
            </a:r>
          </a:p>
        </p:txBody>
      </p:sp>
      <p:sp>
        <p:nvSpPr>
          <p:cNvPr id="30" name="Arco de bloque 29">
            <a:extLst>
              <a:ext uri="{FF2B5EF4-FFF2-40B4-BE49-F238E27FC236}">
                <a16:creationId xmlns:a16="http://schemas.microsoft.com/office/drawing/2014/main" id="{8CBD0B38-8659-331B-6939-A26113C99371}"/>
              </a:ext>
            </a:extLst>
          </p:cNvPr>
          <p:cNvSpPr/>
          <p:nvPr userDrawn="1"/>
        </p:nvSpPr>
        <p:spPr>
          <a:xfrm rot="20681271">
            <a:off x="285683" y="3783243"/>
            <a:ext cx="1450230" cy="1437071"/>
          </a:xfrm>
          <a:prstGeom prst="blockArc">
            <a:avLst>
              <a:gd name="adj1" fmla="val 12012441"/>
              <a:gd name="adj2" fmla="val 1986272"/>
              <a:gd name="adj3" fmla="val 185"/>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pic>
        <p:nvPicPr>
          <p:cNvPr id="2" name="Picture 5">
            <a:extLst>
              <a:ext uri="{FF2B5EF4-FFF2-40B4-BE49-F238E27FC236}">
                <a16:creationId xmlns:a16="http://schemas.microsoft.com/office/drawing/2014/main" id="{03B429F8-9E7C-FCBE-46DB-8C84595F1A8F}"/>
              </a:ext>
            </a:extLst>
          </p:cNvPr>
          <p:cNvPicPr>
            <a:picLocks noChangeAspect="1"/>
          </p:cNvPicPr>
          <p:nvPr userDrawn="1"/>
        </p:nvPicPr>
        <p:blipFill rotWithShape="1">
          <a:blip r:embed="rId13">
            <a:extLst>
              <a:ext uri="{28A0092B-C50C-407E-A947-70E740481C1C}">
                <a14:useLocalDpi xmlns:a14="http://schemas.microsoft.com/office/drawing/2010/main"/>
              </a:ext>
            </a:extLst>
          </a:blip>
          <a:srcRect l="-14780" t="-15352" r="-14151" b="-13578"/>
          <a:stretch/>
        </p:blipFill>
        <p:spPr>
          <a:xfrm>
            <a:off x="184168" y="556029"/>
            <a:ext cx="2642331" cy="2784301"/>
          </a:xfrm>
          <a:prstGeom prst="flowChartConnector">
            <a:avLst/>
          </a:prstGeom>
          <a:ln w="28575">
            <a:solidFill>
              <a:schemeClr val="bg1"/>
            </a:solidFill>
          </a:ln>
        </p:spPr>
      </p:pic>
      <p:sp>
        <p:nvSpPr>
          <p:cNvPr id="18" name="Marcador de posición de imagen 17">
            <a:extLst>
              <a:ext uri="{FF2B5EF4-FFF2-40B4-BE49-F238E27FC236}">
                <a16:creationId xmlns:a16="http://schemas.microsoft.com/office/drawing/2014/main" id="{928D84E9-74D7-A2BC-D763-70FE1A5977E0}"/>
              </a:ext>
            </a:extLst>
          </p:cNvPr>
          <p:cNvSpPr>
            <a:spLocks noGrp="1" noChangeAspect="1"/>
          </p:cNvSpPr>
          <p:nvPr userDrawn="1">
            <p:ph type="pic" sz="quarter" idx="14" hasCustomPrompt="1"/>
          </p:nvPr>
        </p:nvSpPr>
        <p:spPr>
          <a:xfrm>
            <a:off x="2215209" y="3302592"/>
            <a:ext cx="2340000" cy="2340000"/>
          </a:xfrm>
          <a:prstGeom prst="ellipse">
            <a:avLst/>
          </a:prstGeom>
        </p:spPr>
        <p:txBody>
          <a:bodyPr>
            <a:normAutofit/>
          </a:bodyPr>
          <a:lstStyle>
            <a:lvl1pPr marL="0" indent="0" algn="ctr">
              <a:buNone/>
              <a:defRPr sz="2400">
                <a:solidFill>
                  <a:schemeClr val="bg1"/>
                </a:solidFill>
              </a:defRPr>
            </a:lvl1pPr>
          </a:lstStyle>
          <a:p>
            <a:r>
              <a:rPr lang="es-CO" dirty="0"/>
              <a:t>Foto conferencista</a:t>
            </a:r>
          </a:p>
        </p:txBody>
      </p:sp>
    </p:spTree>
    <p:extLst>
      <p:ext uri="{BB962C8B-B14F-4D97-AF65-F5344CB8AC3E}">
        <p14:creationId xmlns:p14="http://schemas.microsoft.com/office/powerpoint/2010/main" val="28635946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rgbClr val="FFFFFF"/>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62F8F2-3DDF-E5A5-29C3-F0089FA56B91}"/>
              </a:ext>
            </a:extLst>
          </p:cNvPr>
          <p:cNvSpPr>
            <a:spLocks noGrp="1"/>
          </p:cNvSpPr>
          <p:nvPr>
            <p:ph type="title" hasCustomPrompt="1"/>
          </p:nvPr>
        </p:nvSpPr>
        <p:spPr>
          <a:xfrm>
            <a:off x="838200" y="2519363"/>
            <a:ext cx="10515600" cy="1819275"/>
          </a:xfrm>
        </p:spPr>
        <p:txBody>
          <a:bodyPr anchor="ctr">
            <a:normAutofit/>
          </a:bodyPr>
          <a:lstStyle>
            <a:lvl1pPr algn="ctr">
              <a:defRPr sz="5000" cap="none" baseline="0">
                <a:solidFill>
                  <a:srgbClr val="8D2C85"/>
                </a:solidFill>
              </a:defRPr>
            </a:lvl1pPr>
          </a:lstStyle>
          <a:p>
            <a:r>
              <a:rPr lang="es-ES" dirty="0"/>
              <a:t>Título de sección</a:t>
            </a:r>
            <a:endParaRPr lang="es-CO" dirty="0"/>
          </a:p>
        </p:txBody>
      </p:sp>
      <p:sp>
        <p:nvSpPr>
          <p:cNvPr id="3" name="Marcador de texto 2">
            <a:extLst>
              <a:ext uri="{FF2B5EF4-FFF2-40B4-BE49-F238E27FC236}">
                <a16:creationId xmlns:a16="http://schemas.microsoft.com/office/drawing/2014/main" id="{4EE66FFC-A4F4-3502-DB24-F8AE329E1D4F}"/>
              </a:ext>
            </a:extLst>
          </p:cNvPr>
          <p:cNvSpPr>
            <a:spLocks noGrp="1"/>
          </p:cNvSpPr>
          <p:nvPr>
            <p:ph type="body" idx="1" hasCustomPrompt="1"/>
          </p:nvPr>
        </p:nvSpPr>
        <p:spPr>
          <a:xfrm>
            <a:off x="831850" y="4589463"/>
            <a:ext cx="1051560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a:t>Notas del título de la sección (opcional)</a:t>
            </a:r>
          </a:p>
        </p:txBody>
      </p:sp>
      <p:pic>
        <p:nvPicPr>
          <p:cNvPr id="7" name="Graphic 6">
            <a:extLst>
              <a:ext uri="{FF2B5EF4-FFF2-40B4-BE49-F238E27FC236}">
                <a16:creationId xmlns:a16="http://schemas.microsoft.com/office/drawing/2014/main" id="{08622C21-0517-FD91-ABD5-E1C3236085C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20097" y="6171351"/>
            <a:ext cx="626498" cy="626498"/>
          </a:xfrm>
          <a:prstGeom prst="rect">
            <a:avLst/>
          </a:prstGeom>
        </p:spPr>
      </p:pic>
      <p:pic>
        <p:nvPicPr>
          <p:cNvPr id="8" name="Graphic 8">
            <a:extLst>
              <a:ext uri="{FF2B5EF4-FFF2-40B4-BE49-F238E27FC236}">
                <a16:creationId xmlns:a16="http://schemas.microsoft.com/office/drawing/2014/main" id="{22880D1A-AF2C-BA89-F59B-E3BD4DC87E53}"/>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63744" y="6171351"/>
            <a:ext cx="626498" cy="626498"/>
          </a:xfrm>
          <a:prstGeom prst="rect">
            <a:avLst/>
          </a:prstGeom>
        </p:spPr>
      </p:pic>
      <p:pic>
        <p:nvPicPr>
          <p:cNvPr id="9" name="Graphic 9">
            <a:extLst>
              <a:ext uri="{FF2B5EF4-FFF2-40B4-BE49-F238E27FC236}">
                <a16:creationId xmlns:a16="http://schemas.microsoft.com/office/drawing/2014/main" id="{DAE12D60-2FEB-C6E8-F398-7C94BD8675D8}"/>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68974" y="6171351"/>
            <a:ext cx="626498" cy="626498"/>
          </a:xfrm>
          <a:prstGeom prst="rect">
            <a:avLst/>
          </a:prstGeom>
        </p:spPr>
      </p:pic>
      <p:pic>
        <p:nvPicPr>
          <p:cNvPr id="10" name="Graphic 12">
            <a:extLst>
              <a:ext uri="{FF2B5EF4-FFF2-40B4-BE49-F238E27FC236}">
                <a16:creationId xmlns:a16="http://schemas.microsoft.com/office/drawing/2014/main" id="{AD303E97-6EFE-5223-DA09-CCEA177222B8}"/>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08584" y="6171127"/>
            <a:ext cx="626946" cy="626946"/>
          </a:xfrm>
          <a:prstGeom prst="rect">
            <a:avLst/>
          </a:prstGeom>
        </p:spPr>
      </p:pic>
      <p:sp>
        <p:nvSpPr>
          <p:cNvPr id="11" name="Freeform 10">
            <a:extLst>
              <a:ext uri="{FF2B5EF4-FFF2-40B4-BE49-F238E27FC236}">
                <a16:creationId xmlns:a16="http://schemas.microsoft.com/office/drawing/2014/main" id="{A294225F-0C25-190E-2729-A3FF8CB64EC6}"/>
              </a:ext>
            </a:extLst>
          </p:cNvPr>
          <p:cNvSpPr/>
          <p:nvPr userDrawn="1"/>
        </p:nvSpPr>
        <p:spPr>
          <a:xfrm>
            <a:off x="6893324" y="6171127"/>
            <a:ext cx="719333" cy="626946"/>
          </a:xfrm>
          <a:custGeom>
            <a:avLst/>
            <a:gdLst/>
            <a:ahLst/>
            <a:cxnLst/>
            <a:rect l="l" t="t" r="r" b="b"/>
            <a:pathLst>
              <a:path w="1616241" h="1385106">
                <a:moveTo>
                  <a:pt x="0" y="0"/>
                </a:moveTo>
                <a:lnTo>
                  <a:pt x="1616241" y="0"/>
                </a:lnTo>
                <a:lnTo>
                  <a:pt x="1616241" y="1385106"/>
                </a:lnTo>
                <a:lnTo>
                  <a:pt x="0" y="1385106"/>
                </a:lnTo>
                <a:lnTo>
                  <a:pt x="0" y="0"/>
                </a:lnTo>
                <a:close/>
              </a:path>
            </a:pathLst>
          </a:custGeom>
          <a:blipFill>
            <a:blip r:embed="rId10"/>
            <a:stretch>
              <a:fillRect l="-93534" t="-37494" r="-73068" b="-37494"/>
            </a:stretch>
          </a:blipFill>
        </p:spPr>
        <p:txBody>
          <a:bodyPr/>
          <a:lstStyle/>
          <a:p>
            <a:endParaRPr lang="en-IN"/>
          </a:p>
        </p:txBody>
      </p:sp>
    </p:spTree>
    <p:extLst>
      <p:ext uri="{BB962C8B-B14F-4D97-AF65-F5344CB8AC3E}">
        <p14:creationId xmlns:p14="http://schemas.microsoft.com/office/powerpoint/2010/main" val="4240754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detall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349850-5089-D3D8-A470-19E28E43D8E8}"/>
              </a:ext>
            </a:extLst>
          </p:cNvPr>
          <p:cNvSpPr>
            <a:spLocks noGrp="1"/>
          </p:cNvSpPr>
          <p:nvPr>
            <p:ph type="title"/>
          </p:nvPr>
        </p:nvSpPr>
        <p:spPr>
          <a:xfrm>
            <a:off x="192505" y="-1"/>
            <a:ext cx="11823032" cy="1116000"/>
          </a:xfrm>
        </p:spPr>
        <p:txBody>
          <a:bodyPr>
            <a:normAutofit/>
          </a:bodyPr>
          <a:lstStyle>
            <a:lvl1pPr>
              <a:defRPr sz="3000" cap="none" baseline="0"/>
            </a:lvl1pPr>
          </a:lstStyle>
          <a:p>
            <a:r>
              <a:rPr lang="es-ES" dirty="0"/>
              <a:t>Haga clic para modificar el estilo de título del patrón</a:t>
            </a:r>
            <a:endParaRPr lang="es-CO" dirty="0"/>
          </a:p>
        </p:txBody>
      </p:sp>
      <p:sp>
        <p:nvSpPr>
          <p:cNvPr id="7" name="Marcador de texto 6">
            <a:extLst>
              <a:ext uri="{FF2B5EF4-FFF2-40B4-BE49-F238E27FC236}">
                <a16:creationId xmlns:a16="http://schemas.microsoft.com/office/drawing/2014/main" id="{E4205749-CEE3-B61D-52E2-2057C35CE80B}"/>
              </a:ext>
            </a:extLst>
          </p:cNvPr>
          <p:cNvSpPr>
            <a:spLocks noGrp="1"/>
          </p:cNvSpPr>
          <p:nvPr>
            <p:ph type="body" sz="quarter" idx="10"/>
          </p:nvPr>
        </p:nvSpPr>
        <p:spPr>
          <a:xfrm>
            <a:off x="192505" y="1267326"/>
            <a:ext cx="11823032" cy="4715962"/>
          </a:xfrm>
        </p:spPr>
        <p:txBody>
          <a:bodyPr>
            <a:normAutofit/>
          </a:bodyPr>
          <a:lstStyle>
            <a:lvl1pPr>
              <a:defRPr sz="2000"/>
            </a:lvl1pPr>
            <a:lvl2pPr>
              <a:defRPr sz="2000"/>
            </a:lvl2pPr>
            <a:lvl3pPr>
              <a:defRPr sz="2000"/>
            </a:lvl3pPr>
            <a:lvl4pPr>
              <a:defRPr sz="2000"/>
            </a:lvl4pPr>
            <a:lvl5pPr>
              <a:defRPr sz="2000"/>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grpSp>
        <p:nvGrpSpPr>
          <p:cNvPr id="6" name="Grupo 5">
            <a:extLst>
              <a:ext uri="{FF2B5EF4-FFF2-40B4-BE49-F238E27FC236}">
                <a16:creationId xmlns:a16="http://schemas.microsoft.com/office/drawing/2014/main" id="{94AE2309-48C5-57AB-5A6D-65A6DBE62FF5}"/>
              </a:ext>
            </a:extLst>
          </p:cNvPr>
          <p:cNvGrpSpPr/>
          <p:nvPr userDrawn="1"/>
        </p:nvGrpSpPr>
        <p:grpSpPr>
          <a:xfrm>
            <a:off x="292307" y="993662"/>
            <a:ext cx="5075751" cy="108000"/>
            <a:chOff x="349559" y="1201722"/>
            <a:chExt cx="5075751" cy="108000"/>
          </a:xfrm>
          <a:solidFill>
            <a:schemeClr val="tx2"/>
          </a:solidFill>
        </p:grpSpPr>
        <p:cxnSp>
          <p:nvCxnSpPr>
            <p:cNvPr id="8" name="Conector recto 7">
              <a:extLst>
                <a:ext uri="{FF2B5EF4-FFF2-40B4-BE49-F238E27FC236}">
                  <a16:creationId xmlns:a16="http://schemas.microsoft.com/office/drawing/2014/main" id="{CC193F4C-7BD1-905F-12CF-9522DE1B935F}"/>
                </a:ext>
              </a:extLst>
            </p:cNvPr>
            <p:cNvCxnSpPr>
              <a:cxnSpLocks/>
            </p:cNvCxnSpPr>
            <p:nvPr/>
          </p:nvCxnSpPr>
          <p:spPr>
            <a:xfrm>
              <a:off x="349559" y="1258560"/>
              <a:ext cx="5004000" cy="0"/>
            </a:xfrm>
            <a:prstGeom prst="line">
              <a:avLst/>
            </a:prstGeom>
            <a:grpFill/>
            <a:ln w="508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 name="Elipse 8">
              <a:extLst>
                <a:ext uri="{FF2B5EF4-FFF2-40B4-BE49-F238E27FC236}">
                  <a16:creationId xmlns:a16="http://schemas.microsoft.com/office/drawing/2014/main" id="{3C06248F-6228-4329-2B3A-C9835B488A7D}"/>
                </a:ext>
              </a:extLst>
            </p:cNvPr>
            <p:cNvSpPr/>
            <p:nvPr/>
          </p:nvSpPr>
          <p:spPr>
            <a:xfrm rot="5400000">
              <a:off x="5317310" y="1201722"/>
              <a:ext cx="108000" cy="108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419"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4" name="Graphic 6">
            <a:extLst>
              <a:ext uri="{FF2B5EF4-FFF2-40B4-BE49-F238E27FC236}">
                <a16:creationId xmlns:a16="http://schemas.microsoft.com/office/drawing/2014/main" id="{EC94459D-2C1D-C05B-71E5-851CE40D99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20097" y="6171351"/>
            <a:ext cx="626498" cy="626498"/>
          </a:xfrm>
          <a:prstGeom prst="rect">
            <a:avLst/>
          </a:prstGeom>
        </p:spPr>
      </p:pic>
      <p:pic>
        <p:nvPicPr>
          <p:cNvPr id="5" name="Graphic 8">
            <a:extLst>
              <a:ext uri="{FF2B5EF4-FFF2-40B4-BE49-F238E27FC236}">
                <a16:creationId xmlns:a16="http://schemas.microsoft.com/office/drawing/2014/main" id="{288D54AA-328C-C26E-0B07-F67B16EE87BD}"/>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63744" y="6171351"/>
            <a:ext cx="626498" cy="626498"/>
          </a:xfrm>
          <a:prstGeom prst="rect">
            <a:avLst/>
          </a:prstGeom>
        </p:spPr>
      </p:pic>
      <p:pic>
        <p:nvPicPr>
          <p:cNvPr id="10" name="Graphic 9">
            <a:extLst>
              <a:ext uri="{FF2B5EF4-FFF2-40B4-BE49-F238E27FC236}">
                <a16:creationId xmlns:a16="http://schemas.microsoft.com/office/drawing/2014/main" id="{9E0CCBA5-F6E1-5863-ECEB-A31D1336EEFD}"/>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68974" y="6171351"/>
            <a:ext cx="626498" cy="626498"/>
          </a:xfrm>
          <a:prstGeom prst="rect">
            <a:avLst/>
          </a:prstGeom>
        </p:spPr>
      </p:pic>
      <p:pic>
        <p:nvPicPr>
          <p:cNvPr id="11" name="Graphic 12">
            <a:extLst>
              <a:ext uri="{FF2B5EF4-FFF2-40B4-BE49-F238E27FC236}">
                <a16:creationId xmlns:a16="http://schemas.microsoft.com/office/drawing/2014/main" id="{3CDBFBD5-0508-F20C-A2DE-987B94B0AA84}"/>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08584" y="6171127"/>
            <a:ext cx="626946" cy="626946"/>
          </a:xfrm>
          <a:prstGeom prst="rect">
            <a:avLst/>
          </a:prstGeom>
        </p:spPr>
      </p:pic>
      <p:sp>
        <p:nvSpPr>
          <p:cNvPr id="12" name="Freeform 10">
            <a:extLst>
              <a:ext uri="{FF2B5EF4-FFF2-40B4-BE49-F238E27FC236}">
                <a16:creationId xmlns:a16="http://schemas.microsoft.com/office/drawing/2014/main" id="{8485C295-0B57-FE6B-39F6-72DAFDA416AD}"/>
              </a:ext>
            </a:extLst>
          </p:cNvPr>
          <p:cNvSpPr/>
          <p:nvPr userDrawn="1"/>
        </p:nvSpPr>
        <p:spPr>
          <a:xfrm>
            <a:off x="6893324" y="6171127"/>
            <a:ext cx="719333" cy="626946"/>
          </a:xfrm>
          <a:custGeom>
            <a:avLst/>
            <a:gdLst/>
            <a:ahLst/>
            <a:cxnLst/>
            <a:rect l="l" t="t" r="r" b="b"/>
            <a:pathLst>
              <a:path w="1616241" h="1385106">
                <a:moveTo>
                  <a:pt x="0" y="0"/>
                </a:moveTo>
                <a:lnTo>
                  <a:pt x="1616241" y="0"/>
                </a:lnTo>
                <a:lnTo>
                  <a:pt x="1616241" y="1385106"/>
                </a:lnTo>
                <a:lnTo>
                  <a:pt x="0" y="1385106"/>
                </a:lnTo>
                <a:lnTo>
                  <a:pt x="0" y="0"/>
                </a:lnTo>
                <a:close/>
              </a:path>
            </a:pathLst>
          </a:custGeom>
          <a:blipFill>
            <a:blip r:embed="rId10"/>
            <a:stretch>
              <a:fillRect l="-93534" t="-37494" r="-73068" b="-37494"/>
            </a:stretch>
          </a:blipFill>
        </p:spPr>
        <p:txBody>
          <a:bodyPr/>
          <a:lstStyle/>
          <a:p>
            <a:endParaRPr lang="en-IN"/>
          </a:p>
        </p:txBody>
      </p:sp>
    </p:spTree>
    <p:extLst>
      <p:ext uri="{BB962C8B-B14F-4D97-AF65-F5344CB8AC3E}">
        <p14:creationId xmlns:p14="http://schemas.microsoft.com/office/powerpoint/2010/main" val="2118597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trocinadores">
    <p:bg>
      <p:bgPr>
        <a:solidFill>
          <a:srgbClr val="FFFFFF"/>
        </a:solidFill>
        <a:effectLst/>
      </p:bgPr>
    </p:bg>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FE4BD0B7-3691-353C-37DB-CB7638E9C94A}"/>
              </a:ext>
            </a:extLst>
          </p:cNvPr>
          <p:cNvSpPr txBox="1"/>
          <p:nvPr userDrawn="1"/>
        </p:nvSpPr>
        <p:spPr>
          <a:xfrm>
            <a:off x="421870" y="418230"/>
            <a:ext cx="10543309" cy="646331"/>
          </a:xfrm>
          <a:prstGeom prst="rect">
            <a:avLst/>
          </a:prstGeom>
          <a:noFill/>
        </p:spPr>
        <p:txBody>
          <a:bodyPr wrap="square" rtlCol="0">
            <a:spAutoFit/>
          </a:bodyPr>
          <a:lstStyle/>
          <a:p>
            <a:r>
              <a:rPr lang="es-ES" sz="3600" b="1" dirty="0">
                <a:solidFill>
                  <a:srgbClr val="8D2C85"/>
                </a:solidFill>
              </a:rPr>
              <a:t>Con el apoyo de:</a:t>
            </a:r>
            <a:endParaRPr lang="es-CO" sz="3600" b="1" dirty="0">
              <a:solidFill>
                <a:srgbClr val="8D2C85"/>
              </a:solidFill>
            </a:endParaRPr>
          </a:p>
        </p:txBody>
      </p:sp>
      <p:pic>
        <p:nvPicPr>
          <p:cNvPr id="2" name="Graphic 6">
            <a:extLst>
              <a:ext uri="{FF2B5EF4-FFF2-40B4-BE49-F238E27FC236}">
                <a16:creationId xmlns:a16="http://schemas.microsoft.com/office/drawing/2014/main" id="{19356F52-240C-AE0B-66B0-3CE5E68D85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20097" y="6171351"/>
            <a:ext cx="626498" cy="626498"/>
          </a:xfrm>
          <a:prstGeom prst="rect">
            <a:avLst/>
          </a:prstGeom>
        </p:spPr>
      </p:pic>
      <p:pic>
        <p:nvPicPr>
          <p:cNvPr id="3" name="Graphic 8">
            <a:extLst>
              <a:ext uri="{FF2B5EF4-FFF2-40B4-BE49-F238E27FC236}">
                <a16:creationId xmlns:a16="http://schemas.microsoft.com/office/drawing/2014/main" id="{BD7109EC-E08A-1CCB-C198-70153CBE8C2A}"/>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63744" y="6171351"/>
            <a:ext cx="626498" cy="626498"/>
          </a:xfrm>
          <a:prstGeom prst="rect">
            <a:avLst/>
          </a:prstGeom>
        </p:spPr>
      </p:pic>
      <p:pic>
        <p:nvPicPr>
          <p:cNvPr id="4" name="Graphic 9">
            <a:extLst>
              <a:ext uri="{FF2B5EF4-FFF2-40B4-BE49-F238E27FC236}">
                <a16:creationId xmlns:a16="http://schemas.microsoft.com/office/drawing/2014/main" id="{731A6AF8-097D-4D5F-BB28-8E075C2E1F85}"/>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68974" y="6171351"/>
            <a:ext cx="626498" cy="626498"/>
          </a:xfrm>
          <a:prstGeom prst="rect">
            <a:avLst/>
          </a:prstGeom>
        </p:spPr>
      </p:pic>
      <p:pic>
        <p:nvPicPr>
          <p:cNvPr id="5" name="Graphic 12">
            <a:extLst>
              <a:ext uri="{FF2B5EF4-FFF2-40B4-BE49-F238E27FC236}">
                <a16:creationId xmlns:a16="http://schemas.microsoft.com/office/drawing/2014/main" id="{EB041972-D9E6-90D6-94AE-B7C6A542A8C1}"/>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08584" y="6171127"/>
            <a:ext cx="626946" cy="626946"/>
          </a:xfrm>
          <a:prstGeom prst="rect">
            <a:avLst/>
          </a:prstGeom>
        </p:spPr>
      </p:pic>
      <p:sp>
        <p:nvSpPr>
          <p:cNvPr id="8" name="Freeform 10">
            <a:extLst>
              <a:ext uri="{FF2B5EF4-FFF2-40B4-BE49-F238E27FC236}">
                <a16:creationId xmlns:a16="http://schemas.microsoft.com/office/drawing/2014/main" id="{F054A789-DCD0-A5EB-EA66-15CD69A98242}"/>
              </a:ext>
            </a:extLst>
          </p:cNvPr>
          <p:cNvSpPr/>
          <p:nvPr userDrawn="1"/>
        </p:nvSpPr>
        <p:spPr>
          <a:xfrm>
            <a:off x="6893324" y="6171127"/>
            <a:ext cx="719333" cy="626946"/>
          </a:xfrm>
          <a:custGeom>
            <a:avLst/>
            <a:gdLst/>
            <a:ahLst/>
            <a:cxnLst/>
            <a:rect l="l" t="t" r="r" b="b"/>
            <a:pathLst>
              <a:path w="1616241" h="1385106">
                <a:moveTo>
                  <a:pt x="0" y="0"/>
                </a:moveTo>
                <a:lnTo>
                  <a:pt x="1616241" y="0"/>
                </a:lnTo>
                <a:lnTo>
                  <a:pt x="1616241" y="1385106"/>
                </a:lnTo>
                <a:lnTo>
                  <a:pt x="0" y="1385106"/>
                </a:lnTo>
                <a:lnTo>
                  <a:pt x="0" y="0"/>
                </a:lnTo>
                <a:close/>
              </a:path>
            </a:pathLst>
          </a:custGeom>
          <a:blipFill>
            <a:blip r:embed="rId10"/>
            <a:stretch>
              <a:fillRect l="-93534" t="-37494" r="-73068" b="-37494"/>
            </a:stretch>
          </a:blipFill>
        </p:spPr>
        <p:txBody>
          <a:bodyPr/>
          <a:lstStyle/>
          <a:p>
            <a:endParaRPr lang="en-IN"/>
          </a:p>
        </p:txBody>
      </p:sp>
    </p:spTree>
    <p:extLst>
      <p:ext uri="{BB962C8B-B14F-4D97-AF65-F5344CB8AC3E}">
        <p14:creationId xmlns:p14="http://schemas.microsoft.com/office/powerpoint/2010/main" val="3524211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2/19/2025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1159905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2/19/2025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3336540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284F7767-0E1B-0D27-A184-C8E923AAF6FB}"/>
              </a:ext>
            </a:extLst>
          </p:cNvPr>
          <p:cNvSpPr/>
          <p:nvPr userDrawn="1"/>
        </p:nvSpPr>
        <p:spPr>
          <a:xfrm>
            <a:off x="0" y="6011484"/>
            <a:ext cx="12192000" cy="873926"/>
          </a:xfrm>
          <a:prstGeom prst="rect">
            <a:avLst/>
          </a:prstGeom>
          <a:solidFill>
            <a:srgbClr val="D482D4"/>
          </a:solidFill>
          <a:ln>
            <a:solidFill>
              <a:srgbClr val="D482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 name="Marcador de título 1">
            <a:extLst>
              <a:ext uri="{FF2B5EF4-FFF2-40B4-BE49-F238E27FC236}">
                <a16:creationId xmlns:a16="http://schemas.microsoft.com/office/drawing/2014/main" id="{45CA6091-9F8D-B2CD-6FEA-54B5BFF641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CO" dirty="0"/>
          </a:p>
        </p:txBody>
      </p:sp>
      <p:sp>
        <p:nvSpPr>
          <p:cNvPr id="3" name="Marcador de texto 2">
            <a:extLst>
              <a:ext uri="{FF2B5EF4-FFF2-40B4-BE49-F238E27FC236}">
                <a16:creationId xmlns:a16="http://schemas.microsoft.com/office/drawing/2014/main" id="{8DF72A83-359E-3616-FBE4-223DF68907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pic>
        <p:nvPicPr>
          <p:cNvPr id="19" name="Imagen 18" descr="Logotipo, nombre de la empresa&#10;&#10;Descripción generada automáticamente">
            <a:extLst>
              <a:ext uri="{FF2B5EF4-FFF2-40B4-BE49-F238E27FC236}">
                <a16:creationId xmlns:a16="http://schemas.microsoft.com/office/drawing/2014/main" id="{BA229058-9157-25D1-928E-A196F105E385}"/>
              </a:ext>
            </a:extLst>
          </p:cNvPr>
          <p:cNvPicPr>
            <a:picLocks noChangeAspect="1"/>
          </p:cNvPicPr>
          <p:nvPr userDrawn="1"/>
        </p:nvPicPr>
        <p:blipFill>
          <a:blip r:embed="rId8">
            <a:clrChange>
              <a:clrFrom>
                <a:srgbClr val="575352"/>
              </a:clrFrom>
              <a:clrTo>
                <a:srgbClr val="575352">
                  <a:alpha val="0"/>
                </a:srgbClr>
              </a:clrTo>
            </a:clrChange>
            <a:extLst>
              <a:ext uri="{28A0092B-C50C-407E-A947-70E740481C1C}">
                <a14:useLocalDpi xmlns:a14="http://schemas.microsoft.com/office/drawing/2010/main" val="0"/>
              </a:ext>
            </a:extLst>
          </a:blip>
          <a:stretch>
            <a:fillRect/>
          </a:stretch>
        </p:blipFill>
        <p:spPr>
          <a:xfrm>
            <a:off x="-48643" y="5974363"/>
            <a:ext cx="2115467" cy="948168"/>
          </a:xfrm>
          <a:prstGeom prst="rect">
            <a:avLst/>
          </a:prstGeom>
        </p:spPr>
      </p:pic>
      <p:sp>
        <p:nvSpPr>
          <p:cNvPr id="4" name="TextBox 8">
            <a:extLst>
              <a:ext uri="{FF2B5EF4-FFF2-40B4-BE49-F238E27FC236}">
                <a16:creationId xmlns:a16="http://schemas.microsoft.com/office/drawing/2014/main" id="{478BEB8D-6EB4-80EE-8DD7-E37EDADB6FAB}"/>
              </a:ext>
            </a:extLst>
          </p:cNvPr>
          <p:cNvSpPr txBox="1"/>
          <p:nvPr userDrawn="1"/>
        </p:nvSpPr>
        <p:spPr>
          <a:xfrm>
            <a:off x="10399923" y="6263781"/>
            <a:ext cx="1621040" cy="369332"/>
          </a:xfrm>
          <a:prstGeom prst="rect">
            <a:avLst/>
          </a:prstGeom>
          <a:noFill/>
        </p:spPr>
        <p:txBody>
          <a:bodyPr wrap="square" rtlCol="0">
            <a:spAutoFit/>
          </a:bodyPr>
          <a:lstStyle/>
          <a:p>
            <a:pPr algn="r"/>
            <a:r>
              <a:rPr lang="en-US" sz="1800" b="0" kern="1200" dirty="0">
                <a:solidFill>
                  <a:schemeClr val="bg1"/>
                </a:solidFill>
                <a:latin typeface="+mj-lt"/>
                <a:ea typeface="+mn-ea"/>
                <a:cs typeface="Segoe UI Semibold" panose="020B0702040204020203" pitchFamily="34" charset="0"/>
              </a:rPr>
              <a:t>#GPPB2025</a:t>
            </a:r>
          </a:p>
        </p:txBody>
      </p:sp>
    </p:spTree>
    <p:extLst>
      <p:ext uri="{BB962C8B-B14F-4D97-AF65-F5344CB8AC3E}">
        <p14:creationId xmlns:p14="http://schemas.microsoft.com/office/powerpoint/2010/main" val="1975050179"/>
      </p:ext>
    </p:extLst>
  </p:cSld>
  <p:clrMap bg1="lt1" tx1="dk1" bg2="lt2" tx2="dk2" accent1="accent1" accent2="accent2" accent3="accent3" accent4="accent4" accent5="accent5" accent6="accent6" hlink="hlink" folHlink="folHlink"/>
  <p:sldLayoutIdLst>
    <p:sldLayoutId id="2147483656" r:id="rId1"/>
    <p:sldLayoutId id="2147483651" r:id="rId2"/>
    <p:sldLayoutId id="2147483654" r:id="rId3"/>
    <p:sldLayoutId id="2147483655" r:id="rId4"/>
    <p:sldLayoutId id="2147483657" r:id="rId5"/>
    <p:sldLayoutId id="2147483658" r:id="rId6"/>
  </p:sldLayoutIdLst>
  <p:txStyles>
    <p:titleStyle>
      <a:lvl1pPr algn="l" defTabSz="914400" rtl="0" eaLnBrk="1" latinLnBrk="0" hangingPunct="1">
        <a:lnSpc>
          <a:spcPct val="90000"/>
        </a:lnSpc>
        <a:spcBef>
          <a:spcPct val="0"/>
        </a:spcBef>
        <a:buNone/>
        <a:defRPr sz="4400" b="1" kern="1200">
          <a:solidFill>
            <a:srgbClr val="322944"/>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22944"/>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22944"/>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22944"/>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22944"/>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2294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83"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1.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1.jp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13.jpg"/><Relationship Id="rId16"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16.png"/><Relationship Id="rId11" Type="http://schemas.microsoft.com/office/2007/relationships/hdphoto" Target="../media/hdphoto4.wdp"/><Relationship Id="rId5" Type="http://schemas.openxmlformats.org/officeDocument/2006/relationships/image" Target="../media/image15.png"/><Relationship Id="rId15" Type="http://schemas.openxmlformats.org/officeDocument/2006/relationships/image" Target="../media/image23.jpg"/><Relationship Id="rId10" Type="http://schemas.openxmlformats.org/officeDocument/2006/relationships/image" Target="../media/image19.png"/><Relationship Id="rId4" Type="http://schemas.microsoft.com/office/2007/relationships/hdphoto" Target="../media/hdphoto2.wdp"/><Relationship Id="rId9" Type="http://schemas.microsoft.com/office/2007/relationships/hdphoto" Target="../media/hdphoto3.wdp"/><Relationship Id="rId14" Type="http://schemas.openxmlformats.org/officeDocument/2006/relationships/image" Target="../media/image22.jpg"/></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jpeg"/></Relationships>
</file>

<file path=ppt/slides/_rels/slide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github.com/finanzasvlr/Global-Power-Platform-Bootcamp-Cali-2025" TargetMode="Externa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4.jpeg"/></Relationships>
</file>

<file path=ppt/slides/_rels/slide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E0FAA672-4052-9EC7-5B77-BC765AC2A800}"/>
              </a:ext>
            </a:extLst>
          </p:cNvPr>
          <p:cNvSpPr>
            <a:spLocks noGrp="1"/>
          </p:cNvSpPr>
          <p:nvPr>
            <p:ph type="subTitle" idx="1"/>
          </p:nvPr>
        </p:nvSpPr>
        <p:spPr/>
        <p:txBody>
          <a:bodyPr>
            <a:normAutofit lnSpcReduction="10000"/>
          </a:bodyPr>
          <a:lstStyle/>
          <a:p>
            <a:r>
              <a:rPr lang="es-CO" dirty="0"/>
              <a:t>Miguel Dimas Platero</a:t>
            </a:r>
          </a:p>
        </p:txBody>
      </p:sp>
      <p:sp>
        <p:nvSpPr>
          <p:cNvPr id="3" name="Marcador de texto 2">
            <a:extLst>
              <a:ext uri="{FF2B5EF4-FFF2-40B4-BE49-F238E27FC236}">
                <a16:creationId xmlns:a16="http://schemas.microsoft.com/office/drawing/2014/main" id="{677C5700-A2AB-05DC-C6EC-8D98CDA0B5B9}"/>
              </a:ext>
            </a:extLst>
          </p:cNvPr>
          <p:cNvSpPr>
            <a:spLocks noGrp="1"/>
          </p:cNvSpPr>
          <p:nvPr>
            <p:ph type="body" sz="quarter" idx="10"/>
          </p:nvPr>
        </p:nvSpPr>
        <p:spPr/>
        <p:txBody>
          <a:bodyPr/>
          <a:lstStyle/>
          <a:p>
            <a:r>
              <a:rPr lang="es-CO" dirty="0"/>
              <a:t>Desbloquea el Poder de la Nube en Azure</a:t>
            </a:r>
          </a:p>
        </p:txBody>
      </p:sp>
      <p:pic>
        <p:nvPicPr>
          <p:cNvPr id="10" name="Marcador de posición de imagen 9" descr="Logotipo&#10;&#10;El contenido generado por IA puede ser incorrecto.">
            <a:extLst>
              <a:ext uri="{FF2B5EF4-FFF2-40B4-BE49-F238E27FC236}">
                <a16:creationId xmlns:a16="http://schemas.microsoft.com/office/drawing/2014/main" id="{A9BF4A18-1CC2-BC46-5E5A-80844EF5B2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67" b="67"/>
          <a:stretch>
            <a:fillRect/>
          </a:stretch>
        </p:blipFill>
        <p:spPr/>
      </p:pic>
      <p:sp>
        <p:nvSpPr>
          <p:cNvPr id="5" name="Marcador de texto 4">
            <a:extLst>
              <a:ext uri="{FF2B5EF4-FFF2-40B4-BE49-F238E27FC236}">
                <a16:creationId xmlns:a16="http://schemas.microsoft.com/office/drawing/2014/main" id="{89581196-B912-0B29-91C0-FDAC882423AD}"/>
              </a:ext>
            </a:extLst>
          </p:cNvPr>
          <p:cNvSpPr>
            <a:spLocks noGrp="1"/>
          </p:cNvSpPr>
          <p:nvPr>
            <p:ph type="body" sz="quarter" idx="13"/>
          </p:nvPr>
        </p:nvSpPr>
        <p:spPr/>
        <p:txBody>
          <a:bodyPr/>
          <a:lstStyle/>
          <a:p>
            <a:endParaRPr lang="es-CO"/>
          </a:p>
        </p:txBody>
      </p:sp>
      <p:pic>
        <p:nvPicPr>
          <p:cNvPr id="8" name="Marcador de posición de imagen 7" descr="Hombre sonriendo con lentes&#10;&#10;El contenido generado por IA puede ser incorrecto.">
            <a:extLst>
              <a:ext uri="{FF2B5EF4-FFF2-40B4-BE49-F238E27FC236}">
                <a16:creationId xmlns:a16="http://schemas.microsoft.com/office/drawing/2014/main" id="{52157F3A-43BA-5274-A690-DA56B06E13C2}"/>
              </a:ext>
            </a:extLst>
          </p:cNvPr>
          <p:cNvPicPr>
            <a:picLocks noGrp="1" noChangeAspect="1"/>
          </p:cNvPicPr>
          <p:nvPr>
            <p:ph type="pic" sz="quarter" idx="14"/>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t="12500" b="12500"/>
          <a:stretch>
            <a:fillRect/>
          </a:stretch>
        </p:blipFill>
        <p:spPr>
          <a:xfrm>
            <a:off x="1581451" y="1901210"/>
            <a:ext cx="3733079" cy="3733079"/>
          </a:xfrm>
        </p:spPr>
      </p:pic>
    </p:spTree>
    <p:extLst>
      <p:ext uri="{BB962C8B-B14F-4D97-AF65-F5344CB8AC3E}">
        <p14:creationId xmlns:p14="http://schemas.microsoft.com/office/powerpoint/2010/main" val="1537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34A0BB-B310-821A-F60B-21A9F5BE3C42}"/>
              </a:ext>
            </a:extLst>
          </p:cNvPr>
          <p:cNvSpPr>
            <a:spLocks noGrp="1"/>
          </p:cNvSpPr>
          <p:nvPr>
            <p:ph type="title"/>
          </p:nvPr>
        </p:nvSpPr>
        <p:spPr>
          <a:xfrm>
            <a:off x="614678" y="548639"/>
            <a:ext cx="4368801" cy="5445320"/>
          </a:xfrm>
        </p:spPr>
        <p:txBody>
          <a:bodyPr anchor="t">
            <a:normAutofit/>
          </a:bodyPr>
          <a:lstStyle/>
          <a:p>
            <a:r>
              <a:rPr lang="es-SV" dirty="0"/>
              <a:t>Almacenamiento y bases de datos</a:t>
            </a:r>
          </a:p>
        </p:txBody>
      </p:sp>
      <p:graphicFrame>
        <p:nvGraphicFramePr>
          <p:cNvPr id="4" name="Marcador de contenido 4">
            <a:extLst>
              <a:ext uri="{FF2B5EF4-FFF2-40B4-BE49-F238E27FC236}">
                <a16:creationId xmlns:a16="http://schemas.microsoft.com/office/drawing/2014/main" id="{36A903A8-46AF-4741-8B4E-A9D24998C0B3}"/>
              </a:ext>
            </a:extLst>
          </p:cNvPr>
          <p:cNvGraphicFramePr>
            <a:graphicFrameLocks noGrp="1"/>
          </p:cNvGraphicFramePr>
          <p:nvPr>
            <p:ph idx="1"/>
            <p:extLst>
              <p:ext uri="{D42A27DB-BD31-4B8C-83A1-F6EECF244321}">
                <p14:modId xmlns:p14="http://schemas.microsoft.com/office/powerpoint/2010/main" val="578272378"/>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5387541" y="274319"/>
          <a:ext cx="6189780" cy="5719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Imagen 2">
            <a:extLst>
              <a:ext uri="{FF2B5EF4-FFF2-40B4-BE49-F238E27FC236}">
                <a16:creationId xmlns:a16="http://schemas.microsoft.com/office/drawing/2014/main" id="{EBD69460-668E-39B9-8EE8-B6171BCDF137}"/>
              </a:ext>
            </a:extLst>
          </p:cNvPr>
          <p:cNvPicPr>
            <a:picLocks noChangeAspect="1"/>
          </p:cNvPicPr>
          <p:nvPr/>
        </p:nvPicPr>
        <p:blipFill>
          <a:blip r:embed="rId8"/>
          <a:stretch>
            <a:fillRect/>
          </a:stretch>
        </p:blipFill>
        <p:spPr>
          <a:xfrm>
            <a:off x="3402588" y="6083373"/>
            <a:ext cx="6259146" cy="766917"/>
          </a:xfrm>
          <a:prstGeom prst="rect">
            <a:avLst/>
          </a:prstGeom>
        </p:spPr>
      </p:pic>
    </p:spTree>
    <p:extLst>
      <p:ext uri="{BB962C8B-B14F-4D97-AF65-F5344CB8AC3E}">
        <p14:creationId xmlns:p14="http://schemas.microsoft.com/office/powerpoint/2010/main" val="29923334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descr="Computación en la nube Copia de seguridad Seguridad cibernética Huella dactilar Tecnología de cifrado de identidad">
            <a:extLst>
              <a:ext uri="{FF2B5EF4-FFF2-40B4-BE49-F238E27FC236}">
                <a16:creationId xmlns:a16="http://schemas.microsoft.com/office/drawing/2014/main" id="{2848C90A-87D3-4277-B9A1-02EB1FB2D73C}"/>
              </a:ext>
            </a:extLst>
          </p:cNvPr>
          <p:cNvPicPr>
            <a:picLocks noGrp="1" noChangeAspect="1"/>
          </p:cNvPicPr>
          <p:nvPr>
            <p:ph sz="half" idx="1"/>
          </p:nvPr>
        </p:nvPicPr>
        <p:blipFill>
          <a:blip r:embed="rId3"/>
          <a:srcRect l="42540" r="18976" b="1"/>
          <a:stretch/>
        </p:blipFill>
        <p:spPr>
          <a:xfrm>
            <a:off x="20" y="10"/>
            <a:ext cx="4282420" cy="5981049"/>
          </a:xfrm>
          <a:prstGeom prst="rect">
            <a:avLst/>
          </a:prstGeom>
        </p:spPr>
      </p:pic>
      <p:sp>
        <p:nvSpPr>
          <p:cNvPr id="2" name="Título 1">
            <a:extLst>
              <a:ext uri="{FF2B5EF4-FFF2-40B4-BE49-F238E27FC236}">
                <a16:creationId xmlns:a16="http://schemas.microsoft.com/office/drawing/2014/main" id="{1B225602-6684-185A-49A9-3CBE9239DDD9}"/>
              </a:ext>
            </a:extLst>
          </p:cNvPr>
          <p:cNvSpPr>
            <a:spLocks noGrp="1"/>
          </p:cNvSpPr>
          <p:nvPr>
            <p:ph type="title"/>
          </p:nvPr>
        </p:nvSpPr>
        <p:spPr>
          <a:xfrm>
            <a:off x="5568537" y="603504"/>
            <a:ext cx="5916168" cy="1527048"/>
          </a:xfrm>
        </p:spPr>
        <p:txBody>
          <a:bodyPr vert="horz" lIns="91440" tIns="45720" rIns="91440" bIns="45720" rtlCol="0" anchor="b">
            <a:normAutofit/>
          </a:bodyPr>
          <a:lstStyle/>
          <a:p>
            <a:r>
              <a:rPr lang="en-US" sz="3300" b="1" kern="1200">
                <a:solidFill>
                  <a:schemeClr val="tx1"/>
                </a:solidFill>
                <a:latin typeface="+mj-lt"/>
                <a:ea typeface="+mj-ea"/>
                <a:cs typeface="+mj-cs"/>
              </a:rPr>
              <a:t>Servicios de inteligencia artificial y aprendizaje automático</a:t>
            </a:r>
          </a:p>
        </p:txBody>
      </p:sp>
      <p:sp>
        <p:nvSpPr>
          <p:cNvPr id="4" name="Marcador de contenido 3">
            <a:extLst>
              <a:ext uri="{FF2B5EF4-FFF2-40B4-BE49-F238E27FC236}">
                <a16:creationId xmlns:a16="http://schemas.microsoft.com/office/drawing/2014/main" id="{81E11D0D-4660-998D-3ED7-88024051928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68537" y="2214282"/>
            <a:ext cx="5916168" cy="4095078"/>
          </a:xfrm>
        </p:spPr>
        <p:txBody>
          <a:bodyPr>
            <a:normAutofit/>
          </a:bodyPr>
          <a:lstStyle/>
          <a:p>
            <a:pPr marL="0" indent="0">
              <a:spcBef>
                <a:spcPts val="2500"/>
              </a:spcBef>
              <a:buNone/>
            </a:pPr>
            <a:r>
              <a:rPr lang="es-ES" sz="2400" b="1" dirty="0"/>
              <a:t>Herramientas Potentes</a:t>
            </a:r>
          </a:p>
          <a:p>
            <a:pPr marL="0" lvl="1" indent="0">
              <a:buNone/>
            </a:pPr>
            <a:r>
              <a:rPr lang="es-ES" dirty="0"/>
              <a:t>Azure proporciona herramientas avanzadas de inteligencia artificial que permiten a las empresas crear modelos complejos de análisis de datos.</a:t>
            </a:r>
          </a:p>
          <a:p>
            <a:pPr marL="0" indent="0">
              <a:spcBef>
                <a:spcPts val="2500"/>
              </a:spcBef>
              <a:buNone/>
            </a:pPr>
            <a:r>
              <a:rPr lang="es-ES" sz="2400" b="1" dirty="0"/>
              <a:t>Automatización de Procesos</a:t>
            </a:r>
          </a:p>
          <a:p>
            <a:pPr marL="0" lvl="1" indent="0">
              <a:buNone/>
            </a:pPr>
            <a:r>
              <a:rPr lang="es-ES" dirty="0"/>
              <a:t>Las capacidades de automatización de procesos de Azure ayudan a las organizaciones a mejorar la eficiencia operativa y reducir errores.</a:t>
            </a:r>
          </a:p>
        </p:txBody>
      </p:sp>
      <p:pic>
        <p:nvPicPr>
          <p:cNvPr id="3" name="Imagen 2">
            <a:extLst>
              <a:ext uri="{FF2B5EF4-FFF2-40B4-BE49-F238E27FC236}">
                <a16:creationId xmlns:a16="http://schemas.microsoft.com/office/drawing/2014/main" id="{E38BB932-8D79-0B48-F2E4-BBABEBA6779B}"/>
              </a:ext>
            </a:extLst>
          </p:cNvPr>
          <p:cNvPicPr>
            <a:picLocks noChangeAspect="1"/>
          </p:cNvPicPr>
          <p:nvPr/>
        </p:nvPicPr>
        <p:blipFill>
          <a:blip r:embed="rId4"/>
          <a:stretch>
            <a:fillRect/>
          </a:stretch>
        </p:blipFill>
        <p:spPr>
          <a:xfrm>
            <a:off x="3402588" y="6037653"/>
            <a:ext cx="6259146" cy="766917"/>
          </a:xfrm>
          <a:prstGeom prst="rect">
            <a:avLst/>
          </a:prstGeom>
        </p:spPr>
      </p:pic>
    </p:spTree>
    <p:extLst>
      <p:ext uri="{BB962C8B-B14F-4D97-AF65-F5344CB8AC3E}">
        <p14:creationId xmlns:p14="http://schemas.microsoft.com/office/powerpoint/2010/main" val="38281076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A9CCF-A41D-6831-1CE7-6B9B8683399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870869D-1618-7B0B-9B66-0D5D92B1E7D3}"/>
              </a:ext>
            </a:extLst>
          </p:cNvPr>
          <p:cNvSpPr>
            <a:spLocks noGrp="1"/>
          </p:cNvSpPr>
          <p:nvPr>
            <p:ph type="title"/>
          </p:nvPr>
        </p:nvSpPr>
        <p:spPr/>
        <p:txBody>
          <a:bodyPr/>
          <a:lstStyle/>
          <a:p>
            <a:r>
              <a:rPr lang="es-CO" dirty="0"/>
              <a:t>Certificación AZ 900 Fundamentos de Azure</a:t>
            </a:r>
          </a:p>
        </p:txBody>
      </p:sp>
      <p:sp>
        <p:nvSpPr>
          <p:cNvPr id="3" name="Marcador de texto 2">
            <a:extLst>
              <a:ext uri="{FF2B5EF4-FFF2-40B4-BE49-F238E27FC236}">
                <a16:creationId xmlns:a16="http://schemas.microsoft.com/office/drawing/2014/main" id="{849033C5-A8E4-5C53-22D4-8C27EAF7EE75}"/>
              </a:ext>
            </a:extLst>
          </p:cNvPr>
          <p:cNvSpPr>
            <a:spLocks noGrp="1"/>
          </p:cNvSpPr>
          <p:nvPr>
            <p:ph type="body" idx="1"/>
          </p:nvPr>
        </p:nvSpPr>
        <p:spPr/>
        <p:txBody>
          <a:bodyPr/>
          <a:lstStyle/>
          <a:p>
            <a:r>
              <a:rPr lang="es-CO" dirty="0"/>
              <a:t>PD: el dinero nunca deja de rentar</a:t>
            </a:r>
          </a:p>
        </p:txBody>
      </p:sp>
      <p:pic>
        <p:nvPicPr>
          <p:cNvPr id="5" name="Imagen 4" descr="Una señal con letras y números&#10;&#10;El contenido generado por IA puede ser incorrecto.">
            <a:extLst>
              <a:ext uri="{FF2B5EF4-FFF2-40B4-BE49-F238E27FC236}">
                <a16:creationId xmlns:a16="http://schemas.microsoft.com/office/drawing/2014/main" id="{B8682CC5-8E0E-64A0-97AE-C16EFCE456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7397" y="3392488"/>
            <a:ext cx="2143125" cy="2143125"/>
          </a:xfrm>
          <a:prstGeom prst="rect">
            <a:avLst/>
          </a:prstGeom>
        </p:spPr>
      </p:pic>
    </p:spTree>
    <p:extLst>
      <p:ext uri="{BB962C8B-B14F-4D97-AF65-F5344CB8AC3E}">
        <p14:creationId xmlns:p14="http://schemas.microsoft.com/office/powerpoint/2010/main" val="4066702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descr="Computación en la nube">
            <a:extLst>
              <a:ext uri="{FF2B5EF4-FFF2-40B4-BE49-F238E27FC236}">
                <a16:creationId xmlns:a16="http://schemas.microsoft.com/office/drawing/2014/main" id="{9DD69130-4A99-4C80-BB4A-C350016AAEAF}"/>
              </a:ext>
            </a:extLst>
          </p:cNvPr>
          <p:cNvPicPr>
            <a:picLocks noGrp="1" noChangeAspect="1"/>
          </p:cNvPicPr>
          <p:nvPr>
            <p:ph sz="half" idx="1"/>
          </p:nvPr>
        </p:nvPicPr>
        <p:blipFill>
          <a:blip r:embed="rId3"/>
          <a:srcRect t="4431" r="1" b="3824"/>
          <a:stretch/>
        </p:blipFill>
        <p:spPr>
          <a:xfrm>
            <a:off x="0" y="1847089"/>
            <a:ext cx="3986684" cy="3657601"/>
          </a:xfrm>
          <a:prstGeom prst="rect">
            <a:avLst/>
          </a:prstGeom>
        </p:spPr>
      </p:pic>
      <p:sp>
        <p:nvSpPr>
          <p:cNvPr id="2" name="Título 1">
            <a:extLst>
              <a:ext uri="{FF2B5EF4-FFF2-40B4-BE49-F238E27FC236}">
                <a16:creationId xmlns:a16="http://schemas.microsoft.com/office/drawing/2014/main" id="{183EBBFE-682A-8CBF-8860-54DC431C5AEE}"/>
              </a:ext>
            </a:extLst>
          </p:cNvPr>
          <p:cNvSpPr>
            <a:spLocks noGrp="1"/>
          </p:cNvSpPr>
          <p:nvPr>
            <p:ph type="title"/>
          </p:nvPr>
        </p:nvSpPr>
        <p:spPr>
          <a:xfrm>
            <a:off x="614679" y="548641"/>
            <a:ext cx="4779572" cy="1298448"/>
          </a:xfrm>
        </p:spPr>
        <p:txBody>
          <a:bodyPr vert="horz" lIns="91440" tIns="45720" rIns="91440" bIns="45720" rtlCol="0" anchor="t">
            <a:normAutofit/>
          </a:bodyPr>
          <a:lstStyle/>
          <a:p>
            <a:r>
              <a:rPr lang="en-US" b="1" kern="1200">
                <a:solidFill>
                  <a:schemeClr val="tx1"/>
                </a:solidFill>
                <a:latin typeface="+mj-lt"/>
                <a:ea typeface="+mj-ea"/>
                <a:cs typeface="+mj-cs"/>
              </a:rPr>
              <a:t>Temas y habilidades evaluadas</a:t>
            </a:r>
          </a:p>
        </p:txBody>
      </p:sp>
      <p:sp>
        <p:nvSpPr>
          <p:cNvPr id="4" name="Marcador de contenido 3">
            <a:extLst>
              <a:ext uri="{FF2B5EF4-FFF2-40B4-BE49-F238E27FC236}">
                <a16:creationId xmlns:a16="http://schemas.microsoft.com/office/drawing/2014/main" id="{17061A3C-7470-38D6-95BC-2B281BE2096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0" y="853438"/>
            <a:ext cx="5546770" cy="5760721"/>
          </a:xfrm>
        </p:spPr>
        <p:txBody>
          <a:bodyPr>
            <a:normAutofit/>
          </a:bodyPr>
          <a:lstStyle/>
          <a:p>
            <a:pPr marL="0" indent="0">
              <a:spcBef>
                <a:spcPts val="2500"/>
              </a:spcBef>
              <a:buNone/>
            </a:pPr>
            <a:r>
              <a:rPr lang="es-ES" sz="1800" b="1" dirty="0"/>
              <a:t>Conceptos de la Nube</a:t>
            </a:r>
          </a:p>
          <a:p>
            <a:pPr marL="0" lvl="1" indent="0">
              <a:buNone/>
            </a:pPr>
            <a:r>
              <a:rPr lang="es-ES" sz="1800" dirty="0"/>
              <a:t>La comprensión de los conceptos fundamentales de la nube es crucial para los profesionales que trabajan en tecnología de la información.</a:t>
            </a:r>
          </a:p>
          <a:p>
            <a:pPr marL="0" indent="0">
              <a:spcBef>
                <a:spcPts val="2500"/>
              </a:spcBef>
              <a:buNone/>
            </a:pPr>
            <a:r>
              <a:rPr lang="es-ES" sz="1800" b="1" dirty="0"/>
              <a:t>Servicios Básicos de Azure</a:t>
            </a:r>
          </a:p>
          <a:p>
            <a:pPr marL="0" lvl="1" indent="0">
              <a:buNone/>
            </a:pPr>
            <a:r>
              <a:rPr lang="es-ES" sz="1800" dirty="0"/>
              <a:t>El conocimiento sobre los servicios básicos de Azure permite a los profesionales implementar soluciones efectivas en la nube.</a:t>
            </a:r>
          </a:p>
          <a:p>
            <a:pPr marL="0" indent="0">
              <a:spcBef>
                <a:spcPts val="2500"/>
              </a:spcBef>
              <a:buNone/>
            </a:pPr>
            <a:r>
              <a:rPr lang="es-ES" sz="1800" b="1" dirty="0"/>
              <a:t>Seguridad y Cumplimiento</a:t>
            </a:r>
          </a:p>
          <a:p>
            <a:pPr marL="0" lvl="1" indent="0">
              <a:buNone/>
            </a:pPr>
            <a:r>
              <a:rPr lang="es-ES" sz="1800" dirty="0"/>
              <a:t>Las habilidades en seguridad y cumplimiento son esenciales para garantizar la protección de datos en entornos de Azure.</a:t>
            </a:r>
          </a:p>
          <a:p>
            <a:pPr marL="0" indent="0">
              <a:spcBef>
                <a:spcPts val="2500"/>
              </a:spcBef>
              <a:buNone/>
            </a:pPr>
            <a:r>
              <a:rPr lang="es-ES" sz="1800" b="1" dirty="0"/>
              <a:t>Precio y Soporte</a:t>
            </a:r>
          </a:p>
          <a:p>
            <a:pPr marL="0" lvl="1" indent="0">
              <a:buNone/>
            </a:pPr>
            <a:r>
              <a:rPr lang="es-ES" sz="1800" dirty="0"/>
              <a:t>Comprender los modelos de precios y las opciones de soporte de Azure es fundamental para la planificación financiera y operativa.</a:t>
            </a:r>
            <a:endParaRPr lang="es-SV" sz="1800" dirty="0"/>
          </a:p>
        </p:txBody>
      </p:sp>
      <p:pic>
        <p:nvPicPr>
          <p:cNvPr id="3" name="Imagen 2">
            <a:extLst>
              <a:ext uri="{FF2B5EF4-FFF2-40B4-BE49-F238E27FC236}">
                <a16:creationId xmlns:a16="http://schemas.microsoft.com/office/drawing/2014/main" id="{743D8462-78B8-3A33-6D3F-4F370D79752E}"/>
              </a:ext>
            </a:extLst>
          </p:cNvPr>
          <p:cNvPicPr>
            <a:picLocks noChangeAspect="1"/>
          </p:cNvPicPr>
          <p:nvPr/>
        </p:nvPicPr>
        <p:blipFill>
          <a:blip r:embed="rId4"/>
          <a:stretch>
            <a:fillRect/>
          </a:stretch>
        </p:blipFill>
        <p:spPr>
          <a:xfrm>
            <a:off x="3402588" y="6083373"/>
            <a:ext cx="6259146" cy="766917"/>
          </a:xfrm>
          <a:prstGeom prst="rect">
            <a:avLst/>
          </a:prstGeom>
        </p:spPr>
      </p:pic>
    </p:spTree>
    <p:extLst>
      <p:ext uri="{BB962C8B-B14F-4D97-AF65-F5344CB8AC3E}">
        <p14:creationId xmlns:p14="http://schemas.microsoft.com/office/powerpoint/2010/main" val="29795537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6700F6D-4CDF-7420-1CC1-430037A75301}"/>
              </a:ext>
            </a:extLst>
          </p:cNvPr>
          <p:cNvSpPr>
            <a:spLocks noGrp="1"/>
          </p:cNvSpPr>
          <p:nvPr>
            <p:ph type="title"/>
          </p:nvPr>
        </p:nvSpPr>
        <p:spPr/>
        <p:txBody>
          <a:bodyPr/>
          <a:lstStyle/>
          <a:p>
            <a:r>
              <a:rPr lang="es-ES" dirty="0"/>
              <a:t>Carreras Azure</a:t>
            </a:r>
            <a:endParaRPr lang="es-SV" dirty="0"/>
          </a:p>
        </p:txBody>
      </p:sp>
      <p:pic>
        <p:nvPicPr>
          <p:cNvPr id="7" name="Marcador de contenido 6" descr="Diagrama, Icono&#10;&#10;El contenido generado por IA puede ser incorrecto.">
            <a:extLst>
              <a:ext uri="{FF2B5EF4-FFF2-40B4-BE49-F238E27FC236}">
                <a16:creationId xmlns:a16="http://schemas.microsoft.com/office/drawing/2014/main" id="{9176D1F2-DF0C-5F9E-7238-983EE06892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414145"/>
            <a:ext cx="7735711" cy="4351338"/>
          </a:xfrm>
        </p:spPr>
      </p:pic>
      <p:pic>
        <p:nvPicPr>
          <p:cNvPr id="8" name="Imagen 7">
            <a:extLst>
              <a:ext uri="{FF2B5EF4-FFF2-40B4-BE49-F238E27FC236}">
                <a16:creationId xmlns:a16="http://schemas.microsoft.com/office/drawing/2014/main" id="{8FEBC35F-95D5-BE46-4E7C-6B2FD3BA6E36}"/>
              </a:ext>
            </a:extLst>
          </p:cNvPr>
          <p:cNvPicPr>
            <a:picLocks noChangeAspect="1"/>
          </p:cNvPicPr>
          <p:nvPr/>
        </p:nvPicPr>
        <p:blipFill>
          <a:blip r:embed="rId3"/>
          <a:stretch>
            <a:fillRect/>
          </a:stretch>
        </p:blipFill>
        <p:spPr>
          <a:xfrm>
            <a:off x="3402588" y="6083373"/>
            <a:ext cx="6259146" cy="766917"/>
          </a:xfrm>
          <a:prstGeom prst="rect">
            <a:avLst/>
          </a:prstGeom>
        </p:spPr>
      </p:pic>
    </p:spTree>
    <p:extLst>
      <p:ext uri="{BB962C8B-B14F-4D97-AF65-F5344CB8AC3E}">
        <p14:creationId xmlns:p14="http://schemas.microsoft.com/office/powerpoint/2010/main" val="3991753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5082EDB5-D23D-695A-E5AE-DF8F72CF1913}"/>
              </a:ext>
            </a:extLst>
          </p:cNvPr>
          <p:cNvSpPr>
            <a:spLocks noGrp="1"/>
          </p:cNvSpPr>
          <p:nvPr>
            <p:ph type="body" sz="quarter" idx="10"/>
          </p:nvPr>
        </p:nvSpPr>
        <p:spPr>
          <a:xfrm>
            <a:off x="513347" y="2358189"/>
            <a:ext cx="11823032" cy="2542674"/>
          </a:xfrm>
        </p:spPr>
        <p:txBody>
          <a:bodyPr>
            <a:normAutofit/>
          </a:bodyPr>
          <a:lstStyle/>
          <a:p>
            <a:r>
              <a:rPr lang="es-ES" sz="9600" dirty="0"/>
              <a:t>¡¡¡¡¡¡¡¡¡¡Gracias !!!!!</a:t>
            </a:r>
            <a:endParaRPr lang="es-SV" sz="9600" dirty="0"/>
          </a:p>
        </p:txBody>
      </p:sp>
    </p:spTree>
    <p:extLst>
      <p:ext uri="{BB962C8B-B14F-4D97-AF65-F5344CB8AC3E}">
        <p14:creationId xmlns:p14="http://schemas.microsoft.com/office/powerpoint/2010/main" val="803667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E2861-D284-0E79-88E2-66E91E787B0C}"/>
            </a:ext>
          </a:extLst>
        </p:cNvPr>
        <p:cNvGrpSpPr/>
        <p:nvPr/>
      </p:nvGrpSpPr>
      <p:grpSpPr>
        <a:xfrm>
          <a:off x="0" y="0"/>
          <a:ext cx="0" cy="0"/>
          <a:chOff x="0" y="0"/>
          <a:chExt cx="0" cy="0"/>
        </a:xfrm>
      </p:grpSpPr>
      <p:pic>
        <p:nvPicPr>
          <p:cNvPr id="10" name="Marcador de posición de imagen 9" descr="Logotipo&#10;&#10;El contenido generado por IA puede ser incorrecto.">
            <a:extLst>
              <a:ext uri="{FF2B5EF4-FFF2-40B4-BE49-F238E27FC236}">
                <a16:creationId xmlns:a16="http://schemas.microsoft.com/office/drawing/2014/main" id="{20BBD188-F3B9-073A-7457-BFF6DA2574FB}"/>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67" b="67"/>
          <a:stretch>
            <a:fillRect/>
          </a:stretch>
        </p:blipFill>
        <p:spPr/>
      </p:pic>
      <p:sp>
        <p:nvSpPr>
          <p:cNvPr id="5" name="Marcador de texto 4">
            <a:extLst>
              <a:ext uri="{FF2B5EF4-FFF2-40B4-BE49-F238E27FC236}">
                <a16:creationId xmlns:a16="http://schemas.microsoft.com/office/drawing/2014/main" id="{A2A1484B-AED3-F14F-8A0E-ED1E57027857}"/>
              </a:ext>
            </a:extLst>
          </p:cNvPr>
          <p:cNvSpPr>
            <a:spLocks noGrp="1"/>
          </p:cNvSpPr>
          <p:nvPr>
            <p:ph type="body" sz="quarter" idx="13"/>
          </p:nvPr>
        </p:nvSpPr>
        <p:spPr/>
        <p:txBody>
          <a:bodyPr>
            <a:normAutofit fontScale="62500" lnSpcReduction="20000"/>
          </a:bodyPr>
          <a:lstStyle/>
          <a:p>
            <a:r>
              <a:rPr lang="es-CO" dirty="0"/>
              <a:t>El Salvador</a:t>
            </a:r>
          </a:p>
        </p:txBody>
      </p:sp>
      <p:pic>
        <p:nvPicPr>
          <p:cNvPr id="8" name="Marcador de posición de imagen 7" descr="Hombre sonriendo con lentes&#10;&#10;El contenido generado por IA puede ser incorrecto.">
            <a:extLst>
              <a:ext uri="{FF2B5EF4-FFF2-40B4-BE49-F238E27FC236}">
                <a16:creationId xmlns:a16="http://schemas.microsoft.com/office/drawing/2014/main" id="{CB659460-33E3-8198-DFA3-69B0C63E793F}"/>
              </a:ext>
            </a:extLst>
          </p:cNvPr>
          <p:cNvPicPr>
            <a:picLocks noGrp="1" noChangeAspect="1"/>
          </p:cNvPicPr>
          <p:nvPr>
            <p:ph type="pic" sz="quarter" idx="14"/>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t="12500" b="12500"/>
          <a:stretch>
            <a:fillRect/>
          </a:stretch>
        </p:blipFill>
        <p:spPr>
          <a:xfrm>
            <a:off x="1581451" y="1901210"/>
            <a:ext cx="3733079" cy="3733079"/>
          </a:xfrm>
        </p:spPr>
      </p:pic>
      <p:sp>
        <p:nvSpPr>
          <p:cNvPr id="9" name="Marcador de texto 8">
            <a:extLst>
              <a:ext uri="{FF2B5EF4-FFF2-40B4-BE49-F238E27FC236}">
                <a16:creationId xmlns:a16="http://schemas.microsoft.com/office/drawing/2014/main" id="{5FB90C18-CFA3-ABF3-B291-511F814FA55B}"/>
              </a:ext>
            </a:extLst>
          </p:cNvPr>
          <p:cNvSpPr>
            <a:spLocks noGrp="1"/>
          </p:cNvSpPr>
          <p:nvPr>
            <p:ph type="body" sz="quarter" idx="10"/>
          </p:nvPr>
        </p:nvSpPr>
        <p:spPr>
          <a:xfrm>
            <a:off x="5314530" y="2691210"/>
            <a:ext cx="6790799" cy="3099990"/>
          </a:xfrm>
        </p:spPr>
        <p:txBody>
          <a:bodyPr>
            <a:noAutofit/>
          </a:bodyPr>
          <a:lstStyle/>
          <a:p>
            <a:pPr>
              <a:lnSpc>
                <a:spcPct val="170000"/>
              </a:lnSpc>
            </a:pPr>
            <a:r>
              <a:rPr lang="es-ES" sz="1400" dirty="0">
                <a:effectLst>
                  <a:outerShdw blurRad="38100" dist="38100" dir="2700000" algn="tl">
                    <a:srgbClr val="000000">
                      <a:alpha val="43137"/>
                    </a:srgbClr>
                  </a:outerShdw>
                </a:effectLst>
              </a:rPr>
              <a:t>Ingeniero de Proyectos en Ambientes Nube</a:t>
            </a:r>
            <a:br>
              <a:rPr lang="es-ES" sz="1400" dirty="0">
                <a:effectLst>
                  <a:outerShdw blurRad="38100" dist="38100" dir="2700000" algn="tl">
                    <a:srgbClr val="000000">
                      <a:alpha val="43137"/>
                    </a:srgbClr>
                  </a:outerShdw>
                </a:effectLst>
              </a:rPr>
            </a:br>
            <a:r>
              <a:rPr lang="es-ES" sz="1400" dirty="0">
                <a:effectLst>
                  <a:outerShdw blurRad="38100" dist="38100" dir="2700000" algn="tl">
                    <a:srgbClr val="000000">
                      <a:alpha val="43137"/>
                    </a:srgbClr>
                  </a:outerShdw>
                </a:effectLst>
              </a:rPr>
              <a:t>Docente Catedrático.</a:t>
            </a:r>
            <a:br>
              <a:rPr lang="es-ES" sz="1400" dirty="0">
                <a:effectLst>
                  <a:outerShdw blurRad="38100" dist="38100" dir="2700000" algn="tl">
                    <a:srgbClr val="000000">
                      <a:alpha val="43137"/>
                    </a:srgbClr>
                  </a:outerShdw>
                </a:effectLst>
              </a:rPr>
            </a:br>
            <a:r>
              <a:rPr lang="es-ES" sz="1400" dirty="0">
                <a:effectLst>
                  <a:outerShdw blurRad="38100" dist="38100" dir="2700000" algn="tl">
                    <a:srgbClr val="000000">
                      <a:alpha val="43137"/>
                    </a:srgbClr>
                  </a:outerShdw>
                </a:effectLst>
              </a:rPr>
              <a:t>Microsoft Educator</a:t>
            </a:r>
            <a:br>
              <a:rPr lang="es-ES" sz="1400" dirty="0">
                <a:effectLst>
                  <a:outerShdw blurRad="38100" dist="38100" dir="2700000" algn="tl">
                    <a:srgbClr val="000000">
                      <a:alpha val="43137"/>
                    </a:srgbClr>
                  </a:outerShdw>
                </a:effectLst>
              </a:rPr>
            </a:br>
            <a:r>
              <a:rPr lang="es-ES" sz="1400" dirty="0">
                <a:effectLst>
                  <a:outerShdw blurRad="38100" dist="38100" dir="2700000" algn="tl">
                    <a:srgbClr val="000000">
                      <a:alpha val="43137"/>
                    </a:srgbClr>
                  </a:outerShdw>
                </a:effectLst>
              </a:rPr>
              <a:t>Entrenador Certificado Microsoft | MCT</a:t>
            </a:r>
            <a:br>
              <a:rPr lang="es-ES" sz="1400" dirty="0">
                <a:effectLst>
                  <a:outerShdw blurRad="38100" dist="38100" dir="2700000" algn="tl">
                    <a:srgbClr val="000000">
                      <a:alpha val="43137"/>
                    </a:srgbClr>
                  </a:outerShdw>
                </a:effectLst>
              </a:rPr>
            </a:br>
            <a:r>
              <a:rPr lang="es-ES" sz="1400" dirty="0">
                <a:effectLst>
                  <a:outerShdw blurRad="38100" dist="38100" dir="2700000" algn="tl">
                    <a:srgbClr val="000000">
                      <a:alpha val="43137"/>
                    </a:srgbClr>
                  </a:outerShdw>
                </a:effectLst>
              </a:rPr>
              <a:t>CEO Fundador de MD Academia Virtual</a:t>
            </a:r>
            <a:br>
              <a:rPr lang="es-ES" sz="1400" dirty="0">
                <a:effectLst>
                  <a:outerShdw blurRad="38100" dist="38100" dir="2700000" algn="tl">
                    <a:srgbClr val="000000">
                      <a:alpha val="43137"/>
                    </a:srgbClr>
                  </a:outerShdw>
                </a:effectLst>
              </a:rPr>
            </a:br>
            <a:r>
              <a:rPr lang="es-ES" sz="1400" dirty="0">
                <a:effectLst>
                  <a:outerShdw blurRad="38100" dist="38100" dir="2700000" algn="tl">
                    <a:srgbClr val="000000">
                      <a:alpha val="43137"/>
                    </a:srgbClr>
                  </a:outerShdw>
                </a:effectLst>
              </a:rPr>
              <a:t>Certificado en Análisis de Datos en Power BI</a:t>
            </a:r>
            <a:br>
              <a:rPr lang="es-ES" sz="1400" dirty="0">
                <a:effectLst>
                  <a:outerShdw blurRad="38100" dist="38100" dir="2700000" algn="tl">
                    <a:srgbClr val="000000">
                      <a:alpha val="43137"/>
                    </a:srgbClr>
                  </a:outerShdw>
                </a:effectLst>
              </a:rPr>
            </a:br>
            <a:r>
              <a:rPr lang="es-ES" sz="1400" dirty="0">
                <a:effectLst>
                  <a:outerShdw blurRad="38100" dist="38100" dir="2700000" algn="tl">
                    <a:srgbClr val="000000">
                      <a:alpha val="43137"/>
                    </a:srgbClr>
                  </a:outerShdw>
                </a:effectLst>
              </a:rPr>
              <a:t>Especialista Certificado en Ciberseguridad</a:t>
            </a:r>
            <a:br>
              <a:rPr lang="es-ES" sz="1400" dirty="0">
                <a:effectLst>
                  <a:outerShdw blurRad="38100" dist="38100" dir="2700000" algn="tl">
                    <a:srgbClr val="000000">
                      <a:alpha val="43137"/>
                    </a:srgbClr>
                  </a:outerShdw>
                </a:effectLst>
              </a:rPr>
            </a:br>
            <a:r>
              <a:rPr lang="es-ES" sz="1400" dirty="0">
                <a:effectLst>
                  <a:outerShdw blurRad="38100" dist="38100" dir="2700000" algn="tl">
                    <a:srgbClr val="000000">
                      <a:alpha val="43137"/>
                    </a:srgbClr>
                  </a:outerShdw>
                </a:effectLst>
              </a:rPr>
              <a:t>Microsoft Office Especialista</a:t>
            </a:r>
            <a:br>
              <a:rPr lang="es-ES" sz="1400" dirty="0">
                <a:effectLst>
                  <a:outerShdw blurRad="38100" dist="38100" dir="2700000" algn="tl">
                    <a:srgbClr val="000000">
                      <a:alpha val="43137"/>
                    </a:srgbClr>
                  </a:outerShdw>
                </a:effectLst>
              </a:rPr>
            </a:br>
            <a:r>
              <a:rPr lang="es-ES" sz="1400" dirty="0">
                <a:effectLst>
                  <a:outerShdw blurRad="38100" dist="38100" dir="2700000" algn="tl">
                    <a:srgbClr val="000000">
                      <a:alpha val="43137"/>
                    </a:srgbClr>
                  </a:outerShdw>
                </a:effectLst>
              </a:rPr>
              <a:t>Administrador de plataforma de exámenes de certificación: Certiport y PersonVUE</a:t>
            </a:r>
            <a:endParaRPr lang="es-SV" sz="1400" dirty="0">
              <a:effectLst>
                <a:outerShdw blurRad="38100" dist="38100" dir="2700000" algn="tl">
                  <a:srgbClr val="000000">
                    <a:alpha val="43137"/>
                  </a:srgbClr>
                </a:outerShdw>
              </a:effectLst>
            </a:endParaRPr>
          </a:p>
        </p:txBody>
      </p:sp>
      <p:sp>
        <p:nvSpPr>
          <p:cNvPr id="13" name="CuadroTexto 12">
            <a:extLst>
              <a:ext uri="{FF2B5EF4-FFF2-40B4-BE49-F238E27FC236}">
                <a16:creationId xmlns:a16="http://schemas.microsoft.com/office/drawing/2014/main" id="{4406D533-5860-30D3-6C53-4C2065C03293}"/>
              </a:ext>
            </a:extLst>
          </p:cNvPr>
          <p:cNvSpPr txBox="1"/>
          <p:nvPr/>
        </p:nvSpPr>
        <p:spPr>
          <a:xfrm>
            <a:off x="10040070" y="2691210"/>
            <a:ext cx="2304330" cy="307777"/>
          </a:xfrm>
          <a:prstGeom prst="rect">
            <a:avLst/>
          </a:prstGeom>
          <a:noFill/>
        </p:spPr>
        <p:txBody>
          <a:bodyPr wrap="square">
            <a:spAutoFit/>
          </a:bodyPr>
          <a:lstStyle/>
          <a:p>
            <a:r>
              <a:rPr lang="es-SV" sz="1400" dirty="0"/>
              <a:t>miguel-dimas-1578221bb/</a:t>
            </a:r>
          </a:p>
        </p:txBody>
      </p:sp>
      <p:pic>
        <p:nvPicPr>
          <p:cNvPr id="15" name="Imagen 14" descr="Icono&#10;&#10;El contenido generado por IA puede ser incorrecto.">
            <a:extLst>
              <a:ext uri="{FF2B5EF4-FFF2-40B4-BE49-F238E27FC236}">
                <a16:creationId xmlns:a16="http://schemas.microsoft.com/office/drawing/2014/main" id="{20D02CA8-2875-48DF-B4F0-944A4637FF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47640" y="2660425"/>
            <a:ext cx="392430" cy="369346"/>
          </a:xfrm>
          <a:prstGeom prst="rect">
            <a:avLst/>
          </a:prstGeom>
        </p:spPr>
      </p:pic>
      <p:pic>
        <p:nvPicPr>
          <p:cNvPr id="17" name="Imagen 16" descr="Un dibujo animado con letras&#10;&#10;El contenido generado por IA puede ser incorrecto.">
            <a:extLst>
              <a:ext uri="{FF2B5EF4-FFF2-40B4-BE49-F238E27FC236}">
                <a16:creationId xmlns:a16="http://schemas.microsoft.com/office/drawing/2014/main" id="{D36DBC38-6575-AE32-37E9-84213823060E}"/>
              </a:ext>
            </a:extLst>
          </p:cNvPr>
          <p:cNvPicPr>
            <a:picLocks noChangeAspect="1"/>
          </p:cNvPicPr>
          <p:nvPr/>
        </p:nvPicPr>
        <p:blipFill>
          <a:blip r:embed="rId6">
            <a:extLst>
              <a:ext uri="{28A0092B-C50C-407E-A947-70E740481C1C}">
                <a14:useLocalDpi xmlns:a14="http://schemas.microsoft.com/office/drawing/2010/main" val="0"/>
              </a:ext>
            </a:extLst>
          </a:blip>
          <a:srcRect r="55224"/>
          <a:stretch/>
        </p:blipFill>
        <p:spPr>
          <a:xfrm>
            <a:off x="9567425" y="3057580"/>
            <a:ext cx="480078" cy="536084"/>
          </a:xfrm>
          <a:prstGeom prst="rect">
            <a:avLst/>
          </a:prstGeom>
        </p:spPr>
      </p:pic>
      <p:sp>
        <p:nvSpPr>
          <p:cNvPr id="19" name="CuadroTexto 18">
            <a:extLst>
              <a:ext uri="{FF2B5EF4-FFF2-40B4-BE49-F238E27FC236}">
                <a16:creationId xmlns:a16="http://schemas.microsoft.com/office/drawing/2014/main" id="{FB221533-F2FC-4748-17CE-0026D0D9F885}"/>
              </a:ext>
            </a:extLst>
          </p:cNvPr>
          <p:cNvSpPr txBox="1"/>
          <p:nvPr/>
        </p:nvSpPr>
        <p:spPr>
          <a:xfrm>
            <a:off x="10040070" y="3176820"/>
            <a:ext cx="6842760" cy="307777"/>
          </a:xfrm>
          <a:prstGeom prst="rect">
            <a:avLst/>
          </a:prstGeom>
          <a:noFill/>
        </p:spPr>
        <p:txBody>
          <a:bodyPr wrap="square">
            <a:spAutoFit/>
          </a:bodyPr>
          <a:lstStyle/>
          <a:p>
            <a:r>
              <a:rPr lang="es-SV" sz="1400" dirty="0"/>
              <a:t>MDacademiavirtual</a:t>
            </a:r>
          </a:p>
        </p:txBody>
      </p:sp>
      <p:sp>
        <p:nvSpPr>
          <p:cNvPr id="21" name="CuadroTexto 20">
            <a:extLst>
              <a:ext uri="{FF2B5EF4-FFF2-40B4-BE49-F238E27FC236}">
                <a16:creationId xmlns:a16="http://schemas.microsoft.com/office/drawing/2014/main" id="{238C5715-5149-E638-BD1F-AB947DE68D82}"/>
              </a:ext>
            </a:extLst>
          </p:cNvPr>
          <p:cNvSpPr txBox="1"/>
          <p:nvPr/>
        </p:nvSpPr>
        <p:spPr>
          <a:xfrm>
            <a:off x="10077719" y="3652257"/>
            <a:ext cx="9111916" cy="307777"/>
          </a:xfrm>
          <a:prstGeom prst="rect">
            <a:avLst/>
          </a:prstGeom>
          <a:noFill/>
        </p:spPr>
        <p:txBody>
          <a:bodyPr wrap="square">
            <a:spAutoFit/>
          </a:bodyPr>
          <a:lstStyle/>
          <a:p>
            <a:r>
              <a:rPr lang="es-SV" sz="1400" dirty="0"/>
              <a:t>@MiguelDimas-MD</a:t>
            </a:r>
          </a:p>
        </p:txBody>
      </p:sp>
      <p:pic>
        <p:nvPicPr>
          <p:cNvPr id="23" name="Imagen 22" descr="Imagen que contiene Flecha&#10;&#10;El contenido generado por IA puede ser incorrecto.">
            <a:extLst>
              <a:ext uri="{FF2B5EF4-FFF2-40B4-BE49-F238E27FC236}">
                <a16:creationId xmlns:a16="http://schemas.microsoft.com/office/drawing/2014/main" id="{59E39DE9-97C2-90B4-128A-FA0E90DC0DF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01991" y="3652258"/>
            <a:ext cx="475728" cy="329486"/>
          </a:xfrm>
          <a:prstGeom prst="rect">
            <a:avLst/>
          </a:prstGeom>
        </p:spPr>
      </p:pic>
      <p:pic>
        <p:nvPicPr>
          <p:cNvPr id="25" name="Imagen 24" descr="Imagen que contiene señal, dibujo&#10;&#10;El contenido generado por IA puede ser incorrecto.">
            <a:extLst>
              <a:ext uri="{FF2B5EF4-FFF2-40B4-BE49-F238E27FC236}">
                <a16:creationId xmlns:a16="http://schemas.microsoft.com/office/drawing/2014/main" id="{67F2F90B-F5CB-9007-8F25-71A13385F6AB}"/>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25000"/>
                    </a14:imgEffect>
                  </a14:imgLayer>
                </a14:imgProps>
              </a:ext>
              <a:ext uri="{28A0092B-C50C-407E-A947-70E740481C1C}">
                <a14:useLocalDpi xmlns:a14="http://schemas.microsoft.com/office/drawing/2010/main" val="0"/>
              </a:ext>
            </a:extLst>
          </a:blip>
          <a:stretch>
            <a:fillRect/>
          </a:stretch>
        </p:blipFill>
        <p:spPr>
          <a:xfrm>
            <a:off x="8365770" y="4066801"/>
            <a:ext cx="821405" cy="823384"/>
          </a:xfrm>
          <a:prstGeom prst="rect">
            <a:avLst/>
          </a:prstGeom>
        </p:spPr>
      </p:pic>
      <p:pic>
        <p:nvPicPr>
          <p:cNvPr id="27" name="Imagen 26" descr="Diagrama&#10;&#10;El contenido generado por IA puede ser incorrecto.">
            <a:extLst>
              <a:ext uri="{FF2B5EF4-FFF2-40B4-BE49-F238E27FC236}">
                <a16:creationId xmlns:a16="http://schemas.microsoft.com/office/drawing/2014/main" id="{D3B55ACD-332C-7B8C-BCDE-C835A83138B2}"/>
              </a:ext>
            </a:extLst>
          </p:cNvPr>
          <p:cNvPicPr>
            <a:picLocks noChangeAspect="1"/>
          </p:cNvPicPr>
          <p:nvPr/>
        </p:nvPicPr>
        <p:blipFill>
          <a:blip r:embed="rId10">
            <a:extLst>
              <a:ext uri="{BEBA8EAE-BF5A-486C-A8C5-ECC9F3942E4B}">
                <a14:imgProps xmlns:a14="http://schemas.microsoft.com/office/drawing/2010/main">
                  <a14:imgLayer r:embed="rId11">
                    <a14:imgEffect>
                      <a14:sharpenSoften amount="25000"/>
                    </a14:imgEffect>
                  </a14:imgLayer>
                </a14:imgProps>
              </a:ext>
              <a:ext uri="{28A0092B-C50C-407E-A947-70E740481C1C}">
                <a14:useLocalDpi xmlns:a14="http://schemas.microsoft.com/office/drawing/2010/main" val="0"/>
              </a:ext>
            </a:extLst>
          </a:blip>
          <a:stretch>
            <a:fillRect/>
          </a:stretch>
        </p:blipFill>
        <p:spPr>
          <a:xfrm>
            <a:off x="9236648" y="4095726"/>
            <a:ext cx="821405" cy="810501"/>
          </a:xfrm>
          <a:prstGeom prst="rect">
            <a:avLst/>
          </a:prstGeom>
        </p:spPr>
      </p:pic>
      <p:pic>
        <p:nvPicPr>
          <p:cNvPr id="29" name="Imagen 28" descr="Icono&#10;&#10;El contenido generado por IA puede ser incorrecto.">
            <a:extLst>
              <a:ext uri="{FF2B5EF4-FFF2-40B4-BE49-F238E27FC236}">
                <a16:creationId xmlns:a16="http://schemas.microsoft.com/office/drawing/2014/main" id="{831BE128-F9A1-E0EF-4D15-ED2173FE4A8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071999" y="4062827"/>
            <a:ext cx="821406" cy="821406"/>
          </a:xfrm>
          <a:prstGeom prst="rect">
            <a:avLst/>
          </a:prstGeom>
        </p:spPr>
      </p:pic>
      <p:pic>
        <p:nvPicPr>
          <p:cNvPr id="31" name="Imagen 30" descr="Imagen que contiene Icono&#10;&#10;El contenido generado por IA puede ser incorrecto.">
            <a:extLst>
              <a:ext uri="{FF2B5EF4-FFF2-40B4-BE49-F238E27FC236}">
                <a16:creationId xmlns:a16="http://schemas.microsoft.com/office/drawing/2014/main" id="{C577A07E-FE0A-D92F-83BD-77F4AA1A7B7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41710" y="4092826"/>
            <a:ext cx="769979" cy="802062"/>
          </a:xfrm>
          <a:prstGeom prst="rect">
            <a:avLst/>
          </a:prstGeom>
        </p:spPr>
      </p:pic>
      <p:pic>
        <p:nvPicPr>
          <p:cNvPr id="33" name="Imagen 32" descr="Icono&#10;&#10;El contenido generado por IA puede ser incorrecto.">
            <a:extLst>
              <a:ext uri="{FF2B5EF4-FFF2-40B4-BE49-F238E27FC236}">
                <a16:creationId xmlns:a16="http://schemas.microsoft.com/office/drawing/2014/main" id="{83D26244-0B21-1254-51DC-0FC032D0108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751186" y="4880944"/>
            <a:ext cx="821405" cy="821405"/>
          </a:xfrm>
          <a:prstGeom prst="rect">
            <a:avLst/>
          </a:prstGeom>
        </p:spPr>
      </p:pic>
      <p:pic>
        <p:nvPicPr>
          <p:cNvPr id="35" name="Imagen 34" descr="Imagen que contiene Diagrama&#10;&#10;El contenido generado por IA puede ser incorrecto.">
            <a:extLst>
              <a:ext uri="{FF2B5EF4-FFF2-40B4-BE49-F238E27FC236}">
                <a16:creationId xmlns:a16="http://schemas.microsoft.com/office/drawing/2014/main" id="{B399BD2B-1710-6E6B-A424-16D4B017429D}"/>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633812" y="4873466"/>
            <a:ext cx="844111" cy="844111"/>
          </a:xfrm>
          <a:prstGeom prst="rect">
            <a:avLst/>
          </a:prstGeom>
        </p:spPr>
      </p:pic>
      <p:pic>
        <p:nvPicPr>
          <p:cNvPr id="37" name="Imagen 36" descr="Icono&#10;&#10;El contenido generado por IA puede ser incorrecto.">
            <a:extLst>
              <a:ext uri="{FF2B5EF4-FFF2-40B4-BE49-F238E27FC236}">
                <a16:creationId xmlns:a16="http://schemas.microsoft.com/office/drawing/2014/main" id="{F4EF9EBF-C65F-2560-1554-F3A0C740BD0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487481" y="4874994"/>
            <a:ext cx="844111" cy="844111"/>
          </a:xfrm>
          <a:prstGeom prst="rect">
            <a:avLst/>
          </a:prstGeom>
        </p:spPr>
      </p:pic>
      <p:pic>
        <p:nvPicPr>
          <p:cNvPr id="39" name="Imagen 38" descr="Icono&#10;&#10;El contenido generado por IA puede ser incorrecto.">
            <a:extLst>
              <a:ext uri="{FF2B5EF4-FFF2-40B4-BE49-F238E27FC236}">
                <a16:creationId xmlns:a16="http://schemas.microsoft.com/office/drawing/2014/main" id="{A9E9FC00-18E3-4536-3D77-11382B9C9F08}"/>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315550" y="4882174"/>
            <a:ext cx="844366" cy="844366"/>
          </a:xfrm>
          <a:prstGeom prst="rect">
            <a:avLst/>
          </a:prstGeom>
        </p:spPr>
      </p:pic>
    </p:spTree>
    <p:extLst>
      <p:ext uri="{BB962C8B-B14F-4D97-AF65-F5344CB8AC3E}">
        <p14:creationId xmlns:p14="http://schemas.microsoft.com/office/powerpoint/2010/main" val="4100755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upo 30">
            <a:extLst>
              <a:ext uri="{FF2B5EF4-FFF2-40B4-BE49-F238E27FC236}">
                <a16:creationId xmlns:a16="http://schemas.microsoft.com/office/drawing/2014/main" id="{95CBE68B-8255-F1E2-F1F2-C2E555363CC2}"/>
              </a:ext>
            </a:extLst>
          </p:cNvPr>
          <p:cNvGrpSpPr/>
          <p:nvPr/>
        </p:nvGrpSpPr>
        <p:grpSpPr>
          <a:xfrm>
            <a:off x="574044" y="1239113"/>
            <a:ext cx="3240000" cy="1260000"/>
            <a:chOff x="488448" y="1211102"/>
            <a:chExt cx="3240000" cy="1260000"/>
          </a:xfrm>
        </p:grpSpPr>
        <p:sp>
          <p:nvSpPr>
            <p:cNvPr id="7" name="Rectángulo: esquinas redondeadas 6">
              <a:extLst>
                <a:ext uri="{FF2B5EF4-FFF2-40B4-BE49-F238E27FC236}">
                  <a16:creationId xmlns:a16="http://schemas.microsoft.com/office/drawing/2014/main" id="{712920A9-90BF-80B2-6073-E0AE08E96245}"/>
                </a:ext>
              </a:extLst>
            </p:cNvPr>
            <p:cNvSpPr/>
            <p:nvPr/>
          </p:nvSpPr>
          <p:spPr>
            <a:xfrm>
              <a:off x="488448" y="1211102"/>
              <a:ext cx="3240000" cy="1260000"/>
            </a:xfrm>
            <a:prstGeom prst="roundRect">
              <a:avLst>
                <a:gd name="adj" fmla="val 10091"/>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2" name="Imagen 11" descr="Dibujo con letras blancas&#10;&#10;Descripción generada automáticamente con confianza media">
              <a:extLst>
                <a:ext uri="{FF2B5EF4-FFF2-40B4-BE49-F238E27FC236}">
                  <a16:creationId xmlns:a16="http://schemas.microsoft.com/office/drawing/2014/main" id="{28D981B0-DD6F-BE07-EF88-937C60192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465" y="1560949"/>
              <a:ext cx="2975966" cy="560306"/>
            </a:xfrm>
            <a:prstGeom prst="rect">
              <a:avLst/>
            </a:prstGeom>
          </p:spPr>
        </p:pic>
      </p:grpSp>
      <p:grpSp>
        <p:nvGrpSpPr>
          <p:cNvPr id="17" name="Grupo 16">
            <a:extLst>
              <a:ext uri="{FF2B5EF4-FFF2-40B4-BE49-F238E27FC236}">
                <a16:creationId xmlns:a16="http://schemas.microsoft.com/office/drawing/2014/main" id="{1EBFC720-7072-DF19-CACF-135B097E4474}"/>
              </a:ext>
            </a:extLst>
          </p:cNvPr>
          <p:cNvGrpSpPr/>
          <p:nvPr/>
        </p:nvGrpSpPr>
        <p:grpSpPr>
          <a:xfrm>
            <a:off x="4453247" y="1211102"/>
            <a:ext cx="3240000" cy="1260000"/>
            <a:chOff x="3849948" y="1391547"/>
            <a:chExt cx="3240000" cy="1260000"/>
          </a:xfrm>
        </p:grpSpPr>
        <p:sp>
          <p:nvSpPr>
            <p:cNvPr id="6" name="Rectángulo: esquinas redondeadas 5">
              <a:extLst>
                <a:ext uri="{FF2B5EF4-FFF2-40B4-BE49-F238E27FC236}">
                  <a16:creationId xmlns:a16="http://schemas.microsoft.com/office/drawing/2014/main" id="{01CF9013-F79E-BE1F-A492-FE3C324A11FD}"/>
                </a:ext>
              </a:extLst>
            </p:cNvPr>
            <p:cNvSpPr/>
            <p:nvPr/>
          </p:nvSpPr>
          <p:spPr>
            <a:xfrm>
              <a:off x="3849948" y="1391547"/>
              <a:ext cx="3240000" cy="1260000"/>
            </a:xfrm>
            <a:prstGeom prst="roundRect">
              <a:avLst>
                <a:gd name="adj" fmla="val 10091"/>
              </a:avLst>
            </a:prstGeom>
            <a:solidFill>
              <a:srgbClr val="005AA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13" name="Picture 2" descr="Consejo Estudiantil - Universidad Icesi, Cali - ColombiaEs tiempo de ayudar">
              <a:extLst>
                <a:ext uri="{FF2B5EF4-FFF2-40B4-BE49-F238E27FC236}">
                  <a16:creationId xmlns:a16="http://schemas.microsoft.com/office/drawing/2014/main" id="{25B3CE12-25E5-E211-1952-C8266E12DDAB}"/>
                </a:ext>
              </a:extLst>
            </p:cNvPr>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315823" y="1658904"/>
              <a:ext cx="2308251" cy="7252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upo 20">
            <a:extLst>
              <a:ext uri="{FF2B5EF4-FFF2-40B4-BE49-F238E27FC236}">
                <a16:creationId xmlns:a16="http://schemas.microsoft.com/office/drawing/2014/main" id="{9729ACF8-9EF2-F17E-AD34-F59366F32DA1}"/>
              </a:ext>
            </a:extLst>
          </p:cNvPr>
          <p:cNvGrpSpPr/>
          <p:nvPr/>
        </p:nvGrpSpPr>
        <p:grpSpPr>
          <a:xfrm>
            <a:off x="574044" y="2787785"/>
            <a:ext cx="3240000" cy="1260000"/>
            <a:chOff x="4272552" y="4047951"/>
            <a:chExt cx="3240000" cy="1260000"/>
          </a:xfrm>
        </p:grpSpPr>
        <p:sp>
          <p:nvSpPr>
            <p:cNvPr id="20" name="Rectángulo: esquinas redondeadas 19">
              <a:extLst>
                <a:ext uri="{FF2B5EF4-FFF2-40B4-BE49-F238E27FC236}">
                  <a16:creationId xmlns:a16="http://schemas.microsoft.com/office/drawing/2014/main" id="{1E7289CD-7CF6-AA6A-2A6B-634C44CA4A87}"/>
                </a:ext>
              </a:extLst>
            </p:cNvPr>
            <p:cNvSpPr/>
            <p:nvPr/>
          </p:nvSpPr>
          <p:spPr>
            <a:xfrm>
              <a:off x="4272552" y="4047951"/>
              <a:ext cx="3240000" cy="1260000"/>
            </a:xfrm>
            <a:prstGeom prst="roundRect">
              <a:avLst>
                <a:gd name="adj" fmla="val 10091"/>
              </a:avLst>
            </a:prstGeom>
            <a:solidFill>
              <a:srgbClr val="F8F8F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1026" name="Picture 2" descr="Al aire | Javeriana Estéro Cali 107.5">
              <a:extLst>
                <a:ext uri="{FF2B5EF4-FFF2-40B4-BE49-F238E27FC236}">
                  <a16:creationId xmlns:a16="http://schemas.microsoft.com/office/drawing/2014/main" id="{5AD604AE-2158-5115-AD8A-659AB0E4DF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708" y="4204431"/>
              <a:ext cx="2925689" cy="94704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Grupo 34">
            <a:extLst>
              <a:ext uri="{FF2B5EF4-FFF2-40B4-BE49-F238E27FC236}">
                <a16:creationId xmlns:a16="http://schemas.microsoft.com/office/drawing/2014/main" id="{FBB2B145-A043-9390-0F28-7729E7ADC2CA}"/>
              </a:ext>
            </a:extLst>
          </p:cNvPr>
          <p:cNvGrpSpPr/>
          <p:nvPr/>
        </p:nvGrpSpPr>
        <p:grpSpPr>
          <a:xfrm>
            <a:off x="4453247" y="2787785"/>
            <a:ext cx="3240000" cy="1260000"/>
            <a:chOff x="8358859" y="4276368"/>
            <a:chExt cx="3240000" cy="1260000"/>
          </a:xfrm>
        </p:grpSpPr>
        <p:sp>
          <p:nvSpPr>
            <p:cNvPr id="29" name="Rectángulo: esquinas redondeadas 28">
              <a:extLst>
                <a:ext uri="{FF2B5EF4-FFF2-40B4-BE49-F238E27FC236}">
                  <a16:creationId xmlns:a16="http://schemas.microsoft.com/office/drawing/2014/main" id="{1DF57C8C-3E7A-854B-AA0F-A76CD5291157}"/>
                </a:ext>
              </a:extLst>
            </p:cNvPr>
            <p:cNvSpPr/>
            <p:nvPr/>
          </p:nvSpPr>
          <p:spPr>
            <a:xfrm>
              <a:off x="8358859" y="4276368"/>
              <a:ext cx="3240000" cy="1260000"/>
            </a:xfrm>
            <a:prstGeom prst="roundRect">
              <a:avLst>
                <a:gd name="adj" fmla="val 10091"/>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30" name="Imagen 29">
              <a:extLst>
                <a:ext uri="{FF2B5EF4-FFF2-40B4-BE49-F238E27FC236}">
                  <a16:creationId xmlns:a16="http://schemas.microsoft.com/office/drawing/2014/main" id="{37B70E52-FEF9-20E5-DE32-221429DE35CB}"/>
                </a:ext>
              </a:extLst>
            </p:cNvPr>
            <p:cNvPicPr>
              <a:picLocks noChangeAspect="1"/>
            </p:cNvPicPr>
            <p:nvPr/>
          </p:nvPicPr>
          <p:blipFill rotWithShape="1">
            <a:blip r:embed="rId5">
              <a:extLst>
                <a:ext uri="{28A0092B-C50C-407E-A947-70E740481C1C}">
                  <a14:useLocalDpi xmlns:a14="http://schemas.microsoft.com/office/drawing/2010/main" val="0"/>
                </a:ext>
              </a:extLst>
            </a:blip>
            <a:srcRect t="15818" b="26632"/>
            <a:stretch/>
          </p:blipFill>
          <p:spPr>
            <a:xfrm>
              <a:off x="8516089" y="4432848"/>
              <a:ext cx="2925541" cy="947040"/>
            </a:xfrm>
            <a:prstGeom prst="rect">
              <a:avLst/>
            </a:prstGeom>
          </p:spPr>
        </p:pic>
      </p:grpSp>
      <p:grpSp>
        <p:nvGrpSpPr>
          <p:cNvPr id="15" name="Grupo 14">
            <a:extLst>
              <a:ext uri="{FF2B5EF4-FFF2-40B4-BE49-F238E27FC236}">
                <a16:creationId xmlns:a16="http://schemas.microsoft.com/office/drawing/2014/main" id="{699EB6D7-E044-1E9C-F081-36AE436CDC02}"/>
              </a:ext>
            </a:extLst>
          </p:cNvPr>
          <p:cNvGrpSpPr/>
          <p:nvPr/>
        </p:nvGrpSpPr>
        <p:grpSpPr>
          <a:xfrm>
            <a:off x="8332450" y="1211102"/>
            <a:ext cx="3240000" cy="1260000"/>
            <a:chOff x="8360837" y="4247888"/>
            <a:chExt cx="3240000" cy="1260000"/>
          </a:xfrm>
        </p:grpSpPr>
        <p:sp>
          <p:nvSpPr>
            <p:cNvPr id="9" name="Rectángulo: esquinas redondeadas 8">
              <a:extLst>
                <a:ext uri="{FF2B5EF4-FFF2-40B4-BE49-F238E27FC236}">
                  <a16:creationId xmlns:a16="http://schemas.microsoft.com/office/drawing/2014/main" id="{4020D3E3-2FAC-4B61-02D3-3EF0D248D48F}"/>
                </a:ext>
              </a:extLst>
            </p:cNvPr>
            <p:cNvSpPr/>
            <p:nvPr/>
          </p:nvSpPr>
          <p:spPr>
            <a:xfrm>
              <a:off x="8360837" y="4247888"/>
              <a:ext cx="3240000" cy="1260000"/>
            </a:xfrm>
            <a:prstGeom prst="roundRect">
              <a:avLst>
                <a:gd name="adj" fmla="val 10091"/>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5" name="Picture 2" descr="Galeria de fotos - Canal Universitario / Universidad del Valle / Cali,  ColombiaCanal Universitario / Universidad del Valle / Cali, Colombia">
              <a:extLst>
                <a:ext uri="{FF2B5EF4-FFF2-40B4-BE49-F238E27FC236}">
                  <a16:creationId xmlns:a16="http://schemas.microsoft.com/office/drawing/2014/main" id="{3E30ED9E-3839-E703-7AB2-2BA86DF0089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5619" b="43212"/>
            <a:stretch/>
          </p:blipFill>
          <p:spPr bwMode="auto">
            <a:xfrm>
              <a:off x="8514005" y="4595643"/>
              <a:ext cx="2933664" cy="5644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17257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3117E-AF54-2F51-60AE-1DF1B43932F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D299811-2BE0-7393-DD57-F1E9DBB8698A}"/>
              </a:ext>
            </a:extLst>
          </p:cNvPr>
          <p:cNvSpPr>
            <a:spLocks noGrp="1"/>
          </p:cNvSpPr>
          <p:nvPr>
            <p:ph type="title"/>
          </p:nvPr>
        </p:nvSpPr>
        <p:spPr>
          <a:xfrm>
            <a:off x="838200" y="753081"/>
            <a:ext cx="10515600" cy="1819275"/>
          </a:xfrm>
        </p:spPr>
        <p:txBody>
          <a:bodyPr/>
          <a:lstStyle/>
          <a:p>
            <a:r>
              <a:rPr lang="es-CO" dirty="0"/>
              <a:t>Descarga el material gratis</a:t>
            </a:r>
          </a:p>
        </p:txBody>
      </p:sp>
      <p:sp>
        <p:nvSpPr>
          <p:cNvPr id="3" name="Marcador de texto 2">
            <a:extLst>
              <a:ext uri="{FF2B5EF4-FFF2-40B4-BE49-F238E27FC236}">
                <a16:creationId xmlns:a16="http://schemas.microsoft.com/office/drawing/2014/main" id="{64A8FD87-365D-F5E3-B848-3C8F3779F634}"/>
              </a:ext>
            </a:extLst>
          </p:cNvPr>
          <p:cNvSpPr>
            <a:spLocks noGrp="1"/>
          </p:cNvSpPr>
          <p:nvPr>
            <p:ph type="body" idx="1"/>
          </p:nvPr>
        </p:nvSpPr>
        <p:spPr>
          <a:xfrm>
            <a:off x="1716188" y="5195281"/>
            <a:ext cx="8759622" cy="371643"/>
          </a:xfrm>
        </p:spPr>
        <p:txBody>
          <a:bodyPr>
            <a:normAutofit/>
          </a:bodyPr>
          <a:lstStyle/>
          <a:p>
            <a:pPr algn="ctr"/>
            <a:r>
              <a:rPr lang="es-CO" sz="1600" u="sng" dirty="0">
                <a:solidFill>
                  <a:schemeClr val="tx1">
                    <a:lumMod val="50000"/>
                    <a:lumOff val="50000"/>
                  </a:schemeClr>
                </a:solidFill>
                <a:effectLst/>
                <a:latin typeface="Century Gothic" panose="020B0502020202020204" pitchFamily="34" charset="0"/>
                <a:ea typeface="Aptos" panose="020B00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https://github.com/finanzasvlr/Global-Power-Platform-Bootcamp-Cali-2025</a:t>
            </a:r>
            <a:endParaRPr lang="es-CO" sz="2000" dirty="0">
              <a:solidFill>
                <a:schemeClr val="tx1">
                  <a:lumMod val="50000"/>
                  <a:lumOff val="50000"/>
                </a:schemeClr>
              </a:solidFill>
            </a:endParaRPr>
          </a:p>
        </p:txBody>
      </p:sp>
      <p:pic>
        <p:nvPicPr>
          <p:cNvPr id="5" name="Imagen 4" descr="Código QR&#10;&#10;Descripción generada automáticamente">
            <a:extLst>
              <a:ext uri="{FF2B5EF4-FFF2-40B4-BE49-F238E27FC236}">
                <a16:creationId xmlns:a16="http://schemas.microsoft.com/office/drawing/2014/main" id="{7C03B40F-6F57-33D5-1C8D-6F9DC0B3F5BC}"/>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576829" y="2156940"/>
            <a:ext cx="3038341" cy="3038341"/>
          </a:xfrm>
          <a:prstGeom prst="roundRect">
            <a:avLst/>
          </a:prstGeom>
        </p:spPr>
      </p:pic>
      <p:pic>
        <p:nvPicPr>
          <p:cNvPr id="1026" name="Picture 2" descr="GitHub Logo - símbolo, significado logotipo, historia, PNG">
            <a:extLst>
              <a:ext uri="{FF2B5EF4-FFF2-40B4-BE49-F238E27FC236}">
                <a16:creationId xmlns:a16="http://schemas.microsoft.com/office/drawing/2014/main" id="{216C6B91-F12B-B1DF-16D8-4D2DDD3753CC}"/>
              </a:ext>
            </a:extLst>
          </p:cNvPr>
          <p:cNvPicPr>
            <a:picLocks noChangeAspect="1" noChangeArrowheads="1"/>
          </p:cNvPicPr>
          <p:nvPr/>
        </p:nvPicPr>
        <p:blipFill>
          <a:blip r:embed="rId4">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828593" y="246123"/>
            <a:ext cx="2363407" cy="136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35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E6A84F-46D2-EC12-4742-E90D99026722}"/>
              </a:ext>
            </a:extLst>
          </p:cNvPr>
          <p:cNvSpPr>
            <a:spLocks noGrp="1"/>
          </p:cNvSpPr>
          <p:nvPr>
            <p:ph type="title"/>
          </p:nvPr>
        </p:nvSpPr>
        <p:spPr/>
        <p:txBody>
          <a:bodyPr>
            <a:normAutofit fontScale="90000"/>
          </a:bodyPr>
          <a:lstStyle/>
          <a:p>
            <a:pPr marL="571500" indent="-571500" algn="l">
              <a:buFont typeface="Arial" panose="020B0604020202020204" pitchFamily="34" charset="0"/>
              <a:buChar char="•"/>
            </a:pPr>
            <a:r>
              <a:rPr lang="es-ES" sz="4000" dirty="0"/>
              <a:t>Ventajas de usar nubes</a:t>
            </a:r>
            <a:br>
              <a:rPr lang="es-ES" sz="4000" dirty="0"/>
            </a:br>
            <a:r>
              <a:rPr lang="es-ES" sz="4000" dirty="0"/>
              <a:t>Servicios de Azure</a:t>
            </a:r>
            <a:br>
              <a:rPr lang="es-ES" sz="4000" dirty="0"/>
            </a:br>
            <a:r>
              <a:rPr lang="es-ES" sz="4000" dirty="0"/>
              <a:t>Certificación AZ-900: Fundamentos de Azure</a:t>
            </a:r>
            <a:br>
              <a:rPr lang="es-ES" sz="5400" dirty="0"/>
            </a:br>
            <a:endParaRPr lang="es-CO" dirty="0"/>
          </a:p>
        </p:txBody>
      </p:sp>
    </p:spTree>
    <p:extLst>
      <p:ext uri="{BB962C8B-B14F-4D97-AF65-F5344CB8AC3E}">
        <p14:creationId xmlns:p14="http://schemas.microsoft.com/office/powerpoint/2010/main" val="3877328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7B64F7-B8FF-4A34-CCE5-52864AE82CDE}"/>
              </a:ext>
            </a:extLst>
          </p:cNvPr>
          <p:cNvSpPr>
            <a:spLocks noGrp="1"/>
          </p:cNvSpPr>
          <p:nvPr>
            <p:ph type="title"/>
          </p:nvPr>
        </p:nvSpPr>
        <p:spPr>
          <a:xfrm>
            <a:off x="5568537" y="603504"/>
            <a:ext cx="5916168" cy="1527048"/>
          </a:xfrm>
        </p:spPr>
        <p:txBody>
          <a:bodyPr vert="horz" lIns="91440" tIns="45720" rIns="91440" bIns="45720" rtlCol="0" anchor="b">
            <a:normAutofit/>
          </a:bodyPr>
          <a:lstStyle/>
          <a:p>
            <a:r>
              <a:rPr lang="en-US" b="1" kern="1200" dirty="0">
                <a:solidFill>
                  <a:schemeClr val="tx1"/>
                </a:solidFill>
                <a:latin typeface="+mj-lt"/>
                <a:ea typeface="+mj-ea"/>
                <a:cs typeface="+mj-cs"/>
              </a:rPr>
              <a:t>Escalabilidad y flexibilidad</a:t>
            </a:r>
          </a:p>
        </p:txBody>
      </p:sp>
      <p:sp>
        <p:nvSpPr>
          <p:cNvPr id="4" name="Marcador de contenido 3">
            <a:extLst>
              <a:ext uri="{FF2B5EF4-FFF2-40B4-BE49-F238E27FC236}">
                <a16:creationId xmlns:a16="http://schemas.microsoft.com/office/drawing/2014/main" id="{B0F63281-7D3D-B76E-AD52-D671FA94FA2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68537" y="2214282"/>
            <a:ext cx="5916168" cy="4095078"/>
          </a:xfrm>
        </p:spPr>
        <p:txBody>
          <a:bodyPr>
            <a:normAutofit/>
          </a:bodyPr>
          <a:lstStyle/>
          <a:p>
            <a:pPr marL="0" indent="0">
              <a:spcBef>
                <a:spcPts val="2500"/>
              </a:spcBef>
              <a:buNone/>
            </a:pPr>
            <a:r>
              <a:rPr lang="es-ES" sz="1800" b="1" dirty="0"/>
              <a:t>Escalabilidad en la Nube</a:t>
            </a:r>
          </a:p>
          <a:p>
            <a:pPr marL="0" lvl="1" indent="0">
              <a:buNone/>
            </a:pPr>
            <a:r>
              <a:rPr lang="es-ES" sz="1800" dirty="0"/>
              <a:t>La capacidad de escalar recursos en la nube permite a las empresas adaptarse rápidamente a los cambios en la demanda.</a:t>
            </a:r>
          </a:p>
          <a:p>
            <a:pPr marL="0" indent="0">
              <a:spcBef>
                <a:spcPts val="2500"/>
              </a:spcBef>
              <a:buNone/>
            </a:pPr>
            <a:r>
              <a:rPr lang="es-ES" sz="1800" b="1" dirty="0"/>
              <a:t>Flexibilidad Empresarial</a:t>
            </a:r>
          </a:p>
          <a:p>
            <a:pPr marL="0" lvl="1" indent="0">
              <a:buNone/>
            </a:pPr>
            <a:r>
              <a:rPr lang="es-ES" sz="1800" dirty="0"/>
              <a:t>La flexibilidad de la nube permite a las empresas aumentar o reducir su capacidad sin altos costos iniciales.</a:t>
            </a:r>
          </a:p>
          <a:p>
            <a:pPr marL="0" indent="0">
              <a:spcBef>
                <a:spcPts val="2500"/>
              </a:spcBef>
              <a:buNone/>
            </a:pPr>
            <a:r>
              <a:rPr lang="es-ES" sz="1800" b="1" dirty="0"/>
              <a:t>Ajuste a las Necesidades</a:t>
            </a:r>
          </a:p>
          <a:p>
            <a:pPr marL="0" lvl="1" indent="0">
              <a:buNone/>
            </a:pPr>
            <a:r>
              <a:rPr lang="es-ES" sz="1800" dirty="0"/>
              <a:t>Las empresas pueden ajustar sus recursos en función de las necesidades cambiantes del negocio, mejorando la eficiencia.</a:t>
            </a:r>
            <a:endParaRPr lang="es-SV" sz="1800" dirty="0"/>
          </a:p>
        </p:txBody>
      </p:sp>
      <p:pic>
        <p:nvPicPr>
          <p:cNvPr id="11" name="Imagen 10">
            <a:extLst>
              <a:ext uri="{FF2B5EF4-FFF2-40B4-BE49-F238E27FC236}">
                <a16:creationId xmlns:a16="http://schemas.microsoft.com/office/drawing/2014/main" id="{1D38FF7E-573F-8A89-CB3E-504CE129DDBA}"/>
              </a:ext>
            </a:extLst>
          </p:cNvPr>
          <p:cNvPicPr>
            <a:picLocks noChangeAspect="1"/>
          </p:cNvPicPr>
          <p:nvPr/>
        </p:nvPicPr>
        <p:blipFill>
          <a:blip r:embed="rId3"/>
          <a:stretch>
            <a:fillRect/>
          </a:stretch>
        </p:blipFill>
        <p:spPr>
          <a:xfrm>
            <a:off x="3402588" y="6037653"/>
            <a:ext cx="6259146" cy="766917"/>
          </a:xfrm>
          <a:prstGeom prst="rect">
            <a:avLst/>
          </a:prstGeom>
        </p:spPr>
      </p:pic>
      <p:pic>
        <p:nvPicPr>
          <p:cNvPr id="12" name="Marcador de contenido 4" descr="Fondo digital que representa tecnologías innovadoras, protección de datos, tecnologías de Internet. Concepto digital de computación en la nube">
            <a:extLst>
              <a:ext uri="{FF2B5EF4-FFF2-40B4-BE49-F238E27FC236}">
                <a16:creationId xmlns:a16="http://schemas.microsoft.com/office/drawing/2014/main" id="{9D9541FD-9FC0-B635-88DE-8E5F67C4E697}"/>
              </a:ext>
            </a:extLst>
          </p:cNvPr>
          <p:cNvPicPr>
            <a:picLocks noGrp="1" noChangeAspect="1"/>
          </p:cNvPicPr>
          <p:nvPr>
            <p:ph sz="half" idx="1"/>
          </p:nvPr>
        </p:nvPicPr>
        <p:blipFill>
          <a:blip r:embed="rId4"/>
          <a:srcRect l="27448" r="32277"/>
          <a:stretch/>
        </p:blipFill>
        <p:spPr>
          <a:xfrm>
            <a:off x="20" y="10"/>
            <a:ext cx="4297660" cy="6002334"/>
          </a:xfrm>
          <a:prstGeom prst="rect">
            <a:avLst/>
          </a:prstGeom>
        </p:spPr>
      </p:pic>
    </p:spTree>
    <p:extLst>
      <p:ext uri="{BB962C8B-B14F-4D97-AF65-F5344CB8AC3E}">
        <p14:creationId xmlns:p14="http://schemas.microsoft.com/office/powerpoint/2010/main" val="29242129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descr="Concepto de computación en la nube aislado sobre fondo blanco">
            <a:extLst>
              <a:ext uri="{FF2B5EF4-FFF2-40B4-BE49-F238E27FC236}">
                <a16:creationId xmlns:a16="http://schemas.microsoft.com/office/drawing/2014/main" id="{95611879-1945-4670-A40F-7E5E9761FFBE}"/>
              </a:ext>
            </a:extLst>
          </p:cNvPr>
          <p:cNvPicPr>
            <a:picLocks noGrp="1" noChangeAspect="1"/>
          </p:cNvPicPr>
          <p:nvPr>
            <p:ph sz="half" idx="1"/>
          </p:nvPr>
        </p:nvPicPr>
        <p:blipFill>
          <a:blip r:embed="rId3"/>
          <a:srcRect l="22140" r="24160"/>
          <a:stretch/>
        </p:blipFill>
        <p:spPr>
          <a:xfrm>
            <a:off x="20" y="10"/>
            <a:ext cx="4310158" cy="6019790"/>
          </a:xfrm>
          <a:prstGeom prst="rect">
            <a:avLst/>
          </a:prstGeom>
        </p:spPr>
      </p:pic>
      <p:sp>
        <p:nvSpPr>
          <p:cNvPr id="2" name="Título 1">
            <a:extLst>
              <a:ext uri="{FF2B5EF4-FFF2-40B4-BE49-F238E27FC236}">
                <a16:creationId xmlns:a16="http://schemas.microsoft.com/office/drawing/2014/main" id="{C31AFDE0-BFFC-C758-5E8E-5F1C41D19E5E}"/>
              </a:ext>
            </a:extLst>
          </p:cNvPr>
          <p:cNvSpPr>
            <a:spLocks noGrp="1"/>
          </p:cNvSpPr>
          <p:nvPr>
            <p:ph type="title"/>
          </p:nvPr>
        </p:nvSpPr>
        <p:spPr>
          <a:xfrm>
            <a:off x="5568537" y="603504"/>
            <a:ext cx="5916168" cy="1527048"/>
          </a:xfrm>
        </p:spPr>
        <p:txBody>
          <a:bodyPr vert="horz" lIns="91440" tIns="45720" rIns="91440" bIns="45720" rtlCol="0" anchor="b">
            <a:normAutofit/>
          </a:bodyPr>
          <a:lstStyle/>
          <a:p>
            <a:r>
              <a:rPr lang="en-US" b="1" kern="1200" dirty="0">
                <a:solidFill>
                  <a:schemeClr val="tx1"/>
                </a:solidFill>
                <a:latin typeface="+mj-lt"/>
                <a:ea typeface="+mj-ea"/>
                <a:cs typeface="+mj-cs"/>
              </a:rPr>
              <a:t>Costos reducidos y eficiencia</a:t>
            </a:r>
          </a:p>
        </p:txBody>
      </p:sp>
      <p:sp>
        <p:nvSpPr>
          <p:cNvPr id="4" name="Marcador de contenido 3">
            <a:extLst>
              <a:ext uri="{FF2B5EF4-FFF2-40B4-BE49-F238E27FC236}">
                <a16:creationId xmlns:a16="http://schemas.microsoft.com/office/drawing/2014/main" id="{C8D586D7-F370-B45E-B9BA-452873A6530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68537" y="2214282"/>
            <a:ext cx="5916168" cy="4095078"/>
          </a:xfrm>
        </p:spPr>
        <p:txBody>
          <a:bodyPr>
            <a:normAutofit/>
          </a:bodyPr>
          <a:lstStyle/>
          <a:p>
            <a:pPr marL="0" indent="0">
              <a:spcBef>
                <a:spcPts val="2500"/>
              </a:spcBef>
              <a:buNone/>
            </a:pPr>
            <a:r>
              <a:rPr lang="es-ES" sz="1800" b="1" dirty="0"/>
              <a:t>Modelo de Pago por Uso</a:t>
            </a:r>
          </a:p>
          <a:p>
            <a:pPr marL="0" lvl="1" indent="0">
              <a:buNone/>
            </a:pPr>
            <a:r>
              <a:rPr lang="es-ES" sz="1800" dirty="0"/>
              <a:t>El modelo de pago por uso en servicios en la nube permite a las empresas pagar solo por lo que realmente utilizan, optimizando sus gastos.</a:t>
            </a:r>
          </a:p>
          <a:p>
            <a:pPr marL="0" indent="0">
              <a:spcBef>
                <a:spcPts val="2500"/>
              </a:spcBef>
              <a:buNone/>
            </a:pPr>
            <a:r>
              <a:rPr lang="es-ES" sz="1800" b="1" dirty="0"/>
              <a:t>Reducción de Costos</a:t>
            </a:r>
          </a:p>
          <a:p>
            <a:pPr marL="0" lvl="1" indent="0">
              <a:buNone/>
            </a:pPr>
            <a:r>
              <a:rPr lang="es-ES" sz="1800" dirty="0"/>
              <a:t>La migración a la nube reduce la necesidad de inversiones en infraestructura física, lo que disminuye significativamente los costos operativos.</a:t>
            </a:r>
          </a:p>
          <a:p>
            <a:pPr marL="0" indent="0">
              <a:spcBef>
                <a:spcPts val="2500"/>
              </a:spcBef>
              <a:buNone/>
            </a:pPr>
            <a:r>
              <a:rPr lang="es-ES" sz="1800" b="1" dirty="0"/>
              <a:t>Mejora de la Eficiencia</a:t>
            </a:r>
          </a:p>
          <a:p>
            <a:pPr marL="0" lvl="1" indent="0">
              <a:buNone/>
            </a:pPr>
            <a:r>
              <a:rPr lang="es-ES" sz="1800" dirty="0"/>
              <a:t>Los servicios en la nube permiten a las empresas ser más eficientes al utilizar solo los recursos necesarios, mejorando su rendimiento.</a:t>
            </a:r>
            <a:endParaRPr lang="es-SV" sz="1800" dirty="0"/>
          </a:p>
        </p:txBody>
      </p:sp>
      <p:pic>
        <p:nvPicPr>
          <p:cNvPr id="3" name="Imagen 2">
            <a:extLst>
              <a:ext uri="{FF2B5EF4-FFF2-40B4-BE49-F238E27FC236}">
                <a16:creationId xmlns:a16="http://schemas.microsoft.com/office/drawing/2014/main" id="{B1A8E408-14B1-F620-AD36-A2254BABD664}"/>
              </a:ext>
            </a:extLst>
          </p:cNvPr>
          <p:cNvPicPr>
            <a:picLocks noChangeAspect="1"/>
          </p:cNvPicPr>
          <p:nvPr/>
        </p:nvPicPr>
        <p:blipFill>
          <a:blip r:embed="rId4"/>
          <a:stretch>
            <a:fillRect/>
          </a:stretch>
        </p:blipFill>
        <p:spPr>
          <a:xfrm>
            <a:off x="2966427" y="6019800"/>
            <a:ext cx="6259146" cy="766917"/>
          </a:xfrm>
          <a:prstGeom prst="rect">
            <a:avLst/>
          </a:prstGeom>
        </p:spPr>
      </p:pic>
    </p:spTree>
    <p:extLst>
      <p:ext uri="{BB962C8B-B14F-4D97-AF65-F5344CB8AC3E}">
        <p14:creationId xmlns:p14="http://schemas.microsoft.com/office/powerpoint/2010/main" val="5500916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1AFBAE-056E-49BD-F8E6-D88D00211C4A}"/>
              </a:ext>
            </a:extLst>
          </p:cNvPr>
          <p:cNvSpPr>
            <a:spLocks noGrp="1"/>
          </p:cNvSpPr>
          <p:nvPr>
            <p:ph type="title"/>
          </p:nvPr>
        </p:nvSpPr>
        <p:spPr/>
        <p:txBody>
          <a:bodyPr/>
          <a:lstStyle/>
          <a:p>
            <a:r>
              <a:rPr lang="es-CO" dirty="0"/>
              <a:t>Servicios de Azure</a:t>
            </a:r>
          </a:p>
        </p:txBody>
      </p:sp>
      <p:sp>
        <p:nvSpPr>
          <p:cNvPr id="3" name="Marcador de texto 2">
            <a:extLst>
              <a:ext uri="{FF2B5EF4-FFF2-40B4-BE49-F238E27FC236}">
                <a16:creationId xmlns:a16="http://schemas.microsoft.com/office/drawing/2014/main" id="{3107EA9C-F302-54BF-0C8C-EB08E3CA0B18}"/>
              </a:ext>
            </a:extLst>
          </p:cNvPr>
          <p:cNvSpPr>
            <a:spLocks noGrp="1"/>
          </p:cNvSpPr>
          <p:nvPr>
            <p:ph type="body" idx="1"/>
          </p:nvPr>
        </p:nvSpPr>
        <p:spPr/>
        <p:txBody>
          <a:bodyPr/>
          <a:lstStyle/>
          <a:p>
            <a:r>
              <a:rPr lang="es-CO" dirty="0"/>
              <a:t>PD: el dinero nunca deja de rentar</a:t>
            </a:r>
          </a:p>
        </p:txBody>
      </p:sp>
    </p:spTree>
    <p:extLst>
      <p:ext uri="{BB962C8B-B14F-4D97-AF65-F5344CB8AC3E}">
        <p14:creationId xmlns:p14="http://schemas.microsoft.com/office/powerpoint/2010/main" val="2908048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descr="Red de computación en la nube">
            <a:extLst>
              <a:ext uri="{FF2B5EF4-FFF2-40B4-BE49-F238E27FC236}">
                <a16:creationId xmlns:a16="http://schemas.microsoft.com/office/drawing/2014/main" id="{AF975B2F-FD37-4EA1-906B-6227CCD1ECB0}"/>
              </a:ext>
            </a:extLst>
          </p:cNvPr>
          <p:cNvPicPr>
            <a:picLocks noGrp="1" noChangeAspect="1"/>
          </p:cNvPicPr>
          <p:nvPr>
            <p:ph sz="half" idx="1"/>
          </p:nvPr>
        </p:nvPicPr>
        <p:blipFill>
          <a:blip r:embed="rId3"/>
          <a:srcRect l="34336" r="25389"/>
          <a:stretch/>
        </p:blipFill>
        <p:spPr>
          <a:xfrm>
            <a:off x="20" y="10"/>
            <a:ext cx="4288335" cy="5989310"/>
          </a:xfrm>
          <a:prstGeom prst="rect">
            <a:avLst/>
          </a:prstGeom>
        </p:spPr>
      </p:pic>
      <p:sp>
        <p:nvSpPr>
          <p:cNvPr id="2" name="Título 1">
            <a:extLst>
              <a:ext uri="{FF2B5EF4-FFF2-40B4-BE49-F238E27FC236}">
                <a16:creationId xmlns:a16="http://schemas.microsoft.com/office/drawing/2014/main" id="{E6E6E431-4F3D-550F-F0A0-F58A84F15521}"/>
              </a:ext>
            </a:extLst>
          </p:cNvPr>
          <p:cNvSpPr>
            <a:spLocks noGrp="1"/>
          </p:cNvSpPr>
          <p:nvPr>
            <p:ph type="title"/>
          </p:nvPr>
        </p:nvSpPr>
        <p:spPr>
          <a:xfrm>
            <a:off x="5568537" y="374904"/>
            <a:ext cx="5916168" cy="1527048"/>
          </a:xfrm>
        </p:spPr>
        <p:txBody>
          <a:bodyPr vert="horz" lIns="91440" tIns="45720" rIns="91440" bIns="45720" rtlCol="0" anchor="b">
            <a:normAutofit/>
          </a:bodyPr>
          <a:lstStyle/>
          <a:p>
            <a:r>
              <a:rPr lang="en-US" b="1" kern="1200" dirty="0" err="1">
                <a:solidFill>
                  <a:schemeClr val="tx1"/>
                </a:solidFill>
                <a:latin typeface="+mj-lt"/>
                <a:ea typeface="+mj-ea"/>
                <a:cs typeface="+mj-cs"/>
              </a:rPr>
              <a:t>Computación</a:t>
            </a:r>
            <a:r>
              <a:rPr lang="en-US" b="1" kern="1200" dirty="0">
                <a:solidFill>
                  <a:schemeClr val="tx1"/>
                </a:solidFill>
                <a:latin typeface="+mj-lt"/>
                <a:ea typeface="+mj-ea"/>
                <a:cs typeface="+mj-cs"/>
              </a:rPr>
              <a:t> </a:t>
            </a:r>
            <a:r>
              <a:rPr lang="en-US" b="1" kern="1200" dirty="0" err="1">
                <a:solidFill>
                  <a:schemeClr val="tx1"/>
                </a:solidFill>
                <a:latin typeface="+mj-lt"/>
                <a:ea typeface="+mj-ea"/>
                <a:cs typeface="+mj-cs"/>
              </a:rPr>
              <a:t>en</a:t>
            </a:r>
            <a:r>
              <a:rPr lang="en-US" b="1" kern="1200" dirty="0">
                <a:solidFill>
                  <a:schemeClr val="tx1"/>
                </a:solidFill>
                <a:latin typeface="+mj-lt"/>
                <a:ea typeface="+mj-ea"/>
                <a:cs typeface="+mj-cs"/>
              </a:rPr>
              <a:t> la </a:t>
            </a:r>
            <a:r>
              <a:rPr lang="en-US" b="1" kern="1200" dirty="0" err="1">
                <a:solidFill>
                  <a:schemeClr val="tx1"/>
                </a:solidFill>
                <a:latin typeface="+mj-lt"/>
                <a:ea typeface="+mj-ea"/>
                <a:cs typeface="+mj-cs"/>
              </a:rPr>
              <a:t>nube</a:t>
            </a:r>
            <a:endParaRPr lang="en-US" b="1" kern="1200" dirty="0">
              <a:solidFill>
                <a:schemeClr val="tx1"/>
              </a:solidFill>
              <a:latin typeface="+mj-lt"/>
              <a:ea typeface="+mj-ea"/>
              <a:cs typeface="+mj-cs"/>
            </a:endParaRPr>
          </a:p>
        </p:txBody>
      </p:sp>
      <p:sp>
        <p:nvSpPr>
          <p:cNvPr id="4" name="Marcador de contenido 3">
            <a:extLst>
              <a:ext uri="{FF2B5EF4-FFF2-40B4-BE49-F238E27FC236}">
                <a16:creationId xmlns:a16="http://schemas.microsoft.com/office/drawing/2014/main" id="{45CF7CD7-D714-92AF-30A9-0229256BC7A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68537" y="2214282"/>
            <a:ext cx="5916168" cy="4095078"/>
          </a:xfrm>
        </p:spPr>
        <p:txBody>
          <a:bodyPr>
            <a:normAutofit/>
          </a:bodyPr>
          <a:lstStyle/>
          <a:p>
            <a:pPr marL="0" indent="0">
              <a:spcBef>
                <a:spcPts val="2500"/>
              </a:spcBef>
              <a:buNone/>
            </a:pPr>
            <a:r>
              <a:rPr lang="es-ES" sz="1700" b="1" dirty="0"/>
              <a:t>Flexibilidad en la Nube</a:t>
            </a:r>
          </a:p>
          <a:p>
            <a:pPr marL="0" lvl="1" indent="0">
              <a:buNone/>
            </a:pPr>
            <a:r>
              <a:rPr lang="es-ES" sz="1700" dirty="0"/>
              <a:t>La computación en la nube permite a las empresas adaptar sus recursos informáticos según sus necesidades, ofreciendo gran flexibilidad.</a:t>
            </a:r>
          </a:p>
          <a:p>
            <a:pPr marL="0" indent="0">
              <a:spcBef>
                <a:spcPts val="2500"/>
              </a:spcBef>
              <a:buNone/>
            </a:pPr>
            <a:r>
              <a:rPr lang="es-ES" sz="1700" b="1" dirty="0"/>
              <a:t>Máquinas Virtuales</a:t>
            </a:r>
          </a:p>
          <a:p>
            <a:pPr marL="0" lvl="1" indent="0">
              <a:buNone/>
            </a:pPr>
            <a:r>
              <a:rPr lang="es-ES" sz="1700" dirty="0"/>
              <a:t>Las máquinas virtuales permiten ejecutar múltiples sistemas operativos y aplicaciones en un solo servidor físico, maximizando recursos.</a:t>
            </a:r>
          </a:p>
          <a:p>
            <a:pPr marL="0" indent="0">
              <a:spcBef>
                <a:spcPts val="2500"/>
              </a:spcBef>
              <a:buNone/>
            </a:pPr>
            <a:r>
              <a:rPr lang="es-ES" sz="1700" b="1" dirty="0"/>
              <a:t>Contenedores y Funciones</a:t>
            </a:r>
          </a:p>
          <a:p>
            <a:pPr marL="0" lvl="1" indent="0">
              <a:buNone/>
            </a:pPr>
            <a:r>
              <a:rPr lang="es-ES" sz="1700" dirty="0"/>
              <a:t>Los contenedores y las funciones sin servidor optimizan la implementación de aplicaciones, permitiendo una gestión más eficiente de los recursos.</a:t>
            </a:r>
            <a:endParaRPr lang="es-SV" sz="1700" dirty="0"/>
          </a:p>
        </p:txBody>
      </p:sp>
      <p:pic>
        <p:nvPicPr>
          <p:cNvPr id="3" name="Imagen 2">
            <a:extLst>
              <a:ext uri="{FF2B5EF4-FFF2-40B4-BE49-F238E27FC236}">
                <a16:creationId xmlns:a16="http://schemas.microsoft.com/office/drawing/2014/main" id="{01DA7EBB-B570-0916-C09E-A0600E8DBD0A}"/>
              </a:ext>
            </a:extLst>
          </p:cNvPr>
          <p:cNvPicPr>
            <a:picLocks noChangeAspect="1"/>
          </p:cNvPicPr>
          <p:nvPr/>
        </p:nvPicPr>
        <p:blipFill>
          <a:blip r:embed="rId4"/>
          <a:stretch>
            <a:fillRect/>
          </a:stretch>
        </p:blipFill>
        <p:spPr>
          <a:xfrm>
            <a:off x="3402588" y="6083373"/>
            <a:ext cx="6259146" cy="766917"/>
          </a:xfrm>
          <a:prstGeom prst="rect">
            <a:avLst/>
          </a:prstGeom>
        </p:spPr>
      </p:pic>
    </p:spTree>
    <p:extLst>
      <p:ext uri="{BB962C8B-B14F-4D97-AF65-F5344CB8AC3E}">
        <p14:creationId xmlns:p14="http://schemas.microsoft.com/office/powerpoint/2010/main" val="6655827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lobal Power Platform">
      <a:majorFont>
        <a:latin typeface="Oswald"/>
        <a:ea typeface=""/>
        <a:cs typeface=""/>
      </a:majorFont>
      <a:minorFont>
        <a:latin typeface="Oswa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2CDC903859319A4ABE58ECEA77490D36" ma:contentTypeVersion="12" ma:contentTypeDescription="Crear nuevo documento." ma:contentTypeScope="" ma:versionID="c8caeac275ef17f752e5cdf2927711c7">
  <xsd:schema xmlns:xsd="http://www.w3.org/2001/XMLSchema" xmlns:xs="http://www.w3.org/2001/XMLSchema" xmlns:p="http://schemas.microsoft.com/office/2006/metadata/properties" xmlns:ns2="7957ba4a-2205-4a14-894f-e116e96064da" xmlns:ns3="1354f0f8-2925-4d72-80a8-a2faa2f4252c" targetNamespace="http://schemas.microsoft.com/office/2006/metadata/properties" ma:root="true" ma:fieldsID="1f64a2d1c8c35ab9c51e40bc8cf269ac" ns2:_="" ns3:_="">
    <xsd:import namespace="7957ba4a-2205-4a14-894f-e116e96064da"/>
    <xsd:import namespace="1354f0f8-2925-4d72-80a8-a2faa2f4252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57ba4a-2205-4a14-894f-e116e96064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Etiquetas de imagen" ma:readOnly="false" ma:fieldId="{5cf76f15-5ced-4ddc-b409-7134ff3c332f}" ma:taxonomyMulti="true" ma:sspId="8ca3e406-81ba-4efa-b23b-ea891bb11d9d"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354f0f8-2925-4d72-80a8-a2faa2f4252c"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f79dcbf7-a632-48da-a232-8de28d27aa23}" ma:internalName="TaxCatchAll" ma:showField="CatchAllData" ma:web="1354f0f8-2925-4d72-80a8-a2faa2f4252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7957ba4a-2205-4a14-894f-e116e96064da">
      <Terms xmlns="http://schemas.microsoft.com/office/infopath/2007/PartnerControls"/>
    </lcf76f155ced4ddcb4097134ff3c332f>
    <TaxCatchAll xmlns="1354f0f8-2925-4d72-80a8-a2faa2f4252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780715-F61D-4372-9C74-169C3BBEC86B}"/>
</file>

<file path=customXml/itemProps2.xml><?xml version="1.0" encoding="utf-8"?>
<ds:datastoreItem xmlns:ds="http://schemas.openxmlformats.org/officeDocument/2006/customXml" ds:itemID="{599D9475-1AE1-45C8-B1D4-023D14BDD6BB}">
  <ds:schemaRefs>
    <ds:schemaRef ds:uri="http://schemas.microsoft.com/office/2006/metadata/properties"/>
    <ds:schemaRef ds:uri="http://schemas.microsoft.com/office/infopath/2007/PartnerControls"/>
    <ds:schemaRef ds:uri="863dc2d4-9990-48de-9593-97e4a854a45f"/>
    <ds:schemaRef ds:uri="563ab91c-d08d-4c33-9871-4cc4e409eafa"/>
  </ds:schemaRefs>
</ds:datastoreItem>
</file>

<file path=customXml/itemProps3.xml><?xml version="1.0" encoding="utf-8"?>
<ds:datastoreItem xmlns:ds="http://schemas.openxmlformats.org/officeDocument/2006/customXml" ds:itemID="{EED01A0D-88BE-4FA6-8586-487149ED629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991</TotalTime>
  <Words>868</Words>
  <Application>Microsoft Office PowerPoint</Application>
  <PresentationFormat>Panorámica</PresentationFormat>
  <Paragraphs>70</Paragraphs>
  <Slides>15</Slides>
  <Notes>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Calibri</vt:lpstr>
      <vt:lpstr>Century Gothic</vt:lpstr>
      <vt:lpstr>Oswald</vt:lpstr>
      <vt:lpstr>Tema de Office</vt:lpstr>
      <vt:lpstr>Presentación de PowerPoint</vt:lpstr>
      <vt:lpstr>Presentación de PowerPoint</vt:lpstr>
      <vt:lpstr>Presentación de PowerPoint</vt:lpstr>
      <vt:lpstr>Descarga el material gratis</vt:lpstr>
      <vt:lpstr>Ventajas de usar nubes Servicios de Azure Certificación AZ-900: Fundamentos de Azure </vt:lpstr>
      <vt:lpstr>Escalabilidad y flexibilidad</vt:lpstr>
      <vt:lpstr>Costos reducidos y eficiencia</vt:lpstr>
      <vt:lpstr>Servicios de Azure</vt:lpstr>
      <vt:lpstr>Computación en la nube</vt:lpstr>
      <vt:lpstr>Almacenamiento y bases de datos</vt:lpstr>
      <vt:lpstr>Servicios de inteligencia artificial y aprendizaje automático</vt:lpstr>
      <vt:lpstr>Certificación AZ 900 Fundamentos de Azure</vt:lpstr>
      <vt:lpstr>Temas y habilidades evaluadas</vt:lpstr>
      <vt:lpstr>Carreras Azure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Álvaro Ignacio Rodríguez Lasso</dc:creator>
  <cp:lastModifiedBy>Elite Copilot</cp:lastModifiedBy>
  <cp:revision>97</cp:revision>
  <dcterms:created xsi:type="dcterms:W3CDTF">2023-06-14T01:28:16Z</dcterms:created>
  <dcterms:modified xsi:type="dcterms:W3CDTF">2025-02-19T15:51:39Z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0x0101002CDC903859319A4ABE58ECEA77490D36</vt:lpwstr>
  </property>
  <property fmtid="{D5CDD505-2E9C-101B-9397-08002B2CF9AE}" pid="3" name="MediaServiceImageTags">
    <vt:lpwstr/>
  </property>
</Properties>
</file>