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2"/>
    <p:restoredTop sz="94671"/>
  </p:normalViewPr>
  <p:slideViewPr>
    <p:cSldViewPr>
      <p:cViewPr varScale="1">
        <p:scale>
          <a:sx n="104" d="100"/>
          <a:sy n="104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56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D2A12D-F290-4C25-9212-77E5F4FEB150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408ACC-C632-4BEA-9106-EDA8E969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121" y="685800"/>
            <a:ext cx="7291378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Free and For Sale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52400"/>
            <a:ext cx="6400800" cy="533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u="sng" dirty="0" smtClean="0">
                <a:latin typeface="Ayuthaya" pitchFamily="2" charset="-34"/>
                <a:ea typeface="Ayuthaya" pitchFamily="2" charset="-34"/>
                <a:cs typeface="Ayuthaya" pitchFamily="2" charset="-34"/>
              </a:rPr>
              <a:t>Team: Bootstrap</a:t>
            </a:r>
            <a:endParaRPr lang="en-US" sz="3200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6" y="1371600"/>
            <a:ext cx="7383203" cy="52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94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00FCFF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{047ED75B-D85B-4F4E-8DC4-DFEDD28608A5}tf10001058</Template>
  <TotalTime>1659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Ayuthaya</vt:lpstr>
      <vt:lpstr>Calibri</vt:lpstr>
      <vt:lpstr>Calibri Light</vt:lpstr>
      <vt:lpstr>Celestial</vt:lpstr>
      <vt:lpstr>Free and For Sale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and For Sale</dc:title>
  <dc:creator>Shubham Mehta</dc:creator>
  <cp:lastModifiedBy>Sagar Thapar</cp:lastModifiedBy>
  <cp:revision>24</cp:revision>
  <dcterms:created xsi:type="dcterms:W3CDTF">2018-04-22T19:18:14Z</dcterms:created>
  <dcterms:modified xsi:type="dcterms:W3CDTF">2018-04-28T02:53:42Z</dcterms:modified>
</cp:coreProperties>
</file>