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 </a:t>
            </a:r>
            <a:r>
              <a:rPr lang="en-US" dirty="0" err="1" smtClean="0"/>
              <a:t>mit</a:t>
            </a:r>
            <a:r>
              <a:rPr lang="en-US" dirty="0" smtClean="0"/>
              <a:t> Angular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Angular 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36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Ziele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Verstehen</a:t>
            </a:r>
            <a:r>
              <a:rPr lang="en-US" dirty="0" smtClean="0"/>
              <a:t> </a:t>
            </a:r>
            <a:r>
              <a:rPr lang="en-US" smtClean="0"/>
              <a:t>was Angular </a:t>
            </a:r>
            <a:r>
              <a:rPr lang="en-US" dirty="0" err="1" smtClean="0"/>
              <a:t>ist</a:t>
            </a:r>
            <a:endParaRPr lang="en-US" dirty="0" smtClean="0"/>
          </a:p>
          <a:p>
            <a:r>
              <a:rPr lang="en-US" dirty="0" smtClean="0"/>
              <a:t>Basic Setup</a:t>
            </a:r>
          </a:p>
          <a:p>
            <a:r>
              <a:rPr lang="en-US" dirty="0" smtClean="0"/>
              <a:t>CLI </a:t>
            </a:r>
            <a:r>
              <a:rPr lang="en-US" dirty="0" err="1" smtClean="0"/>
              <a:t>nutzen</a:t>
            </a:r>
            <a:endParaRPr lang="en-US" dirty="0" smtClean="0"/>
          </a:p>
          <a:p>
            <a:r>
              <a:rPr lang="en-US" dirty="0" err="1" smtClean="0"/>
              <a:t>Ein</a:t>
            </a:r>
            <a:r>
              <a:rPr lang="en-US" dirty="0" smtClean="0"/>
              <a:t> simples </a:t>
            </a:r>
            <a:r>
              <a:rPr lang="en-US" dirty="0" err="1" smtClean="0"/>
              <a:t>Projekt</a:t>
            </a:r>
            <a:r>
              <a:rPr lang="en-US" dirty="0" smtClean="0"/>
              <a:t> </a:t>
            </a:r>
            <a:r>
              <a:rPr lang="en-US" dirty="0" err="1" smtClean="0"/>
              <a:t>aufsetzen</a:t>
            </a:r>
            <a:endParaRPr lang="en-US" dirty="0" smtClean="0"/>
          </a:p>
          <a:p>
            <a:r>
              <a:rPr lang="en-US" dirty="0" smtClean="0"/>
              <a:t>HTTP </a:t>
            </a:r>
            <a:r>
              <a:rPr lang="en-US" dirty="0" err="1" smtClean="0"/>
              <a:t>Anfragen</a:t>
            </a:r>
            <a:r>
              <a:rPr lang="en-US" dirty="0" smtClean="0"/>
              <a:t> </a:t>
            </a:r>
            <a:r>
              <a:rPr lang="en-US" dirty="0" err="1" smtClean="0"/>
              <a:t>ausfuehren</a:t>
            </a:r>
            <a:endParaRPr lang="en-US" dirty="0" smtClean="0"/>
          </a:p>
          <a:p>
            <a:r>
              <a:rPr lang="en-US" dirty="0" err="1" smtClean="0"/>
              <a:t>Verstehen</a:t>
            </a:r>
            <a:r>
              <a:rPr lang="en-US" dirty="0" smtClean="0"/>
              <a:t> von NGRX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770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smtClean="0"/>
              <a:t>Angular?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MVC/MVVM-Framework</a:t>
            </a:r>
          </a:p>
          <a:p>
            <a:r>
              <a:rPr lang="en-US" dirty="0" err="1" smtClean="0"/>
              <a:t>Basiert</a:t>
            </a:r>
            <a:r>
              <a:rPr lang="en-US" dirty="0" smtClean="0"/>
              <a:t> auf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err="1" smtClean="0"/>
              <a:t>Weiterentwicklung</a:t>
            </a:r>
            <a:r>
              <a:rPr lang="en-US" dirty="0" smtClean="0"/>
              <a:t> von AngularJS</a:t>
            </a:r>
          </a:p>
          <a:p>
            <a:r>
              <a:rPr lang="en-US" dirty="0" err="1" smtClean="0"/>
              <a:t>Enterprice</a:t>
            </a:r>
            <a:r>
              <a:rPr lang="en-US" smtClean="0"/>
              <a:t> Solutions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310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npm install -g @</a:t>
            </a:r>
            <a:r>
              <a:rPr lang="de-DE" dirty="0" smtClean="0"/>
              <a:t>angular/cli</a:t>
            </a:r>
          </a:p>
          <a:p>
            <a:r>
              <a:rPr lang="en-US" dirty="0" smtClean="0"/>
              <a:t>ng new test-project</a:t>
            </a:r>
            <a:endParaRPr lang="en-US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372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47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Frontend mit Angular</vt:lpstr>
      <vt:lpstr>Ziele</vt:lpstr>
      <vt:lpstr>Was ist Angular?</vt:lpstr>
      <vt:lpstr>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mit Vue</dc:title>
  <dc:creator>Alexander Frischbutter</dc:creator>
  <cp:lastModifiedBy>Alexander Frischbutter</cp:lastModifiedBy>
  <cp:revision>17</cp:revision>
  <dcterms:created xsi:type="dcterms:W3CDTF">2019-01-23T23:05:43Z</dcterms:created>
  <dcterms:modified xsi:type="dcterms:W3CDTF">2019-02-03T09:42:05Z</dcterms:modified>
</cp:coreProperties>
</file>