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Frontend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Vue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Vue.js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3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Ziele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Verstehen</a:t>
            </a:r>
            <a:r>
              <a:rPr lang="en-US" dirty="0" smtClean="0"/>
              <a:t> was Vue.js </a:t>
            </a:r>
            <a:r>
              <a:rPr lang="en-US" dirty="0" err="1" smtClean="0"/>
              <a:t>ist</a:t>
            </a:r>
            <a:endParaRPr lang="en-US" dirty="0" smtClean="0"/>
          </a:p>
          <a:p>
            <a:r>
              <a:rPr lang="en-US" dirty="0" smtClean="0"/>
              <a:t>Basic Setup</a:t>
            </a:r>
          </a:p>
          <a:p>
            <a:r>
              <a:rPr lang="en-US" dirty="0" smtClean="0"/>
              <a:t>CLI </a:t>
            </a:r>
            <a:r>
              <a:rPr lang="en-US" dirty="0" err="1" smtClean="0"/>
              <a:t>nutzen</a:t>
            </a:r>
            <a:endParaRPr lang="en-US" dirty="0" smtClean="0"/>
          </a:p>
          <a:p>
            <a:r>
              <a:rPr lang="en-US" dirty="0" err="1" smtClean="0"/>
              <a:t>Ein</a:t>
            </a:r>
            <a:r>
              <a:rPr lang="en-US" dirty="0" smtClean="0"/>
              <a:t> simples </a:t>
            </a:r>
            <a:r>
              <a:rPr lang="en-US" dirty="0" err="1" smtClean="0"/>
              <a:t>Projekt</a:t>
            </a:r>
            <a:r>
              <a:rPr lang="en-US" dirty="0" smtClean="0"/>
              <a:t> </a:t>
            </a:r>
            <a:r>
              <a:rPr lang="en-US" dirty="0" err="1" smtClean="0"/>
              <a:t>aufsetzen</a:t>
            </a:r>
            <a:endParaRPr lang="en-US" dirty="0" smtClean="0"/>
          </a:p>
          <a:p>
            <a:r>
              <a:rPr lang="en-US" dirty="0" smtClean="0"/>
              <a:t>HTTP </a:t>
            </a:r>
            <a:r>
              <a:rPr lang="en-US" dirty="0" err="1" smtClean="0"/>
              <a:t>Anfragen</a:t>
            </a:r>
            <a:r>
              <a:rPr lang="en-US" dirty="0" smtClean="0"/>
              <a:t> </a:t>
            </a:r>
            <a:r>
              <a:rPr lang="en-US" dirty="0" err="1" smtClean="0"/>
              <a:t>ausfuehren</a:t>
            </a:r>
            <a:endParaRPr lang="en-US" dirty="0" smtClean="0"/>
          </a:p>
          <a:p>
            <a:r>
              <a:rPr lang="en-US" dirty="0" err="1" smtClean="0"/>
              <a:t>Verstehen</a:t>
            </a:r>
            <a:r>
              <a:rPr lang="en-US" dirty="0" smtClean="0"/>
              <a:t> von Flux/</a:t>
            </a:r>
            <a:r>
              <a:rPr lang="en-US" dirty="0" err="1" smtClean="0"/>
              <a:t>Redux</a:t>
            </a:r>
            <a:r>
              <a:rPr lang="en-US" dirty="0" smtClean="0"/>
              <a:t>/</a:t>
            </a:r>
            <a:r>
              <a:rPr lang="en-US" dirty="0" err="1" smtClean="0"/>
              <a:t>Vuex</a:t>
            </a:r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70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Vue.js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Framework</a:t>
            </a:r>
          </a:p>
          <a:p>
            <a:r>
              <a:rPr lang="en-US" dirty="0" err="1" smtClean="0"/>
              <a:t>Entwickelt</a:t>
            </a:r>
            <a:r>
              <a:rPr lang="en-US" dirty="0" smtClean="0"/>
              <a:t> auf basis von Angular JS</a:t>
            </a:r>
          </a:p>
          <a:p>
            <a:r>
              <a:rPr lang="en-US" dirty="0" smtClean="0"/>
              <a:t>Syntax </a:t>
            </a:r>
            <a:r>
              <a:rPr lang="en-US" dirty="0" err="1" smtClean="0"/>
              <a:t>aehnlich</a:t>
            </a:r>
            <a:r>
              <a:rPr lang="de-DE" dirty="0" smtClean="0"/>
              <a:t> {{ variable }}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10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npm install -g @</a:t>
            </a:r>
            <a:r>
              <a:rPr lang="de-DE" dirty="0" smtClean="0"/>
              <a:t>vue/cli</a:t>
            </a:r>
            <a:endParaRPr lang="de-DE" dirty="0"/>
          </a:p>
          <a:p>
            <a:r>
              <a:rPr lang="en-US" dirty="0" err="1" smtClean="0"/>
              <a:t>npm</a:t>
            </a:r>
            <a:r>
              <a:rPr lang="en-US" dirty="0" smtClean="0"/>
              <a:t> create hello-world</a:t>
            </a:r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75" y="3234998"/>
            <a:ext cx="4476980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Frontend mit Vue</vt:lpstr>
      <vt:lpstr>Ziele</vt:lpstr>
      <vt:lpstr>Was ist Vue.js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mit Vue</dc:title>
  <dc:creator>Alexander Frischbutter</dc:creator>
  <cp:lastModifiedBy>Alexander Frischbutter</cp:lastModifiedBy>
  <cp:revision>8</cp:revision>
  <dcterms:created xsi:type="dcterms:W3CDTF">2019-01-23T23:05:43Z</dcterms:created>
  <dcterms:modified xsi:type="dcterms:W3CDTF">2019-02-01T10:53:19Z</dcterms:modified>
</cp:coreProperties>
</file>