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Frischbutter" initials="AF" lastIdx="1" clrIdx="0">
    <p:extLst>
      <p:ext uri="{19B8F6BF-5375-455C-9EA6-DF929625EA0E}">
        <p15:presenceInfo xmlns:p15="http://schemas.microsoft.com/office/powerpoint/2012/main" userId="dda83ce3fbf80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smtClean="0"/>
              <a:t>Alexander Frischbutter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3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Flux/Redux, Dataflow</a:t>
            </a:r>
            <a:br>
              <a:rPr lang="de-DE" dirty="0"/>
            </a:b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90" y="1696106"/>
            <a:ext cx="7126559" cy="4195762"/>
          </a:xfrm>
        </p:spPr>
      </p:pic>
    </p:spTree>
    <p:extLst>
      <p:ext uri="{BB962C8B-B14F-4D97-AF65-F5344CB8AC3E}">
        <p14:creationId xmlns:p14="http://schemas.microsoft.com/office/powerpoint/2010/main" val="3650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, 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Valider</a:t>
            </a:r>
            <a:r>
              <a:rPr lang="en-US" dirty="0" smtClean="0"/>
              <a:t> JS = </a:t>
            </a:r>
            <a:r>
              <a:rPr lang="en-US" dirty="0" err="1" smtClean="0"/>
              <a:t>Valider</a:t>
            </a:r>
            <a:r>
              <a:rPr lang="en-US" dirty="0" smtClean="0"/>
              <a:t> TS</a:t>
            </a:r>
          </a:p>
          <a:p>
            <a:r>
              <a:rPr lang="en-US" dirty="0" err="1" smtClean="0"/>
              <a:t>Braucht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Precompiler</a:t>
            </a:r>
            <a:endParaRPr lang="en-US" dirty="0" smtClean="0"/>
          </a:p>
          <a:p>
            <a:r>
              <a:rPr lang="en-US" dirty="0" err="1" smtClean="0"/>
              <a:t>Aktuelle</a:t>
            </a:r>
            <a:r>
              <a:rPr lang="en-US" dirty="0" smtClean="0"/>
              <a:t> Version 3.2</a:t>
            </a:r>
          </a:p>
          <a:p>
            <a:r>
              <a:rPr lang="en-US" dirty="0" err="1" smtClean="0"/>
              <a:t>Bringt</a:t>
            </a:r>
            <a:r>
              <a:rPr lang="en-US" dirty="0" smtClean="0"/>
              <a:t> </a:t>
            </a:r>
            <a:r>
              <a:rPr lang="en-US" dirty="0" err="1" smtClean="0"/>
              <a:t>statische</a:t>
            </a:r>
            <a:r>
              <a:rPr lang="en-US" dirty="0" smtClean="0"/>
              <a:t> Type </a:t>
            </a:r>
            <a:r>
              <a:rPr lang="en-US" dirty="0" err="1" smtClean="0"/>
              <a:t>Pruefung</a:t>
            </a:r>
            <a:endParaRPr lang="en-US" dirty="0" smtClean="0"/>
          </a:p>
          <a:p>
            <a:r>
              <a:rPr lang="en-US" dirty="0" err="1" smtClean="0"/>
              <a:t>Lohnt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smtClean="0"/>
              <a:t>der Overhead?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0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Basis </a:t>
            </a:r>
            <a:r>
              <a:rPr lang="de-DE" dirty="0" smtClean="0"/>
              <a:t>Informationen</a:t>
            </a:r>
          </a:p>
          <a:p>
            <a:pPr lvl="1"/>
            <a:r>
              <a:rPr lang="en-US" dirty="0" smtClean="0"/>
              <a:t>IDE, Plugins</a:t>
            </a:r>
            <a:endParaRPr lang="de-DE" dirty="0"/>
          </a:p>
          <a:p>
            <a:r>
              <a:rPr lang="de-DE" dirty="0" smtClean="0"/>
              <a:t>ES5 </a:t>
            </a:r>
            <a:r>
              <a:rPr lang="de-DE" dirty="0"/>
              <a:t>und ES6</a:t>
            </a:r>
          </a:p>
          <a:p>
            <a:r>
              <a:rPr lang="de-DE" dirty="0" smtClean="0"/>
              <a:t>The </a:t>
            </a:r>
            <a:r>
              <a:rPr lang="de-DE" dirty="0"/>
              <a:t>Observer Pattern</a:t>
            </a:r>
          </a:p>
          <a:p>
            <a:r>
              <a:rPr lang="de-DE" dirty="0" smtClean="0"/>
              <a:t>Pure </a:t>
            </a:r>
            <a:r>
              <a:rPr lang="de-DE" dirty="0"/>
              <a:t>Functions</a:t>
            </a:r>
          </a:p>
          <a:p>
            <a:r>
              <a:rPr lang="de-DE" dirty="0" smtClean="0"/>
              <a:t>Web </a:t>
            </a:r>
            <a:r>
              <a:rPr lang="de-DE" dirty="0"/>
              <a:t>Components</a:t>
            </a:r>
          </a:p>
          <a:p>
            <a:r>
              <a:rPr lang="de-DE" dirty="0" smtClean="0"/>
              <a:t>Flux/Redux</a:t>
            </a:r>
            <a:r>
              <a:rPr lang="de-DE" dirty="0"/>
              <a:t>, </a:t>
            </a:r>
            <a:r>
              <a:rPr lang="de-DE" dirty="0" smtClean="0"/>
              <a:t>Dataflow</a:t>
            </a:r>
          </a:p>
          <a:p>
            <a:r>
              <a:rPr lang="en-US" dirty="0" err="1" smtClean="0"/>
              <a:t>TypeScript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7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 </a:t>
            </a:r>
            <a:r>
              <a:rPr lang="de-DE" dirty="0" smtClean="0"/>
              <a:t>Informationen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Ausfuehrung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Normallfall</a:t>
            </a:r>
            <a:r>
              <a:rPr lang="en-US" dirty="0" smtClean="0"/>
              <a:t> in Client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Node.js </a:t>
            </a:r>
            <a:r>
              <a:rPr lang="en-US" dirty="0" err="1" smtClean="0"/>
              <a:t>auch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In JS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endParaRPr lang="en-US" dirty="0"/>
          </a:p>
          <a:p>
            <a:pPr lvl="1"/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text’.length</a:t>
            </a:r>
            <a:endParaRPr lang="en-US" dirty="0"/>
          </a:p>
          <a:p>
            <a:r>
              <a:rPr lang="en-US" dirty="0" smtClean="0"/>
              <a:t>Hat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Typesierung</a:t>
            </a:r>
            <a:endParaRPr lang="en-US" dirty="0" smtClean="0"/>
          </a:p>
          <a:p>
            <a:pPr lvl="1"/>
            <a:r>
              <a:rPr lang="en-US" dirty="0" smtClean="0"/>
              <a:t>1 == true, 1 == “1”</a:t>
            </a:r>
          </a:p>
          <a:p>
            <a:pPr lvl="1"/>
            <a:r>
              <a:rPr lang="en-US" dirty="0" smtClean="0"/>
              <a:t>1 !== true, 1 !== “1”</a:t>
            </a:r>
          </a:p>
        </p:txBody>
      </p:sp>
    </p:spTree>
    <p:extLst>
      <p:ext uri="{BB962C8B-B14F-4D97-AF65-F5344CB8AC3E}">
        <p14:creationId xmlns:p14="http://schemas.microsoft.com/office/powerpoint/2010/main" val="88130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ES5 und </a:t>
            </a:r>
            <a:r>
              <a:rPr lang="de-DE" dirty="0" smtClean="0"/>
              <a:t>ES6,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= </a:t>
            </a:r>
            <a:r>
              <a:rPr lang="de-DE" b="1" dirty="0" smtClean="0"/>
              <a:t>ECMAScript</a:t>
            </a:r>
          </a:p>
          <a:p>
            <a:r>
              <a:rPr lang="en-US" dirty="0" smtClean="0"/>
              <a:t>V5 von 2009</a:t>
            </a:r>
          </a:p>
          <a:p>
            <a:r>
              <a:rPr lang="en-US" dirty="0" smtClean="0"/>
              <a:t>V6 von 2015</a:t>
            </a:r>
          </a:p>
          <a:p>
            <a:r>
              <a:rPr lang="en-US" dirty="0" smtClean="0"/>
              <a:t>Browser Support</a:t>
            </a:r>
          </a:p>
          <a:p>
            <a:pPr lvl="1"/>
            <a:r>
              <a:rPr lang="en-US" dirty="0" smtClean="0"/>
              <a:t>Chrome 58, Edge 14, FF 54, Safari 10, Opera 55</a:t>
            </a:r>
            <a:endParaRPr lang="de-DE" dirty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 (</a:t>
            </a:r>
            <a:r>
              <a:rPr lang="en-US" dirty="0" err="1" smtClean="0"/>
              <a:t>const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Block Scoped Variables (let)</a:t>
            </a:r>
          </a:p>
          <a:p>
            <a:r>
              <a:rPr lang="en-US" dirty="0" smtClean="0"/>
              <a:t>Arrow functions () =&gt; {}</a:t>
            </a:r>
          </a:p>
          <a:p>
            <a:r>
              <a:rPr lang="en-US" dirty="0" smtClean="0"/>
              <a:t>Default Values </a:t>
            </a:r>
            <a:r>
              <a:rPr lang="en-US" dirty="0" err="1" smtClean="0"/>
              <a:t>fuer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Spread Operator …</a:t>
            </a:r>
          </a:p>
          <a:p>
            <a:r>
              <a:rPr lang="en-US" dirty="0" smtClean="0"/>
              <a:t>Und </a:t>
            </a:r>
            <a:r>
              <a:rPr lang="en-US" dirty="0" err="1" smtClean="0"/>
              <a:t>einiges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de-DE" dirty="0"/>
              <a:t>http://es6-features.org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Module </a:t>
            </a:r>
            <a:r>
              <a:rPr lang="de-DE" dirty="0"/>
              <a:t>Pattern</a:t>
            </a:r>
          </a:p>
          <a:p>
            <a:r>
              <a:rPr lang="de-DE" dirty="0" smtClean="0"/>
              <a:t>Singleton Pattern</a:t>
            </a:r>
          </a:p>
          <a:p>
            <a:r>
              <a:rPr lang="de-DE" dirty="0" smtClean="0"/>
              <a:t>Prototype Pattern</a:t>
            </a:r>
          </a:p>
          <a:p>
            <a:r>
              <a:rPr lang="de-DE" dirty="0"/>
              <a:t>Observer Pattern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is a design pattern where an object (known as a subject) maintains a list of objects depending on it (observers), automatically notifying them of any changes to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Angular </a:t>
            </a:r>
            <a:r>
              <a:rPr lang="en-US" dirty="0" err="1" smtClean="0"/>
              <a:t>baut</a:t>
            </a:r>
            <a:r>
              <a:rPr lang="en-US" dirty="0" smtClean="0"/>
              <a:t> stark </a:t>
            </a:r>
            <a:r>
              <a:rPr lang="en-US" dirty="0" err="1" smtClean="0"/>
              <a:t>dadrauf</a:t>
            </a:r>
            <a:r>
              <a:rPr lang="en-US" dirty="0" smtClean="0"/>
              <a:t> auf</a:t>
            </a:r>
          </a:p>
          <a:p>
            <a:r>
              <a:rPr lang="en-US" dirty="0" err="1" smtClean="0"/>
              <a:t>Generell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recht</a:t>
            </a:r>
            <a:r>
              <a:rPr lang="en-US" dirty="0" smtClean="0"/>
              <a:t> </a:t>
            </a:r>
            <a:r>
              <a:rPr lang="en-US" dirty="0" err="1" smtClean="0"/>
              <a:t>sparsamer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 die </a:t>
            </a:r>
            <a:r>
              <a:rPr lang="en-US" dirty="0" err="1" smtClean="0"/>
              <a:t>Informationen</a:t>
            </a:r>
            <a:r>
              <a:rPr lang="en-US" dirty="0" smtClean="0"/>
              <a:t> an die </a:t>
            </a:r>
            <a:r>
              <a:rPr lang="en-US" dirty="0" err="1" smtClean="0"/>
              <a:t>Stelle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bringen</a:t>
            </a:r>
            <a:r>
              <a:rPr lang="en-US" dirty="0" smtClean="0"/>
              <a:t> wo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gebraucht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3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Pure Functions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 die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</a:t>
            </a:r>
            <a:r>
              <a:rPr lang="en-US" dirty="0" err="1" smtClean="0"/>
              <a:t>Aufruf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gleichen</a:t>
            </a:r>
            <a:r>
              <a:rPr lang="en-US" dirty="0" smtClean="0"/>
              <a:t> </a:t>
            </a:r>
            <a:r>
              <a:rPr lang="en-US" dirty="0" err="1" smtClean="0"/>
              <a:t>Parametern</a:t>
            </a:r>
            <a:r>
              <a:rPr lang="en-US" dirty="0" smtClean="0"/>
              <a:t> das </a:t>
            </a:r>
            <a:r>
              <a:rPr lang="en-US" dirty="0" err="1" smtClean="0"/>
              <a:t>gleiche</a:t>
            </a:r>
            <a:r>
              <a:rPr lang="en-US" dirty="0" smtClean="0"/>
              <a:t> </a:t>
            </a:r>
            <a:r>
              <a:rPr lang="en-US" dirty="0" err="1" smtClean="0"/>
              <a:t>Ergebnis</a:t>
            </a:r>
            <a:r>
              <a:rPr lang="en-US" dirty="0" smtClean="0"/>
              <a:t> </a:t>
            </a:r>
            <a:r>
              <a:rPr lang="en-US" dirty="0" err="1" smtClean="0"/>
              <a:t>zurueckgibt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Side Effects (console log, popups </a:t>
            </a:r>
            <a:r>
              <a:rPr lang="en-US" dirty="0" err="1" smtClean="0"/>
              <a:t>etc</a:t>
            </a:r>
            <a:r>
              <a:rPr lang="en-US" dirty="0" smtClean="0"/>
              <a:t>, ajax)</a:t>
            </a:r>
          </a:p>
          <a:p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ewas</a:t>
            </a:r>
            <a:r>
              <a:rPr lang="en-US" dirty="0" smtClean="0"/>
              <a:t> </a:t>
            </a:r>
            <a:r>
              <a:rPr lang="en-US" dirty="0" err="1" smtClean="0"/>
              <a:t>zurueck</a:t>
            </a:r>
            <a:r>
              <a:rPr lang="en-US" dirty="0" smtClean="0"/>
              <a:t> (return …)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Immuteable</a:t>
            </a:r>
            <a:r>
              <a:rPr lang="en-US" dirty="0" smtClean="0"/>
              <a:t>, </a:t>
            </a:r>
            <a:r>
              <a:rPr lang="en-US" dirty="0" err="1" smtClean="0"/>
              <a:t>modifiziert</a:t>
            </a:r>
            <a:r>
              <a:rPr lang="en-US" dirty="0" smtClean="0"/>
              <a:t> den State </a:t>
            </a:r>
            <a:r>
              <a:rPr lang="en-US" dirty="0" err="1" smtClean="0"/>
              <a:t>nicht</a:t>
            </a:r>
            <a:endParaRPr lang="en-US" dirty="0" smtClean="0"/>
          </a:p>
          <a:p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Math.random</a:t>
            </a:r>
            <a:r>
              <a:rPr lang="en-US" dirty="0" smtClean="0"/>
              <a:t>()- </a:t>
            </a:r>
            <a:r>
              <a:rPr lang="en-US" dirty="0" err="1" smtClean="0"/>
              <a:t>nicht</a:t>
            </a:r>
            <a:r>
              <a:rPr lang="en-US" dirty="0" smtClean="0"/>
              <a:t> pure</a:t>
            </a:r>
          </a:p>
          <a:p>
            <a:pPr lvl="1"/>
            <a:r>
              <a:rPr lang="en-US" dirty="0" err="1" smtClean="0"/>
              <a:t>Array.map</a:t>
            </a:r>
            <a:r>
              <a:rPr lang="en-US" dirty="0" smtClean="0"/>
              <a:t>() - pure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 Components sind eine Zusammenfassung mehrer </a:t>
            </a:r>
            <a:r>
              <a:rPr lang="de-DE" dirty="0" smtClean="0"/>
              <a:t>Web-Technologien</a:t>
            </a:r>
          </a:p>
          <a:p>
            <a:r>
              <a:rPr lang="en-US" dirty="0" err="1" smtClean="0"/>
              <a:t>Eigene</a:t>
            </a:r>
            <a:r>
              <a:rPr lang="en-US" dirty="0" smtClean="0"/>
              <a:t> HTML </a:t>
            </a:r>
            <a:r>
              <a:rPr lang="en-US" dirty="0" err="1" smtClean="0"/>
              <a:t>Elemente</a:t>
            </a:r>
            <a:endParaRPr lang="en-US" dirty="0" smtClean="0"/>
          </a:p>
          <a:p>
            <a:r>
              <a:rPr lang="en-US" dirty="0" smtClean="0"/>
              <a:t>CSS und JS </a:t>
            </a:r>
            <a:r>
              <a:rPr lang="en-US" dirty="0" err="1" smtClean="0"/>
              <a:t>gekapselt</a:t>
            </a:r>
            <a:endParaRPr lang="en-US" dirty="0" smtClean="0"/>
          </a:p>
          <a:p>
            <a:r>
              <a:rPr lang="en-US" dirty="0" err="1"/>
              <a:t>customElements.define</a:t>
            </a:r>
            <a:r>
              <a:rPr lang="en-US" dirty="0"/>
              <a:t>('word-count', </a:t>
            </a:r>
            <a:r>
              <a:rPr lang="en-US" dirty="0" err="1"/>
              <a:t>WordCount</a:t>
            </a:r>
            <a:r>
              <a:rPr lang="en-US" dirty="0"/>
              <a:t>, { extends: 'p' </a:t>
            </a:r>
            <a:r>
              <a:rPr lang="en-US" dirty="0" smtClean="0"/>
              <a:t>});</a:t>
            </a:r>
          </a:p>
          <a:p>
            <a:r>
              <a:rPr lang="en-US" dirty="0" err="1" smtClean="0"/>
              <a:t>Vorreiter</a:t>
            </a:r>
            <a:r>
              <a:rPr lang="en-US" dirty="0" smtClean="0"/>
              <a:t>: Polymer</a:t>
            </a:r>
          </a:p>
          <a:p>
            <a:r>
              <a:rPr lang="en-US" dirty="0" err="1" smtClean="0"/>
              <a:t>Inzwischen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Angular,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native </a:t>
            </a:r>
            <a:r>
              <a:rPr lang="en-US" dirty="0" err="1" smtClean="0"/>
              <a:t>ohne</a:t>
            </a:r>
            <a:r>
              <a:rPr lang="en-US" dirty="0" smtClean="0"/>
              <a:t> Libraries </a:t>
            </a:r>
            <a:r>
              <a:rPr lang="en-US" dirty="0" err="1" smtClean="0"/>
              <a:t>moeglich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8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285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Intro</vt:lpstr>
      <vt:lpstr>Inhalt</vt:lpstr>
      <vt:lpstr>Basis Informationen</vt:lpstr>
      <vt:lpstr>ES5 und ES6,  </vt:lpstr>
      <vt:lpstr>Main Features</vt:lpstr>
      <vt:lpstr>Patterns</vt:lpstr>
      <vt:lpstr>Observer Pattern</vt:lpstr>
      <vt:lpstr>Pure Functions </vt:lpstr>
      <vt:lpstr>WebComponents</vt:lpstr>
      <vt:lpstr>Flux/Redux, Dataflow </vt:lpstr>
      <vt:lpstr>TypeScript, 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mit Vue</dc:title>
  <dc:creator>Alexander Frischbutter</dc:creator>
  <cp:lastModifiedBy>Alexander Frischbutter</cp:lastModifiedBy>
  <cp:revision>54</cp:revision>
  <dcterms:created xsi:type="dcterms:W3CDTF">2019-01-23T23:05:43Z</dcterms:created>
  <dcterms:modified xsi:type="dcterms:W3CDTF">2019-02-03T12:34:14Z</dcterms:modified>
</cp:coreProperties>
</file>