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3" r:id="rId6"/>
    <p:sldId id="264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BFB23-9AFE-E046-A6CF-E0E2F934A384}" type="datetimeFigureOut">
              <a:rPr lang="en-US" smtClean="0"/>
              <a:t>5/4/12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29E4F-4A0E-B646-B9B7-59118989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9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9E4F-4A0E-B646-B9B7-59118989C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8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0FD2-8269-D749-89EB-8FD4AAA603FC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C287-E5FE-5C41-AE63-799830F6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0FD2-8269-D749-89EB-8FD4AAA603FC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C287-E5FE-5C41-AE63-799830F6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0FD2-8269-D749-89EB-8FD4AAA603FC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C287-E5FE-5C41-AE63-799830F6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0FD2-8269-D749-89EB-8FD4AAA603FC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C287-E5FE-5C41-AE63-799830F6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7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0FD2-8269-D749-89EB-8FD4AAA603FC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C287-E5FE-5C41-AE63-799830F6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0FD2-8269-D749-89EB-8FD4AAA603FC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C287-E5FE-5C41-AE63-799830F6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0FD2-8269-D749-89EB-8FD4AAA603FC}" type="datetimeFigureOut">
              <a:rPr lang="en-US" smtClean="0"/>
              <a:t>5/3/12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C287-E5FE-5C41-AE63-799830F6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0FD2-8269-D749-89EB-8FD4AAA603FC}" type="datetimeFigureOut">
              <a:rPr lang="en-US" smtClean="0"/>
              <a:t>5/3/12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C287-E5FE-5C41-AE63-799830F6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3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0FD2-8269-D749-89EB-8FD4AAA603FC}" type="datetimeFigureOut">
              <a:rPr lang="en-US" smtClean="0"/>
              <a:t>5/3/12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C287-E5FE-5C41-AE63-799830F6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0FD2-8269-D749-89EB-8FD4AAA603FC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C287-E5FE-5C41-AE63-799830F6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0FD2-8269-D749-89EB-8FD4AAA603FC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C287-E5FE-5C41-AE63-799830F6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0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0FD2-8269-D749-89EB-8FD4AAA603FC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5C287-E5FE-5C41-AE63-799830F6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4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GPS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0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snow on position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75" y="1600200"/>
            <a:ext cx="484075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Snow causes:</a:t>
            </a:r>
          </a:p>
          <a:p>
            <a:pPr lvl="1"/>
            <a:r>
              <a:rPr lang="en-US" dirty="0" smtClean="0"/>
              <a:t>Signal scattering</a:t>
            </a:r>
          </a:p>
          <a:p>
            <a:pPr lvl="1"/>
            <a:r>
              <a:rPr lang="en-US" dirty="0" smtClean="0"/>
              <a:t>Excess electrical path length</a:t>
            </a:r>
          </a:p>
          <a:p>
            <a:r>
              <a:rPr lang="en-US" dirty="0" smtClean="0"/>
              <a:t>Result (from </a:t>
            </a:r>
            <a:r>
              <a:rPr lang="en-US" dirty="0" err="1"/>
              <a:t>Jaldeha</a:t>
            </a:r>
            <a:r>
              <a:rPr lang="en-US" dirty="0"/>
              <a:t> </a:t>
            </a:r>
            <a:r>
              <a:rPr lang="en-US" dirty="0" smtClean="0"/>
              <a:t>et. all)</a:t>
            </a:r>
          </a:p>
          <a:p>
            <a:pPr lvl="1"/>
            <a:r>
              <a:rPr lang="en-US" dirty="0" smtClean="0"/>
              <a:t>Vary elevation cutoff angle used for solution </a:t>
            </a:r>
          </a:p>
          <a:p>
            <a:pPr lvl="1"/>
            <a:r>
              <a:rPr lang="en-US" dirty="0" smtClean="0"/>
              <a:t>A ~ snow on antenna</a:t>
            </a:r>
          </a:p>
          <a:p>
            <a:pPr lvl="1"/>
            <a:r>
              <a:rPr lang="en-US" dirty="0" smtClean="0"/>
              <a:t>B ~ snow on antenna</a:t>
            </a:r>
          </a:p>
          <a:p>
            <a:pPr lvl="1"/>
            <a:r>
              <a:rPr lang="en-US" dirty="0" smtClean="0"/>
              <a:t>C ~ no snow on antenna</a:t>
            </a:r>
          </a:p>
          <a:p>
            <a:r>
              <a:rPr lang="en-US" dirty="0" smtClean="0"/>
              <a:t>Found this too late to process data from snow events in this manner</a:t>
            </a:r>
          </a:p>
          <a:p>
            <a:endParaRPr lang="en-US" dirty="0"/>
          </a:p>
        </p:txBody>
      </p:sp>
      <p:pic>
        <p:nvPicPr>
          <p:cNvPr id="4" name="Picture 3" descr="Screen Shot 2012-05-03 at 11.5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97" y="1722752"/>
            <a:ext cx="4142314" cy="41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5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time series – P360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638"/>
            <a:ext cx="3440552" cy="4525963"/>
          </a:xfrm>
        </p:spPr>
        <p:txBody>
          <a:bodyPr/>
          <a:lstStyle/>
          <a:p>
            <a:r>
              <a:rPr lang="en-US" dirty="0" smtClean="0"/>
              <a:t>2009 – 2012</a:t>
            </a:r>
            <a:endParaRPr lang="en-US" dirty="0"/>
          </a:p>
        </p:txBody>
      </p:sp>
      <p:pic>
        <p:nvPicPr>
          <p:cNvPr id="3" name="Picture 2" descr="P360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6" y="2362735"/>
            <a:ext cx="4512497" cy="3381554"/>
          </a:xfrm>
          <a:prstGeom prst="rect">
            <a:avLst/>
          </a:prstGeom>
        </p:spPr>
      </p:pic>
      <p:pic>
        <p:nvPicPr>
          <p:cNvPr id="5" name="Picture 4" descr="P360_do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90" y="2362735"/>
            <a:ext cx="4393253" cy="329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1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time series – P360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2925043" cy="4525963"/>
          </a:xfrm>
        </p:spPr>
        <p:txBody>
          <a:bodyPr/>
          <a:lstStyle/>
          <a:p>
            <a:r>
              <a:rPr lang="en-US" dirty="0" smtClean="0"/>
              <a:t>2012 snow data</a:t>
            </a:r>
          </a:p>
          <a:p>
            <a:r>
              <a:rPr lang="en-US" dirty="0" smtClean="0"/>
              <a:t>Snow depth uncorrelated with vertical position time series</a:t>
            </a:r>
            <a:endParaRPr lang="en-US" dirty="0"/>
          </a:p>
        </p:txBody>
      </p:sp>
      <p:pic>
        <p:nvPicPr>
          <p:cNvPr id="8" name="Picture 7" descr="P360_20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43" y="1417638"/>
            <a:ext cx="5718907" cy="42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9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time series – AB33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638"/>
            <a:ext cx="3440552" cy="4525963"/>
          </a:xfrm>
        </p:spPr>
        <p:txBody>
          <a:bodyPr/>
          <a:lstStyle/>
          <a:p>
            <a:r>
              <a:rPr lang="en-US" dirty="0" smtClean="0"/>
              <a:t>2009 – 2012</a:t>
            </a:r>
            <a:endParaRPr lang="en-US" dirty="0"/>
          </a:p>
        </p:txBody>
      </p:sp>
      <p:pic>
        <p:nvPicPr>
          <p:cNvPr id="4" name="Picture 3" descr="AB33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1" y="2489818"/>
            <a:ext cx="4762423" cy="3568843"/>
          </a:xfrm>
          <a:prstGeom prst="rect">
            <a:avLst/>
          </a:prstGeom>
        </p:spPr>
      </p:pic>
      <p:pic>
        <p:nvPicPr>
          <p:cNvPr id="6" name="Picture 5" descr="AB33_do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78" y="2489819"/>
            <a:ext cx="4762422" cy="35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7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time series – AB33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2925043" cy="4525963"/>
          </a:xfrm>
        </p:spPr>
        <p:txBody>
          <a:bodyPr/>
          <a:lstStyle/>
          <a:p>
            <a:r>
              <a:rPr lang="en-US" dirty="0" smtClean="0"/>
              <a:t>2012 snow data</a:t>
            </a:r>
          </a:p>
          <a:p>
            <a:r>
              <a:rPr lang="en-US" dirty="0" smtClean="0"/>
              <a:t>Snow depth uncorrelated with vertical position time series</a:t>
            </a:r>
            <a:endParaRPr lang="en-US" dirty="0"/>
          </a:p>
        </p:txBody>
      </p:sp>
      <p:pic>
        <p:nvPicPr>
          <p:cNvPr id="3" name="Picture 2" descr="AB33_20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29" y="1600200"/>
            <a:ext cx="5727036" cy="42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3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time series – P455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638"/>
            <a:ext cx="3440552" cy="4525963"/>
          </a:xfrm>
        </p:spPr>
        <p:txBody>
          <a:bodyPr/>
          <a:lstStyle/>
          <a:p>
            <a:r>
              <a:rPr lang="en-US" dirty="0" smtClean="0"/>
              <a:t>2009 – 2012</a:t>
            </a:r>
            <a:endParaRPr lang="en-US" dirty="0"/>
          </a:p>
        </p:txBody>
      </p:sp>
      <p:pic>
        <p:nvPicPr>
          <p:cNvPr id="4" name="Picture 3" descr="P455_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3" y="2401793"/>
            <a:ext cx="4493936" cy="3367646"/>
          </a:xfrm>
          <a:prstGeom prst="rect">
            <a:avLst/>
          </a:prstGeom>
        </p:spPr>
      </p:pic>
      <p:pic>
        <p:nvPicPr>
          <p:cNvPr id="6" name="Picture 5" descr="P455_do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61" y="2396662"/>
            <a:ext cx="4500783" cy="33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9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time series – P455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2925043" cy="4525963"/>
          </a:xfrm>
        </p:spPr>
        <p:txBody>
          <a:bodyPr/>
          <a:lstStyle/>
          <a:p>
            <a:r>
              <a:rPr lang="en-US" dirty="0" smtClean="0"/>
              <a:t>2012 snow data</a:t>
            </a:r>
          </a:p>
          <a:p>
            <a:r>
              <a:rPr lang="en-US" dirty="0" smtClean="0"/>
              <a:t>Snow depth uncorrelated with vertical position time series</a:t>
            </a:r>
            <a:endParaRPr lang="en-US" dirty="0"/>
          </a:p>
        </p:txBody>
      </p:sp>
      <p:pic>
        <p:nvPicPr>
          <p:cNvPr id="3" name="Picture 2" descr="P455_20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56" y="1600200"/>
            <a:ext cx="5681759" cy="42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"Geodesy using the Swedish permanent GPS network: Effects of snow accumulation on estimates of site position." </a:t>
            </a:r>
            <a:r>
              <a:rPr lang="en-US" i="1" dirty="0"/>
              <a:t>Geophysical Research Letters</a:t>
            </a:r>
            <a:r>
              <a:rPr lang="en-US" dirty="0"/>
              <a:t>. 23. (1996): 1601-1604. Web. 4 May. 2012. &lt;http://</a:t>
            </a:r>
            <a:r>
              <a:rPr lang="en-US" dirty="0" err="1"/>
              <a:t>www.agu.org</a:t>
            </a:r>
            <a:r>
              <a:rPr lang="en-US" dirty="0"/>
              <a:t>/pubs/</a:t>
            </a:r>
            <a:r>
              <a:rPr lang="en-US" dirty="0" err="1"/>
              <a:t>crossref</a:t>
            </a:r>
            <a:r>
              <a:rPr lang="en-US" dirty="0"/>
              <a:t>/1996/96GL00970.shtml&gt;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1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195</Words>
  <Application>Microsoft Macintosh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GPS Slides</vt:lpstr>
      <vt:lpstr>Effect of snow on position estimates</vt:lpstr>
      <vt:lpstr>Position time series – P360</vt:lpstr>
      <vt:lpstr>Position time series – P360</vt:lpstr>
      <vt:lpstr>Position time series – AB33</vt:lpstr>
      <vt:lpstr>Position time series – AB33</vt:lpstr>
      <vt:lpstr>Position time series – P455</vt:lpstr>
      <vt:lpstr>Position time series – P455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Slides</dc:title>
  <dc:creator>Logan Finch</dc:creator>
  <cp:lastModifiedBy>Logan Finch</cp:lastModifiedBy>
  <cp:revision>8</cp:revision>
  <dcterms:created xsi:type="dcterms:W3CDTF">2012-05-04T04:15:17Z</dcterms:created>
  <dcterms:modified xsi:type="dcterms:W3CDTF">2012-05-04T07:21:57Z</dcterms:modified>
</cp:coreProperties>
</file>