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72" r:id="rId8"/>
    <p:sldId id="265" r:id="rId9"/>
    <p:sldId id="266" r:id="rId10"/>
    <p:sldId id="267" r:id="rId11"/>
    <p:sldId id="271" r:id="rId12"/>
    <p:sldId id="274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7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1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37BE-A77A-4A03-86C9-B1049CC7269F}" type="datetimeFigureOut">
              <a:rPr lang="en-US" smtClean="0"/>
              <a:t>5/3/2012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8ED-A53D-4747-873A-5953CB3AC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AB33 - Alaska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142999"/>
            <a:ext cx="5954558" cy="4648201"/>
          </a:xfrm>
        </p:spPr>
      </p:pic>
      <p:pic>
        <p:nvPicPr>
          <p:cNvPr id="1026" name="Picture 2" descr="http://facility.unavco.org/data/images/station_images/AB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graph is of the Coldfoot  SNOTEL sit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2200" y="3276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Coldfoot</a:t>
            </a:r>
            <a:r>
              <a:rPr lang="en-US" dirty="0" smtClean="0"/>
              <a:t> &lt;300m</a:t>
            </a:r>
            <a:endParaRPr lang="en-US" dirty="0"/>
          </a:p>
        </p:txBody>
      </p:sp>
      <p:pic>
        <p:nvPicPr>
          <p:cNvPr id="1030" name="Picture 6" descr="http://xenon.colorado.edu/i/soil/maps/map_ab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99601"/>
            <a:ext cx="1371600" cy="10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6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Snow Depth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29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Truth Measure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2"/>
          </a:xfrm>
        </p:spPr>
      </p:pic>
    </p:spTree>
    <p:extLst>
      <p:ext uri="{BB962C8B-B14F-4D97-AF65-F5344CB8AC3E}">
        <p14:creationId xmlns:p14="http://schemas.microsoft.com/office/powerpoint/2010/main" val="133864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matching than AB33 showed</a:t>
            </a:r>
          </a:p>
          <a:p>
            <a:endParaRPr lang="en-US" dirty="0"/>
          </a:p>
          <a:p>
            <a:r>
              <a:rPr lang="en-US" dirty="0" smtClean="0"/>
              <a:t>Does not always show days with snow on antenna</a:t>
            </a:r>
          </a:p>
          <a:p>
            <a:r>
              <a:rPr lang="en-US" dirty="0" smtClean="0"/>
              <a:t>Better outlier </a:t>
            </a:r>
            <a:r>
              <a:rPr lang="en-US" smtClean="0"/>
              <a:t>finding could help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RMS MP1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25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MP1 Difference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83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Snow Depth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29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 MP1 Difference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used to remove some “very bad” data sets</a:t>
            </a:r>
          </a:p>
          <a:p>
            <a:r>
              <a:rPr lang="en-US" dirty="0" smtClean="0"/>
              <a:t>Seems to be more coincidental than anything</a:t>
            </a:r>
          </a:p>
          <a:p>
            <a:r>
              <a:rPr lang="en-US" dirty="0" smtClean="0"/>
              <a:t>Not reliable to detect all days with snow on the antenna however.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P360 - Idaho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142999"/>
            <a:ext cx="5954558" cy="4648200"/>
          </a:xfrm>
        </p:spPr>
      </p:pic>
      <p:pic>
        <p:nvPicPr>
          <p:cNvPr id="2050" name="Picture 2" descr="http://facility.unavco.org/data/images/station_images/P3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743200" cy="210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tograph is of the Island Park  SNOTEL sit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7719"/>
            <a:ext cx="2743200" cy="2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2200" y="3276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Island Park &lt;12.5 km</a:t>
            </a:r>
            <a:endParaRPr lang="en-US" dirty="0"/>
          </a:p>
        </p:txBody>
      </p:sp>
      <p:pic>
        <p:nvPicPr>
          <p:cNvPr id="2054" name="Picture 6" descr="http://xenon.colorado.edu/i/soil/maps/map_p3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73460"/>
            <a:ext cx="1371600" cy="14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5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P455 - Idaho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1142999"/>
            <a:ext cx="5954556" cy="4648200"/>
          </a:xfrm>
        </p:spPr>
      </p:pic>
      <p:pic>
        <p:nvPicPr>
          <p:cNvPr id="4098" name="Picture 2" descr="http://facility.unavco.org/data/images/station_images/P4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te photo not available - typical  SNOTEL site is show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743200" cy="206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72200" y="3276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Beagle Springs &lt;19.2 km</a:t>
            </a:r>
            <a:endParaRPr lang="en-US" dirty="0"/>
          </a:p>
        </p:txBody>
      </p:sp>
      <p:pic>
        <p:nvPicPr>
          <p:cNvPr id="4102" name="Picture 6" descr="http://xenon.colorado.edu/i/soil/maps/map_p4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4370613"/>
            <a:ext cx="1371600" cy="14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9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RMS MP1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31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MP1 Difference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Snow Depth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33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AB33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16/21  3</a:t>
            </a:r>
            <a:r>
              <a:rPr lang="en-US" dirty="0" smtClean="0">
                <a:sym typeface="Symbol"/>
              </a:rPr>
              <a:t> values</a:t>
            </a:r>
            <a:r>
              <a:rPr lang="en-US" dirty="0" smtClean="0"/>
              <a:t> Correspond to falling or recently fallen snow</a:t>
            </a:r>
          </a:p>
          <a:p>
            <a:pPr lvl="1"/>
            <a:r>
              <a:rPr lang="en-US" dirty="0" smtClean="0"/>
              <a:t>13 within 1 day of a major snowfall</a:t>
            </a:r>
          </a:p>
          <a:p>
            <a:pPr lvl="1"/>
            <a:r>
              <a:rPr lang="en-US" dirty="0" smtClean="0"/>
              <a:t>5 During the Summer</a:t>
            </a:r>
          </a:p>
          <a:p>
            <a:r>
              <a:rPr lang="en-US" dirty="0">
                <a:sym typeface="Symbol"/>
              </a:rPr>
              <a:t>2</a:t>
            </a:r>
            <a:r>
              <a:rPr lang="en-US" dirty="0" smtClean="0">
                <a:sym typeface="Symbol"/>
              </a:rPr>
              <a:t> has many more correlations</a:t>
            </a:r>
          </a:p>
          <a:p>
            <a:r>
              <a:rPr lang="en-US" dirty="0" smtClean="0">
                <a:sym typeface="Symbol"/>
              </a:rPr>
              <a:t>Not all snowfalls recorded however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RMS MP1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2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P360 MP1 Difference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742" y="1143000"/>
            <a:ext cx="7078516" cy="53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83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145</Words>
  <Application>Microsoft Office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AB33 - Alaska</vt:lpstr>
      <vt:lpstr>P360 - Idaho</vt:lpstr>
      <vt:lpstr>P455 - Idaho</vt:lpstr>
      <vt:lpstr>AB33 RMS MP1</vt:lpstr>
      <vt:lpstr>AB33 MP1 Difference</vt:lpstr>
      <vt:lpstr>AB33 Snow Depth</vt:lpstr>
      <vt:lpstr>AB33 Summary</vt:lpstr>
      <vt:lpstr>P360 RMS MP1</vt:lpstr>
      <vt:lpstr>P360 MP1 Difference</vt:lpstr>
      <vt:lpstr>P360 Snow Depth</vt:lpstr>
      <vt:lpstr>P360 Truth Measure</vt:lpstr>
      <vt:lpstr>P360 Summary</vt:lpstr>
      <vt:lpstr>P455 RMS MP1</vt:lpstr>
      <vt:lpstr>P455 MP1 Difference</vt:lpstr>
      <vt:lpstr>P455 Snow Depth</vt:lpstr>
      <vt:lpstr>RMS MP1 Difference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14</cp:revision>
  <dcterms:created xsi:type="dcterms:W3CDTF">2012-05-04T03:47:54Z</dcterms:created>
  <dcterms:modified xsi:type="dcterms:W3CDTF">2012-05-04T15:34:44Z</dcterms:modified>
</cp:coreProperties>
</file>