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0" r:id="rId5"/>
    <p:sldId id="263" r:id="rId6"/>
    <p:sldId id="261" r:id="rId7"/>
    <p:sldId id="259" r:id="rId8"/>
    <p:sldId id="257" r:id="rId9"/>
    <p:sldId id="258" r:id="rId10"/>
    <p:sldId id="269" r:id="rId11"/>
    <p:sldId id="27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4124-B54D-499E-AE17-9841F4354BF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8632-85BC-424F-AD0E-BDB1FE96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Snow on the Antenna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Finch</a:t>
            </a:r>
          </a:p>
          <a:p>
            <a:r>
              <a:rPr lang="en-US" dirty="0" smtClean="0"/>
              <a:t>Praveen </a:t>
            </a:r>
            <a:r>
              <a:rPr lang="en-US" dirty="0" err="1" smtClean="0"/>
              <a:t>Vikram</a:t>
            </a:r>
            <a:endParaRPr lang="en-US" dirty="0" smtClean="0"/>
          </a:p>
          <a:p>
            <a:r>
              <a:rPr lang="en-US" dirty="0" smtClean="0"/>
              <a:t>Kyle Wolma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RMS MP1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8"/>
          <a:stretch/>
        </p:blipFill>
        <p:spPr bwMode="auto">
          <a:xfrm>
            <a:off x="381000" y="1524000"/>
            <a:ext cx="7848600" cy="49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94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RMS MP1 Difference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28750"/>
            <a:ext cx="81534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9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Snow Truth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772399" cy="4525963"/>
          </a:xfrm>
        </p:spPr>
      </p:pic>
    </p:spTree>
    <p:extLst>
      <p:ext uri="{BB962C8B-B14F-4D97-AF65-F5344CB8AC3E}">
        <p14:creationId xmlns:p14="http://schemas.microsoft.com/office/powerpoint/2010/main" val="308838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MP1 PRN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343400" cy="357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1625"/>
            <a:ext cx="4334472" cy="36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5715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Feb through Mar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2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SNR PRN 8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066800"/>
            <a:ext cx="6586537" cy="534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64124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Feb through Mar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SRN PRN 8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2075"/>
            <a:ext cx="4630379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47788"/>
            <a:ext cx="4561114" cy="367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19400" y="518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Feb through Mar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yle\Downloads\pts_P455_2011-01-01_to_2012-0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599" cy="4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P455 2011 Position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P455 2011 SNOTEL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40172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2011 Position Time Series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599" cy="4525963"/>
          </a:xfrm>
        </p:spPr>
      </p:pic>
    </p:spTree>
    <p:extLst>
      <p:ext uri="{BB962C8B-B14F-4D97-AF65-F5344CB8AC3E}">
        <p14:creationId xmlns:p14="http://schemas.microsoft.com/office/powerpoint/2010/main" val="21938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2011 SNOTEL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6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2012 Position Time Series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8" name="TextBox 7"/>
          <p:cNvSpPr txBox="1"/>
          <p:nvPr/>
        </p:nvSpPr>
        <p:spPr>
          <a:xfrm>
            <a:off x="3581400" y="63362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DOY 33-34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48150" y="5638800"/>
            <a:ext cx="0" cy="697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63362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DOY 12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71850" y="5638800"/>
            <a:ext cx="0" cy="697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8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2012 SNOTEL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219200"/>
            <a:ext cx="79343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4980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DOY 12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24050" y="4800600"/>
            <a:ext cx="0" cy="697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2700" y="54980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DOY 34-35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05150" y="4659868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RMS MP1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7"/>
          <a:stretch/>
        </p:blipFill>
        <p:spPr bwMode="auto">
          <a:xfrm>
            <a:off x="304800" y="1143000"/>
            <a:ext cx="8186057" cy="541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70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RMS MP1 Difference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" y="1113990"/>
            <a:ext cx="9061269" cy="482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8674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DOY 12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24050" y="5029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8900" y="58674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DOY 33-34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81350" y="5029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2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Modeling Snow on the Antenna</vt:lpstr>
      <vt:lpstr>P455 2011 Position Time Series</vt:lpstr>
      <vt:lpstr>P455 2011 SNOTEL </vt:lpstr>
      <vt:lpstr>AB33 2011 Position Time Series</vt:lpstr>
      <vt:lpstr>AB33 2011 SNOTEL</vt:lpstr>
      <vt:lpstr>AB33 2012 Position Time Series</vt:lpstr>
      <vt:lpstr>AB33 2012 SNOTEL</vt:lpstr>
      <vt:lpstr>AB33 RMS MP1</vt:lpstr>
      <vt:lpstr>AB33 RMS MP1 Difference</vt:lpstr>
      <vt:lpstr>P360 RMS MP1</vt:lpstr>
      <vt:lpstr>P360 RMS MP1 Difference </vt:lpstr>
      <vt:lpstr>P360 Snow Truth</vt:lpstr>
      <vt:lpstr>P360 MP1 PRN 17</vt:lpstr>
      <vt:lpstr>P360 SNR PRN 8</vt:lpstr>
      <vt:lpstr>P360 SRN PRN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Snow on the Antenna</dc:title>
  <dc:creator>Kyle</dc:creator>
  <cp:lastModifiedBy>Kyle</cp:lastModifiedBy>
  <cp:revision>6</cp:revision>
  <dcterms:created xsi:type="dcterms:W3CDTF">2012-04-25T15:46:26Z</dcterms:created>
  <dcterms:modified xsi:type="dcterms:W3CDTF">2012-04-25T16:36:59Z</dcterms:modified>
</cp:coreProperties>
</file>