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7DD1-51F4-4474-8785-D5E17239A305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2EF9-16AC-47E1-896F-BE8A3E8C60F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7DD1-51F4-4474-8785-D5E17239A305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2EF9-16AC-47E1-896F-BE8A3E8C60F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7DD1-51F4-4474-8785-D5E17239A305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2EF9-16AC-47E1-896F-BE8A3E8C60F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7DD1-51F4-4474-8785-D5E17239A305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2EF9-16AC-47E1-896F-BE8A3E8C60F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7DD1-51F4-4474-8785-D5E17239A305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2EF9-16AC-47E1-896F-BE8A3E8C60F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7DD1-51F4-4474-8785-D5E17239A305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2EF9-16AC-47E1-896F-BE8A3E8C60F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7DD1-51F4-4474-8785-D5E17239A305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2EF9-16AC-47E1-896F-BE8A3E8C60F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7DD1-51F4-4474-8785-D5E17239A305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2EF9-16AC-47E1-896F-BE8A3E8C60F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7DD1-51F4-4474-8785-D5E17239A305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2EF9-16AC-47E1-896F-BE8A3E8C60F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7DD1-51F4-4474-8785-D5E17239A305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2EF9-16AC-47E1-896F-BE8A3E8C60F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7DD1-51F4-4474-8785-D5E17239A305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2EF9-16AC-47E1-896F-BE8A3E8C60F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37DD1-51F4-4474-8785-D5E17239A305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A2EF9-16AC-47E1-896F-BE8A3E8C60F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3563888" y="2348880"/>
            <a:ext cx="2520280" cy="2304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563888" y="33265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Click me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635896" y="76470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ow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563888" y="1556792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Ok </a:t>
            </a:r>
            <a:r>
              <a:rPr lang="en-GB" dirty="0" err="1" smtClean="0"/>
              <a:t>nvm</a:t>
            </a:r>
            <a:r>
              <a:rPr lang="en-GB" dirty="0" smtClean="0"/>
              <a:t> stop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067944" y="51571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 </a:t>
            </a:r>
            <a:r>
              <a:rPr lang="en-GB" dirty="0" err="1" smtClean="0"/>
              <a:t>srsly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7" grpId="0"/>
      <p:bldP spid="7" grpId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RM plc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108fmcluckie</dc:creator>
  <cp:lastModifiedBy>108fmcluckie</cp:lastModifiedBy>
  <cp:revision>1</cp:revision>
  <dcterms:created xsi:type="dcterms:W3CDTF">2018-03-16T14:27:23Z</dcterms:created>
  <dcterms:modified xsi:type="dcterms:W3CDTF">2018-03-16T14:32:57Z</dcterms:modified>
</cp:coreProperties>
</file>