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BD00-68CD-4E1A-8C0B-76C38105CF23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E36B-7606-411D-BD79-54667870A78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851920" y="1628800"/>
            <a:ext cx="10801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2699792" y="1268760"/>
            <a:ext cx="3054103" cy="1972570"/>
          </a:xfrm>
          <a:custGeom>
            <a:avLst/>
            <a:gdLst>
              <a:gd name="connsiteX0" fmla="*/ 688063 w 3054103"/>
              <a:gd name="connsiteY0" fmla="*/ 1619479 h 1972570"/>
              <a:gd name="connsiteX1" fmla="*/ 688063 w 3054103"/>
              <a:gd name="connsiteY1" fmla="*/ 1619479 h 1972570"/>
              <a:gd name="connsiteX2" fmla="*/ 610945 w 3054103"/>
              <a:gd name="connsiteY2" fmla="*/ 1564395 h 1972570"/>
              <a:gd name="connsiteX3" fmla="*/ 522810 w 3054103"/>
              <a:gd name="connsiteY3" fmla="*/ 1520327 h 1972570"/>
              <a:gd name="connsiteX4" fmla="*/ 478742 w 3054103"/>
              <a:gd name="connsiteY4" fmla="*/ 1498294 h 1972570"/>
              <a:gd name="connsiteX5" fmla="*/ 412641 w 3054103"/>
              <a:gd name="connsiteY5" fmla="*/ 1465243 h 1972570"/>
              <a:gd name="connsiteX6" fmla="*/ 357557 w 3054103"/>
              <a:gd name="connsiteY6" fmla="*/ 1410159 h 1972570"/>
              <a:gd name="connsiteX7" fmla="*/ 324506 w 3054103"/>
              <a:gd name="connsiteY7" fmla="*/ 1366091 h 1972570"/>
              <a:gd name="connsiteX8" fmla="*/ 291455 w 3054103"/>
              <a:gd name="connsiteY8" fmla="*/ 1333041 h 1972570"/>
              <a:gd name="connsiteX9" fmla="*/ 269422 w 3054103"/>
              <a:gd name="connsiteY9" fmla="*/ 1299990 h 1972570"/>
              <a:gd name="connsiteX10" fmla="*/ 236371 w 3054103"/>
              <a:gd name="connsiteY10" fmla="*/ 1266939 h 1972570"/>
              <a:gd name="connsiteX11" fmla="*/ 214337 w 3054103"/>
              <a:gd name="connsiteY11" fmla="*/ 1233889 h 1972570"/>
              <a:gd name="connsiteX12" fmla="*/ 181287 w 3054103"/>
              <a:gd name="connsiteY12" fmla="*/ 1200838 h 1972570"/>
              <a:gd name="connsiteX13" fmla="*/ 137219 w 3054103"/>
              <a:gd name="connsiteY13" fmla="*/ 1145754 h 1972570"/>
              <a:gd name="connsiteX14" fmla="*/ 93152 w 3054103"/>
              <a:gd name="connsiteY14" fmla="*/ 1112703 h 1972570"/>
              <a:gd name="connsiteX15" fmla="*/ 38067 w 3054103"/>
              <a:gd name="connsiteY15" fmla="*/ 1057619 h 1972570"/>
              <a:gd name="connsiteX16" fmla="*/ 5017 w 3054103"/>
              <a:gd name="connsiteY16" fmla="*/ 947450 h 1972570"/>
              <a:gd name="connsiteX17" fmla="*/ 16034 w 3054103"/>
              <a:gd name="connsiteY17" fmla="*/ 473725 h 1972570"/>
              <a:gd name="connsiteX18" fmla="*/ 60101 w 3054103"/>
              <a:gd name="connsiteY18" fmla="*/ 407624 h 1972570"/>
              <a:gd name="connsiteX19" fmla="*/ 126202 w 3054103"/>
              <a:gd name="connsiteY19" fmla="*/ 330506 h 1972570"/>
              <a:gd name="connsiteX20" fmla="*/ 192304 w 3054103"/>
              <a:gd name="connsiteY20" fmla="*/ 275421 h 1972570"/>
              <a:gd name="connsiteX21" fmla="*/ 258405 w 3054103"/>
              <a:gd name="connsiteY21" fmla="*/ 231354 h 1972570"/>
              <a:gd name="connsiteX22" fmla="*/ 291455 w 3054103"/>
              <a:gd name="connsiteY22" fmla="*/ 209320 h 1972570"/>
              <a:gd name="connsiteX23" fmla="*/ 423658 w 3054103"/>
              <a:gd name="connsiteY23" fmla="*/ 165253 h 1972570"/>
              <a:gd name="connsiteX24" fmla="*/ 688063 w 3054103"/>
              <a:gd name="connsiteY24" fmla="*/ 143219 h 1972570"/>
              <a:gd name="connsiteX25" fmla="*/ 864332 w 3054103"/>
              <a:gd name="connsiteY25" fmla="*/ 110168 h 1972570"/>
              <a:gd name="connsiteX26" fmla="*/ 985518 w 3054103"/>
              <a:gd name="connsiteY26" fmla="*/ 88134 h 1972570"/>
              <a:gd name="connsiteX27" fmla="*/ 1117720 w 3054103"/>
              <a:gd name="connsiteY27" fmla="*/ 66101 h 1972570"/>
              <a:gd name="connsiteX28" fmla="*/ 1183822 w 3054103"/>
              <a:gd name="connsiteY28" fmla="*/ 44067 h 1972570"/>
              <a:gd name="connsiteX29" fmla="*/ 1238906 w 3054103"/>
              <a:gd name="connsiteY29" fmla="*/ 22033 h 1972570"/>
              <a:gd name="connsiteX30" fmla="*/ 1349075 w 3054103"/>
              <a:gd name="connsiteY30" fmla="*/ 11016 h 1972570"/>
              <a:gd name="connsiteX31" fmla="*/ 1723648 w 3054103"/>
              <a:gd name="connsiteY31" fmla="*/ 0 h 1972570"/>
              <a:gd name="connsiteX32" fmla="*/ 2263475 w 3054103"/>
              <a:gd name="connsiteY32" fmla="*/ 22033 h 1972570"/>
              <a:gd name="connsiteX33" fmla="*/ 2318559 w 3054103"/>
              <a:gd name="connsiteY33" fmla="*/ 33050 h 1972570"/>
              <a:gd name="connsiteX34" fmla="*/ 2406694 w 3054103"/>
              <a:gd name="connsiteY34" fmla="*/ 55084 h 1972570"/>
              <a:gd name="connsiteX35" fmla="*/ 2450761 w 3054103"/>
              <a:gd name="connsiteY35" fmla="*/ 66101 h 1972570"/>
              <a:gd name="connsiteX36" fmla="*/ 2483812 w 3054103"/>
              <a:gd name="connsiteY36" fmla="*/ 77118 h 1972570"/>
              <a:gd name="connsiteX37" fmla="*/ 2538896 w 3054103"/>
              <a:gd name="connsiteY37" fmla="*/ 88134 h 1972570"/>
              <a:gd name="connsiteX38" fmla="*/ 2638048 w 3054103"/>
              <a:gd name="connsiteY38" fmla="*/ 165253 h 1972570"/>
              <a:gd name="connsiteX39" fmla="*/ 2671099 w 3054103"/>
              <a:gd name="connsiteY39" fmla="*/ 187286 h 1972570"/>
              <a:gd name="connsiteX40" fmla="*/ 2704149 w 3054103"/>
              <a:gd name="connsiteY40" fmla="*/ 220337 h 1972570"/>
              <a:gd name="connsiteX41" fmla="*/ 2748217 w 3054103"/>
              <a:gd name="connsiteY41" fmla="*/ 242371 h 1972570"/>
              <a:gd name="connsiteX42" fmla="*/ 2880419 w 3054103"/>
              <a:gd name="connsiteY42" fmla="*/ 308472 h 1972570"/>
              <a:gd name="connsiteX43" fmla="*/ 2913470 w 3054103"/>
              <a:gd name="connsiteY43" fmla="*/ 330506 h 1972570"/>
              <a:gd name="connsiteX44" fmla="*/ 2979571 w 3054103"/>
              <a:gd name="connsiteY44" fmla="*/ 396607 h 1972570"/>
              <a:gd name="connsiteX45" fmla="*/ 3023638 w 3054103"/>
              <a:gd name="connsiteY45" fmla="*/ 462708 h 1972570"/>
              <a:gd name="connsiteX46" fmla="*/ 3045672 w 3054103"/>
              <a:gd name="connsiteY46" fmla="*/ 528809 h 1972570"/>
              <a:gd name="connsiteX47" fmla="*/ 3023638 w 3054103"/>
              <a:gd name="connsiteY47" fmla="*/ 969484 h 1972570"/>
              <a:gd name="connsiteX48" fmla="*/ 3012622 w 3054103"/>
              <a:gd name="connsiteY48" fmla="*/ 1013551 h 1972570"/>
              <a:gd name="connsiteX49" fmla="*/ 3001605 w 3054103"/>
              <a:gd name="connsiteY49" fmla="*/ 1112703 h 1972570"/>
              <a:gd name="connsiteX50" fmla="*/ 2979571 w 3054103"/>
              <a:gd name="connsiteY50" fmla="*/ 1211855 h 1972570"/>
              <a:gd name="connsiteX51" fmla="*/ 2957537 w 3054103"/>
              <a:gd name="connsiteY51" fmla="*/ 1322024 h 1972570"/>
              <a:gd name="connsiteX52" fmla="*/ 2935504 w 3054103"/>
              <a:gd name="connsiteY52" fmla="*/ 1377108 h 1972570"/>
              <a:gd name="connsiteX53" fmla="*/ 2913470 w 3054103"/>
              <a:gd name="connsiteY53" fmla="*/ 1476260 h 1972570"/>
              <a:gd name="connsiteX54" fmla="*/ 2858385 w 3054103"/>
              <a:gd name="connsiteY54" fmla="*/ 1564395 h 1972570"/>
              <a:gd name="connsiteX55" fmla="*/ 2847369 w 3054103"/>
              <a:gd name="connsiteY55" fmla="*/ 1597445 h 1972570"/>
              <a:gd name="connsiteX56" fmla="*/ 2737200 w 3054103"/>
              <a:gd name="connsiteY56" fmla="*/ 1685580 h 1972570"/>
              <a:gd name="connsiteX57" fmla="*/ 2704149 w 3054103"/>
              <a:gd name="connsiteY57" fmla="*/ 1696597 h 1972570"/>
              <a:gd name="connsiteX58" fmla="*/ 2627031 w 3054103"/>
              <a:gd name="connsiteY58" fmla="*/ 1740665 h 1972570"/>
              <a:gd name="connsiteX59" fmla="*/ 2571947 w 3054103"/>
              <a:gd name="connsiteY59" fmla="*/ 1762698 h 1972570"/>
              <a:gd name="connsiteX60" fmla="*/ 2505846 w 3054103"/>
              <a:gd name="connsiteY60" fmla="*/ 1773715 h 1972570"/>
              <a:gd name="connsiteX61" fmla="*/ 2417711 w 3054103"/>
              <a:gd name="connsiteY61" fmla="*/ 1795749 h 1972570"/>
              <a:gd name="connsiteX62" fmla="*/ 2384660 w 3054103"/>
              <a:gd name="connsiteY62" fmla="*/ 1806766 h 1972570"/>
              <a:gd name="connsiteX63" fmla="*/ 2131272 w 3054103"/>
              <a:gd name="connsiteY63" fmla="*/ 1828800 h 1972570"/>
              <a:gd name="connsiteX64" fmla="*/ 2076188 w 3054103"/>
              <a:gd name="connsiteY64" fmla="*/ 1839816 h 1972570"/>
              <a:gd name="connsiteX65" fmla="*/ 2010087 w 3054103"/>
              <a:gd name="connsiteY65" fmla="*/ 1850833 h 1972570"/>
              <a:gd name="connsiteX66" fmla="*/ 1955002 w 3054103"/>
              <a:gd name="connsiteY66" fmla="*/ 1872867 h 1972570"/>
              <a:gd name="connsiteX67" fmla="*/ 1910935 w 3054103"/>
              <a:gd name="connsiteY67" fmla="*/ 1883884 h 1972570"/>
              <a:gd name="connsiteX68" fmla="*/ 1789749 w 3054103"/>
              <a:gd name="connsiteY68" fmla="*/ 1916934 h 1972570"/>
              <a:gd name="connsiteX69" fmla="*/ 1723648 w 3054103"/>
              <a:gd name="connsiteY69" fmla="*/ 1927951 h 1972570"/>
              <a:gd name="connsiteX70" fmla="*/ 1646530 w 3054103"/>
              <a:gd name="connsiteY70" fmla="*/ 1949985 h 1972570"/>
              <a:gd name="connsiteX71" fmla="*/ 1558395 w 3054103"/>
              <a:gd name="connsiteY71" fmla="*/ 1972019 h 1972570"/>
              <a:gd name="connsiteX72" fmla="*/ 1316024 w 3054103"/>
              <a:gd name="connsiteY72" fmla="*/ 1961002 h 1972570"/>
              <a:gd name="connsiteX73" fmla="*/ 1282973 w 3054103"/>
              <a:gd name="connsiteY73" fmla="*/ 1949985 h 1972570"/>
              <a:gd name="connsiteX74" fmla="*/ 1172805 w 3054103"/>
              <a:gd name="connsiteY74" fmla="*/ 1938968 h 1972570"/>
              <a:gd name="connsiteX75" fmla="*/ 1139754 w 3054103"/>
              <a:gd name="connsiteY75" fmla="*/ 1927951 h 1972570"/>
              <a:gd name="connsiteX76" fmla="*/ 1029585 w 3054103"/>
              <a:gd name="connsiteY76" fmla="*/ 1850833 h 1972570"/>
              <a:gd name="connsiteX77" fmla="*/ 996535 w 3054103"/>
              <a:gd name="connsiteY77" fmla="*/ 1784732 h 1972570"/>
              <a:gd name="connsiteX78" fmla="*/ 974501 w 3054103"/>
              <a:gd name="connsiteY78" fmla="*/ 1751681 h 1972570"/>
              <a:gd name="connsiteX79" fmla="*/ 919417 w 3054103"/>
              <a:gd name="connsiteY79" fmla="*/ 1652530 h 1972570"/>
              <a:gd name="connsiteX80" fmla="*/ 842299 w 3054103"/>
              <a:gd name="connsiteY80" fmla="*/ 1619479 h 1972570"/>
              <a:gd name="connsiteX81" fmla="*/ 809248 w 3054103"/>
              <a:gd name="connsiteY81" fmla="*/ 1608462 h 1972570"/>
              <a:gd name="connsiteX82" fmla="*/ 765181 w 3054103"/>
              <a:gd name="connsiteY82" fmla="*/ 1597445 h 1972570"/>
              <a:gd name="connsiteX83" fmla="*/ 732130 w 3054103"/>
              <a:gd name="connsiteY83" fmla="*/ 1586428 h 1972570"/>
              <a:gd name="connsiteX84" fmla="*/ 688063 w 3054103"/>
              <a:gd name="connsiteY84" fmla="*/ 1619479 h 197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054103" h="1972570">
                <a:moveTo>
                  <a:pt x="688063" y="1619479"/>
                </a:moveTo>
                <a:lnTo>
                  <a:pt x="688063" y="1619479"/>
                </a:lnTo>
                <a:cubicBezTo>
                  <a:pt x="662357" y="1601118"/>
                  <a:pt x="638033" y="1580648"/>
                  <a:pt x="610945" y="1564395"/>
                </a:cubicBezTo>
                <a:cubicBezTo>
                  <a:pt x="582780" y="1547496"/>
                  <a:pt x="552188" y="1535016"/>
                  <a:pt x="522810" y="1520327"/>
                </a:cubicBezTo>
                <a:cubicBezTo>
                  <a:pt x="508121" y="1512982"/>
                  <a:pt x="492407" y="1507404"/>
                  <a:pt x="478742" y="1498294"/>
                </a:cubicBezTo>
                <a:cubicBezTo>
                  <a:pt x="436030" y="1469818"/>
                  <a:pt x="458253" y="1480447"/>
                  <a:pt x="412641" y="1465243"/>
                </a:cubicBezTo>
                <a:cubicBezTo>
                  <a:pt x="353883" y="1377105"/>
                  <a:pt x="431003" y="1483605"/>
                  <a:pt x="357557" y="1410159"/>
                </a:cubicBezTo>
                <a:cubicBezTo>
                  <a:pt x="344573" y="1397175"/>
                  <a:pt x="336456" y="1380032"/>
                  <a:pt x="324506" y="1366091"/>
                </a:cubicBezTo>
                <a:cubicBezTo>
                  <a:pt x="314366" y="1354262"/>
                  <a:pt x="301429" y="1345010"/>
                  <a:pt x="291455" y="1333041"/>
                </a:cubicBezTo>
                <a:cubicBezTo>
                  <a:pt x="282979" y="1322869"/>
                  <a:pt x="277898" y="1310162"/>
                  <a:pt x="269422" y="1299990"/>
                </a:cubicBezTo>
                <a:cubicBezTo>
                  <a:pt x="259448" y="1288021"/>
                  <a:pt x="246345" y="1278908"/>
                  <a:pt x="236371" y="1266939"/>
                </a:cubicBezTo>
                <a:cubicBezTo>
                  <a:pt x="227895" y="1256767"/>
                  <a:pt x="222813" y="1244061"/>
                  <a:pt x="214337" y="1233889"/>
                </a:cubicBezTo>
                <a:cubicBezTo>
                  <a:pt x="204363" y="1221920"/>
                  <a:pt x="191547" y="1212563"/>
                  <a:pt x="181287" y="1200838"/>
                </a:cubicBezTo>
                <a:cubicBezTo>
                  <a:pt x="165803" y="1183142"/>
                  <a:pt x="153846" y="1162381"/>
                  <a:pt x="137219" y="1145754"/>
                </a:cubicBezTo>
                <a:cubicBezTo>
                  <a:pt x="124236" y="1132771"/>
                  <a:pt x="106135" y="1125686"/>
                  <a:pt x="93152" y="1112703"/>
                </a:cubicBezTo>
                <a:cubicBezTo>
                  <a:pt x="19709" y="1039260"/>
                  <a:pt x="126200" y="1116374"/>
                  <a:pt x="38067" y="1057619"/>
                </a:cubicBezTo>
                <a:cubicBezTo>
                  <a:pt x="11246" y="977154"/>
                  <a:pt x="21667" y="1014050"/>
                  <a:pt x="5017" y="947450"/>
                </a:cubicBezTo>
                <a:cubicBezTo>
                  <a:pt x="8689" y="789542"/>
                  <a:pt x="0" y="630860"/>
                  <a:pt x="16034" y="473725"/>
                </a:cubicBezTo>
                <a:cubicBezTo>
                  <a:pt x="18722" y="447381"/>
                  <a:pt x="44212" y="428809"/>
                  <a:pt x="60101" y="407624"/>
                </a:cubicBezTo>
                <a:cubicBezTo>
                  <a:pt x="156754" y="278753"/>
                  <a:pt x="34133" y="437920"/>
                  <a:pt x="126202" y="330506"/>
                </a:cubicBezTo>
                <a:cubicBezTo>
                  <a:pt x="174224" y="274480"/>
                  <a:pt x="136772" y="293932"/>
                  <a:pt x="192304" y="275421"/>
                </a:cubicBezTo>
                <a:cubicBezTo>
                  <a:pt x="254957" y="212768"/>
                  <a:pt x="194629" y="263243"/>
                  <a:pt x="258405" y="231354"/>
                </a:cubicBezTo>
                <a:cubicBezTo>
                  <a:pt x="270248" y="225433"/>
                  <a:pt x="279612" y="215241"/>
                  <a:pt x="291455" y="209320"/>
                </a:cubicBezTo>
                <a:cubicBezTo>
                  <a:pt x="319789" y="195153"/>
                  <a:pt x="397245" y="168661"/>
                  <a:pt x="423658" y="165253"/>
                </a:cubicBezTo>
                <a:cubicBezTo>
                  <a:pt x="511371" y="153935"/>
                  <a:pt x="599928" y="150564"/>
                  <a:pt x="688063" y="143219"/>
                </a:cubicBezTo>
                <a:cubicBezTo>
                  <a:pt x="964069" y="88017"/>
                  <a:pt x="675439" y="144513"/>
                  <a:pt x="864332" y="110168"/>
                </a:cubicBezTo>
                <a:cubicBezTo>
                  <a:pt x="958843" y="92984"/>
                  <a:pt x="880044" y="104360"/>
                  <a:pt x="985518" y="88134"/>
                </a:cubicBezTo>
                <a:cubicBezTo>
                  <a:pt x="1021692" y="82569"/>
                  <a:pt x="1080066" y="76370"/>
                  <a:pt x="1117720" y="66101"/>
                </a:cubicBezTo>
                <a:cubicBezTo>
                  <a:pt x="1140127" y="59990"/>
                  <a:pt x="1161994" y="52004"/>
                  <a:pt x="1183822" y="44067"/>
                </a:cubicBezTo>
                <a:cubicBezTo>
                  <a:pt x="1202407" y="37309"/>
                  <a:pt x="1219514" y="25911"/>
                  <a:pt x="1238906" y="22033"/>
                </a:cubicBezTo>
                <a:cubicBezTo>
                  <a:pt x="1275095" y="14795"/>
                  <a:pt x="1312207" y="12692"/>
                  <a:pt x="1349075" y="11016"/>
                </a:cubicBezTo>
                <a:cubicBezTo>
                  <a:pt x="1473858" y="5344"/>
                  <a:pt x="1598790" y="3672"/>
                  <a:pt x="1723648" y="0"/>
                </a:cubicBezTo>
                <a:cubicBezTo>
                  <a:pt x="1856406" y="3687"/>
                  <a:pt x="2101244" y="4007"/>
                  <a:pt x="2263475" y="22033"/>
                </a:cubicBezTo>
                <a:cubicBezTo>
                  <a:pt x="2282085" y="24101"/>
                  <a:pt x="2300314" y="28839"/>
                  <a:pt x="2318559" y="33050"/>
                </a:cubicBezTo>
                <a:cubicBezTo>
                  <a:pt x="2348066" y="39859"/>
                  <a:pt x="2377316" y="47739"/>
                  <a:pt x="2406694" y="55084"/>
                </a:cubicBezTo>
                <a:cubicBezTo>
                  <a:pt x="2421383" y="58756"/>
                  <a:pt x="2436397" y="61313"/>
                  <a:pt x="2450761" y="66101"/>
                </a:cubicBezTo>
                <a:cubicBezTo>
                  <a:pt x="2461778" y="69773"/>
                  <a:pt x="2472546" y="74302"/>
                  <a:pt x="2483812" y="77118"/>
                </a:cubicBezTo>
                <a:cubicBezTo>
                  <a:pt x="2501978" y="81659"/>
                  <a:pt x="2520535" y="84462"/>
                  <a:pt x="2538896" y="88134"/>
                </a:cubicBezTo>
                <a:cubicBezTo>
                  <a:pt x="2705982" y="199525"/>
                  <a:pt x="2534487" y="78952"/>
                  <a:pt x="2638048" y="165253"/>
                </a:cubicBezTo>
                <a:cubicBezTo>
                  <a:pt x="2648220" y="173729"/>
                  <a:pt x="2660927" y="178810"/>
                  <a:pt x="2671099" y="187286"/>
                </a:cubicBezTo>
                <a:cubicBezTo>
                  <a:pt x="2683068" y="197260"/>
                  <a:pt x="2691471" y="211281"/>
                  <a:pt x="2704149" y="220337"/>
                </a:cubicBezTo>
                <a:cubicBezTo>
                  <a:pt x="2717513" y="229883"/>
                  <a:pt x="2734031" y="234096"/>
                  <a:pt x="2748217" y="242371"/>
                </a:cubicBezTo>
                <a:cubicBezTo>
                  <a:pt x="2861813" y="308635"/>
                  <a:pt x="2797226" y="287673"/>
                  <a:pt x="2880419" y="308472"/>
                </a:cubicBezTo>
                <a:cubicBezTo>
                  <a:pt x="2891436" y="315817"/>
                  <a:pt x="2903574" y="321709"/>
                  <a:pt x="2913470" y="330506"/>
                </a:cubicBezTo>
                <a:cubicBezTo>
                  <a:pt x="2936760" y="351208"/>
                  <a:pt x="2979571" y="396607"/>
                  <a:pt x="2979571" y="396607"/>
                </a:cubicBezTo>
                <a:cubicBezTo>
                  <a:pt x="3016019" y="505948"/>
                  <a:pt x="2954867" y="338920"/>
                  <a:pt x="3023638" y="462708"/>
                </a:cubicBezTo>
                <a:cubicBezTo>
                  <a:pt x="3034917" y="483011"/>
                  <a:pt x="3045672" y="528809"/>
                  <a:pt x="3045672" y="528809"/>
                </a:cubicBezTo>
                <a:cubicBezTo>
                  <a:pt x="3040081" y="718892"/>
                  <a:pt x="3054103" y="817155"/>
                  <a:pt x="3023638" y="969484"/>
                </a:cubicBezTo>
                <a:cubicBezTo>
                  <a:pt x="3020669" y="984331"/>
                  <a:pt x="3016294" y="998862"/>
                  <a:pt x="3012622" y="1013551"/>
                </a:cubicBezTo>
                <a:cubicBezTo>
                  <a:pt x="3008950" y="1046602"/>
                  <a:pt x="3006308" y="1079783"/>
                  <a:pt x="3001605" y="1112703"/>
                </a:cubicBezTo>
                <a:cubicBezTo>
                  <a:pt x="2991985" y="1180041"/>
                  <a:pt x="2991598" y="1151718"/>
                  <a:pt x="2979571" y="1211855"/>
                </a:cubicBezTo>
                <a:cubicBezTo>
                  <a:pt x="2971434" y="1252539"/>
                  <a:pt x="2970332" y="1283638"/>
                  <a:pt x="2957537" y="1322024"/>
                </a:cubicBezTo>
                <a:cubicBezTo>
                  <a:pt x="2951283" y="1340785"/>
                  <a:pt x="2941186" y="1358166"/>
                  <a:pt x="2935504" y="1377108"/>
                </a:cubicBezTo>
                <a:cubicBezTo>
                  <a:pt x="2925036" y="1412002"/>
                  <a:pt x="2926183" y="1442358"/>
                  <a:pt x="2913470" y="1476260"/>
                </a:cubicBezTo>
                <a:cubicBezTo>
                  <a:pt x="2898348" y="1516585"/>
                  <a:pt x="2884381" y="1529734"/>
                  <a:pt x="2858385" y="1564395"/>
                </a:cubicBezTo>
                <a:cubicBezTo>
                  <a:pt x="2854713" y="1575412"/>
                  <a:pt x="2854119" y="1587995"/>
                  <a:pt x="2847369" y="1597445"/>
                </a:cubicBezTo>
                <a:cubicBezTo>
                  <a:pt x="2822927" y="1631664"/>
                  <a:pt x="2771698" y="1666414"/>
                  <a:pt x="2737200" y="1685580"/>
                </a:cubicBezTo>
                <a:cubicBezTo>
                  <a:pt x="2727048" y="1691220"/>
                  <a:pt x="2714823" y="1692022"/>
                  <a:pt x="2704149" y="1696597"/>
                </a:cubicBezTo>
                <a:cubicBezTo>
                  <a:pt x="2568937" y="1754546"/>
                  <a:pt x="2737683" y="1685340"/>
                  <a:pt x="2627031" y="1740665"/>
                </a:cubicBezTo>
                <a:cubicBezTo>
                  <a:pt x="2609343" y="1749509"/>
                  <a:pt x="2591026" y="1757495"/>
                  <a:pt x="2571947" y="1762698"/>
                </a:cubicBezTo>
                <a:cubicBezTo>
                  <a:pt x="2550396" y="1768575"/>
                  <a:pt x="2527688" y="1769035"/>
                  <a:pt x="2505846" y="1773715"/>
                </a:cubicBezTo>
                <a:cubicBezTo>
                  <a:pt x="2476236" y="1780060"/>
                  <a:pt x="2446440" y="1786173"/>
                  <a:pt x="2417711" y="1795749"/>
                </a:cubicBezTo>
                <a:cubicBezTo>
                  <a:pt x="2406694" y="1799421"/>
                  <a:pt x="2396086" y="1804689"/>
                  <a:pt x="2384660" y="1806766"/>
                </a:cubicBezTo>
                <a:cubicBezTo>
                  <a:pt x="2312262" y="1819929"/>
                  <a:pt x="2194577" y="1824580"/>
                  <a:pt x="2131272" y="1828800"/>
                </a:cubicBezTo>
                <a:lnTo>
                  <a:pt x="2076188" y="1839816"/>
                </a:lnTo>
                <a:cubicBezTo>
                  <a:pt x="2054211" y="1843812"/>
                  <a:pt x="2031637" y="1844956"/>
                  <a:pt x="2010087" y="1850833"/>
                </a:cubicBezTo>
                <a:cubicBezTo>
                  <a:pt x="1991008" y="1856036"/>
                  <a:pt x="1973763" y="1866613"/>
                  <a:pt x="1955002" y="1872867"/>
                </a:cubicBezTo>
                <a:cubicBezTo>
                  <a:pt x="1940638" y="1877655"/>
                  <a:pt x="1925494" y="1879724"/>
                  <a:pt x="1910935" y="1883884"/>
                </a:cubicBezTo>
                <a:cubicBezTo>
                  <a:pt x="1827032" y="1907857"/>
                  <a:pt x="1946841" y="1883272"/>
                  <a:pt x="1789749" y="1916934"/>
                </a:cubicBezTo>
                <a:cubicBezTo>
                  <a:pt x="1767907" y="1921614"/>
                  <a:pt x="1745682" y="1924279"/>
                  <a:pt x="1723648" y="1927951"/>
                </a:cubicBezTo>
                <a:cubicBezTo>
                  <a:pt x="1644412" y="1954364"/>
                  <a:pt x="1743356" y="1922321"/>
                  <a:pt x="1646530" y="1949985"/>
                </a:cubicBezTo>
                <a:cubicBezTo>
                  <a:pt x="1567483" y="1972570"/>
                  <a:pt x="1670388" y="1949620"/>
                  <a:pt x="1558395" y="1972019"/>
                </a:cubicBezTo>
                <a:cubicBezTo>
                  <a:pt x="1477605" y="1968347"/>
                  <a:pt x="1396640" y="1967451"/>
                  <a:pt x="1316024" y="1961002"/>
                </a:cubicBezTo>
                <a:cubicBezTo>
                  <a:pt x="1304448" y="1960076"/>
                  <a:pt x="1294451" y="1951751"/>
                  <a:pt x="1282973" y="1949985"/>
                </a:cubicBezTo>
                <a:cubicBezTo>
                  <a:pt x="1246496" y="1944373"/>
                  <a:pt x="1209528" y="1942640"/>
                  <a:pt x="1172805" y="1938968"/>
                </a:cubicBezTo>
                <a:cubicBezTo>
                  <a:pt x="1161788" y="1935296"/>
                  <a:pt x="1149906" y="1933591"/>
                  <a:pt x="1139754" y="1927951"/>
                </a:cubicBezTo>
                <a:cubicBezTo>
                  <a:pt x="1104876" y="1908575"/>
                  <a:pt x="1062595" y="1875590"/>
                  <a:pt x="1029585" y="1850833"/>
                </a:cubicBezTo>
                <a:cubicBezTo>
                  <a:pt x="966440" y="1756114"/>
                  <a:pt x="1042148" y="1875959"/>
                  <a:pt x="996535" y="1784732"/>
                </a:cubicBezTo>
                <a:cubicBezTo>
                  <a:pt x="990614" y="1772889"/>
                  <a:pt x="980423" y="1763524"/>
                  <a:pt x="974501" y="1751681"/>
                </a:cubicBezTo>
                <a:cubicBezTo>
                  <a:pt x="954411" y="1711501"/>
                  <a:pt x="971520" y="1687265"/>
                  <a:pt x="919417" y="1652530"/>
                </a:cubicBezTo>
                <a:cubicBezTo>
                  <a:pt x="869102" y="1618987"/>
                  <a:pt x="904547" y="1637264"/>
                  <a:pt x="842299" y="1619479"/>
                </a:cubicBezTo>
                <a:cubicBezTo>
                  <a:pt x="831133" y="1616289"/>
                  <a:pt x="820414" y="1611652"/>
                  <a:pt x="809248" y="1608462"/>
                </a:cubicBezTo>
                <a:cubicBezTo>
                  <a:pt x="794689" y="1604302"/>
                  <a:pt x="779740" y="1601605"/>
                  <a:pt x="765181" y="1597445"/>
                </a:cubicBezTo>
                <a:cubicBezTo>
                  <a:pt x="754015" y="1594255"/>
                  <a:pt x="743585" y="1588337"/>
                  <a:pt x="732130" y="1586428"/>
                </a:cubicBezTo>
                <a:cubicBezTo>
                  <a:pt x="721263" y="1584617"/>
                  <a:pt x="695408" y="1613970"/>
                  <a:pt x="688063" y="16194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C:\Users\108fmcluckie\AppData\Local\Microsoft\Windows\Temporary Internet Files\Content.IE5\IJ9FDBKD\kuba-arrow-button-set-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6021288"/>
            <a:ext cx="579498" cy="574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4" baseType="lpstr">
      <vt:lpstr>Office Theme</vt:lpstr>
      <vt:lpstr>Slide 1</vt:lpstr>
      <vt:lpstr>Slide 2</vt:lpstr>
      <vt:lpstr>Custom Show 1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108fmcluckie</dc:creator>
  <cp:lastModifiedBy>108fmcluckie</cp:lastModifiedBy>
  <cp:revision>4</cp:revision>
  <dcterms:created xsi:type="dcterms:W3CDTF">2018-03-16T09:51:44Z</dcterms:created>
  <dcterms:modified xsi:type="dcterms:W3CDTF">2018-03-16T10:30:49Z</dcterms:modified>
</cp:coreProperties>
</file>