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6"/>
  </p:notesMasterIdLst>
  <p:sldIdLst>
    <p:sldId id="256" r:id="rId2"/>
    <p:sldId id="261" r:id="rId3"/>
    <p:sldId id="258" r:id="rId4"/>
    <p:sldId id="260" r:id="rId5"/>
    <p:sldId id="263" r:id="rId6"/>
    <p:sldId id="262" r:id="rId7"/>
    <p:sldId id="264" r:id="rId8"/>
    <p:sldId id="266" r:id="rId9"/>
    <p:sldId id="271" r:id="rId10"/>
    <p:sldId id="267" r:id="rId11"/>
    <p:sldId id="268" r:id="rId12"/>
    <p:sldId id="269" r:id="rId13"/>
    <p:sldId id="270"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 Ybarra" initials="SY" lastIdx="1" clrIdx="0">
    <p:extLst>
      <p:ext uri="{19B8F6BF-5375-455C-9EA6-DF929625EA0E}">
        <p15:presenceInfo xmlns:p15="http://schemas.microsoft.com/office/powerpoint/2012/main" userId="cd48a922567405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EF6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m\Documents\burndown%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Sheet1!$E$2</c:f>
              <c:strCache>
                <c:ptCount val="1"/>
                <c:pt idx="0">
                  <c:v>Forecast</c:v>
                </c:pt>
              </c:strCache>
            </c:strRef>
          </c:tx>
          <c:spPr>
            <a:solidFill>
              <a:schemeClr val="accent2"/>
            </a:solidFill>
            <a:ln>
              <a:noFill/>
            </a:ln>
            <a:effectLst/>
          </c:spPr>
          <c:invertIfNegative val="0"/>
          <c:cat>
            <c:strLit>
              <c:ptCount val="13"/>
              <c:pt idx="0">
                <c:v>1</c:v>
              </c:pt>
              <c:pt idx="1">
                <c:v>2</c:v>
              </c:pt>
              <c:pt idx="2">
                <c:v>3</c:v>
              </c:pt>
              <c:pt idx="3">
                <c:v>4</c:v>
              </c:pt>
              <c:pt idx="4">
                <c:v>5</c:v>
              </c:pt>
              <c:pt idx="5">
                <c:v>6</c:v>
              </c:pt>
              <c:pt idx="6">
                <c:v>7</c:v>
              </c:pt>
              <c:pt idx="7">
                <c:v>8</c:v>
              </c:pt>
              <c:pt idx="8">
                <c:v>9</c:v>
              </c:pt>
              <c:pt idx="9">
                <c:v>10</c:v>
              </c:pt>
              <c:pt idx="10">
                <c:v>11</c:v>
              </c:pt>
              <c:pt idx="11">
                <c:v>12</c:v>
              </c:pt>
              <c:pt idx="12">
                <c:v>13</c:v>
              </c:pt>
              <c:extLst>
                <c:ext xmlns:c15="http://schemas.microsoft.com/office/drawing/2012/chart" uri="{02D57815-91ED-43cb-92C2-25804820EDAC}">
                  <c15:autoCat val="1"/>
                </c:ext>
              </c:extLst>
            </c:strLit>
          </c:cat>
          <c:val>
            <c:numRef>
              <c:extLst>
                <c:ext xmlns:c15="http://schemas.microsoft.com/office/drawing/2012/chart" uri="{02D57815-91ED-43cb-92C2-25804820EDAC}">
                  <c15:fullRef>
                    <c15:sqref>Sheet1!$E$3:$E$16</c15:sqref>
                  </c15:fullRef>
                </c:ext>
              </c:extLst>
              <c:f>Sheet1!$E$3:$E$15</c:f>
              <c:numCache>
                <c:formatCode>General</c:formatCode>
                <c:ptCount val="13"/>
                <c:pt idx="0">
                  <c:v>1125.5999999999999</c:v>
                </c:pt>
                <c:pt idx="1">
                  <c:v>1030.3999999999999</c:v>
                </c:pt>
                <c:pt idx="2">
                  <c:v>935.19999999999982</c:v>
                </c:pt>
                <c:pt idx="3">
                  <c:v>840</c:v>
                </c:pt>
                <c:pt idx="4">
                  <c:v>744.8</c:v>
                </c:pt>
                <c:pt idx="5">
                  <c:v>649.59999999999991</c:v>
                </c:pt>
                <c:pt idx="6">
                  <c:v>554.4</c:v>
                </c:pt>
                <c:pt idx="7">
                  <c:v>459.20000000000005</c:v>
                </c:pt>
                <c:pt idx="8">
                  <c:v>364</c:v>
                </c:pt>
                <c:pt idx="9">
                  <c:v>268.79999999999995</c:v>
                </c:pt>
                <c:pt idx="10">
                  <c:v>173.60000000000002</c:v>
                </c:pt>
                <c:pt idx="11">
                  <c:v>78.400000000000091</c:v>
                </c:pt>
                <c:pt idx="12">
                  <c:v>0</c:v>
                </c:pt>
              </c:numCache>
            </c:numRef>
          </c:val>
          <c:extLst>
            <c:ext xmlns:c16="http://schemas.microsoft.com/office/drawing/2014/chart" uri="{C3380CC4-5D6E-409C-BE32-E72D297353CC}">
              <c16:uniqueId val="{00000000-3F64-40E8-A97A-5E3103EDFEBD}"/>
            </c:ext>
          </c:extLst>
        </c:ser>
        <c:dLbls>
          <c:showLegendKey val="0"/>
          <c:showVal val="0"/>
          <c:showCatName val="0"/>
          <c:showSerName val="0"/>
          <c:showPercent val="0"/>
          <c:showBubbleSize val="0"/>
        </c:dLbls>
        <c:gapWidth val="269"/>
        <c:axId val="928762927"/>
        <c:axId val="803119807"/>
      </c:barChart>
      <c:lineChart>
        <c:grouping val="standard"/>
        <c:varyColors val="0"/>
        <c:ser>
          <c:idx val="0"/>
          <c:order val="0"/>
          <c:tx>
            <c:strRef>
              <c:f>Sheet1!$D$2</c:f>
              <c:strCache>
                <c:ptCount val="1"/>
                <c:pt idx="0">
                  <c:v>Day of the Sprint</c:v>
                </c:pt>
              </c:strCache>
            </c:strRef>
          </c:tx>
          <c:spPr>
            <a:ln w="38100" cap="rnd">
              <a:solidFill>
                <a:schemeClr val="accent1"/>
              </a:solidFill>
              <a:round/>
            </a:ln>
            <a:effectLst/>
          </c:spPr>
          <c:marker>
            <c:symbol val="circle"/>
            <c:size val="8"/>
            <c:spPr>
              <a:solidFill>
                <a:schemeClr val="accent1"/>
              </a:solidFill>
              <a:ln>
                <a:noFill/>
              </a:ln>
              <a:effectLst/>
            </c:spPr>
          </c:marker>
          <c:cat>
            <c:strLit>
              <c:ptCount val="13"/>
              <c:pt idx="0">
                <c:v>1</c:v>
              </c:pt>
              <c:pt idx="1">
                <c:v>2</c:v>
              </c:pt>
              <c:pt idx="2">
                <c:v>3</c:v>
              </c:pt>
              <c:pt idx="3">
                <c:v>4</c:v>
              </c:pt>
              <c:pt idx="4">
                <c:v>5</c:v>
              </c:pt>
              <c:pt idx="5">
                <c:v>6</c:v>
              </c:pt>
              <c:pt idx="6">
                <c:v>7</c:v>
              </c:pt>
              <c:pt idx="7">
                <c:v>8</c:v>
              </c:pt>
              <c:pt idx="8">
                <c:v>9</c:v>
              </c:pt>
              <c:pt idx="9">
                <c:v>10</c:v>
              </c:pt>
              <c:pt idx="10">
                <c:v>11</c:v>
              </c:pt>
              <c:pt idx="11">
                <c:v>12</c:v>
              </c:pt>
              <c:pt idx="12">
                <c:v>13</c:v>
              </c:pt>
              <c:extLst>
                <c:ext xmlns:c15="http://schemas.microsoft.com/office/drawing/2012/chart" uri="{02D57815-91ED-43cb-92C2-25804820EDAC}">
                  <c15:autoCat val="1"/>
                </c:ext>
              </c:extLst>
            </c:strLit>
          </c:cat>
          <c:val>
            <c:numRef>
              <c:extLst>
                <c:ext xmlns:c15="http://schemas.microsoft.com/office/drawing/2012/chart" uri="{02D57815-91ED-43cb-92C2-25804820EDAC}">
                  <c15:fullRef>
                    <c15:sqref>Sheet1!$D$3:$D$16</c15:sqref>
                  </c15:fullRef>
                </c:ext>
              </c:extLst>
              <c:f>Sheet1!$D$3:$D$15</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val>
          <c:smooth val="0"/>
          <c:extLst>
            <c:ext xmlns:c16="http://schemas.microsoft.com/office/drawing/2014/chart" uri="{C3380CC4-5D6E-409C-BE32-E72D297353CC}">
              <c16:uniqueId val="{00000001-3F64-40E8-A97A-5E3103EDFEBD}"/>
            </c:ext>
          </c:extLst>
        </c:ser>
        <c:ser>
          <c:idx val="2"/>
          <c:order val="2"/>
          <c:tx>
            <c:strRef>
              <c:f>Sheet1!$F$2</c:f>
              <c:strCache>
                <c:ptCount val="1"/>
                <c:pt idx="0">
                  <c:v>Target</c:v>
                </c:pt>
              </c:strCache>
            </c:strRef>
          </c:tx>
          <c:spPr>
            <a:ln w="38100" cap="rnd">
              <a:solidFill>
                <a:schemeClr val="accent3"/>
              </a:solidFill>
              <a:round/>
            </a:ln>
            <a:effectLst/>
          </c:spPr>
          <c:marker>
            <c:symbol val="circle"/>
            <c:size val="8"/>
            <c:spPr>
              <a:solidFill>
                <a:schemeClr val="accent3"/>
              </a:solidFill>
              <a:ln>
                <a:noFill/>
              </a:ln>
              <a:effectLst/>
            </c:spPr>
          </c:marker>
          <c:cat>
            <c:strLit>
              <c:ptCount val="13"/>
              <c:pt idx="0">
                <c:v>1</c:v>
              </c:pt>
              <c:pt idx="1">
                <c:v>2</c:v>
              </c:pt>
              <c:pt idx="2">
                <c:v>3</c:v>
              </c:pt>
              <c:pt idx="3">
                <c:v>4</c:v>
              </c:pt>
              <c:pt idx="4">
                <c:v>5</c:v>
              </c:pt>
              <c:pt idx="5">
                <c:v>6</c:v>
              </c:pt>
              <c:pt idx="6">
                <c:v>7</c:v>
              </c:pt>
              <c:pt idx="7">
                <c:v>8</c:v>
              </c:pt>
              <c:pt idx="8">
                <c:v>9</c:v>
              </c:pt>
              <c:pt idx="9">
                <c:v>10</c:v>
              </c:pt>
              <c:pt idx="10">
                <c:v>11</c:v>
              </c:pt>
              <c:pt idx="11">
                <c:v>12</c:v>
              </c:pt>
              <c:pt idx="12">
                <c:v>13</c:v>
              </c:pt>
              <c:extLst>
                <c:ext xmlns:c15="http://schemas.microsoft.com/office/drawing/2012/chart" uri="{02D57815-91ED-43cb-92C2-25804820EDAC}">
                  <c15:autoCat val="1"/>
                </c:ext>
              </c:extLst>
            </c:strLit>
          </c:cat>
          <c:val>
            <c:numRef>
              <c:extLst>
                <c:ext xmlns:c15="http://schemas.microsoft.com/office/drawing/2012/chart" uri="{02D57815-91ED-43cb-92C2-25804820EDAC}">
                  <c15:fullRef>
                    <c15:sqref>Sheet1!$F$3:$F$16</c15:sqref>
                  </c15:fullRef>
                </c:ext>
              </c:extLst>
              <c:f>Sheet1!$F$3:$F$15</c:f>
              <c:numCache>
                <c:formatCode>General</c:formatCode>
                <c:ptCount val="13"/>
                <c:pt idx="0">
                  <c:v>1344</c:v>
                </c:pt>
                <c:pt idx="1">
                  <c:v>1232</c:v>
                </c:pt>
                <c:pt idx="2">
                  <c:v>1120</c:v>
                </c:pt>
                <c:pt idx="3">
                  <c:v>1008</c:v>
                </c:pt>
                <c:pt idx="4">
                  <c:v>896</c:v>
                </c:pt>
                <c:pt idx="5">
                  <c:v>784</c:v>
                </c:pt>
                <c:pt idx="6">
                  <c:v>672</c:v>
                </c:pt>
                <c:pt idx="7">
                  <c:v>560</c:v>
                </c:pt>
                <c:pt idx="8">
                  <c:v>448</c:v>
                </c:pt>
                <c:pt idx="9">
                  <c:v>336</c:v>
                </c:pt>
                <c:pt idx="10">
                  <c:v>224</c:v>
                </c:pt>
                <c:pt idx="11">
                  <c:v>112</c:v>
                </c:pt>
                <c:pt idx="12">
                  <c:v>0</c:v>
                </c:pt>
              </c:numCache>
            </c:numRef>
          </c:val>
          <c:smooth val="0"/>
          <c:extLst>
            <c:ext xmlns:c16="http://schemas.microsoft.com/office/drawing/2014/chart" uri="{C3380CC4-5D6E-409C-BE32-E72D297353CC}">
              <c16:uniqueId val="{00000002-3F64-40E8-A97A-5E3103EDFEBD}"/>
            </c:ext>
          </c:extLst>
        </c:ser>
        <c:ser>
          <c:idx val="3"/>
          <c:order val="3"/>
          <c:tx>
            <c:strRef>
              <c:f>Sheet1!$G$2</c:f>
              <c:strCache>
                <c:ptCount val="1"/>
                <c:pt idx="0">
                  <c:v>Actual</c:v>
                </c:pt>
              </c:strCache>
            </c:strRef>
          </c:tx>
          <c:spPr>
            <a:ln w="38100" cap="rnd">
              <a:solidFill>
                <a:schemeClr val="accent4"/>
              </a:solidFill>
              <a:round/>
            </a:ln>
            <a:effectLst/>
          </c:spPr>
          <c:marker>
            <c:symbol val="circle"/>
            <c:size val="8"/>
            <c:spPr>
              <a:solidFill>
                <a:schemeClr val="accent4"/>
              </a:solidFill>
              <a:ln>
                <a:noFill/>
              </a:ln>
              <a:effectLst/>
            </c:spPr>
          </c:marker>
          <c:cat>
            <c:strLit>
              <c:ptCount val="13"/>
              <c:pt idx="0">
                <c:v>1</c:v>
              </c:pt>
              <c:pt idx="1">
                <c:v>2</c:v>
              </c:pt>
              <c:pt idx="2">
                <c:v>3</c:v>
              </c:pt>
              <c:pt idx="3">
                <c:v>4</c:v>
              </c:pt>
              <c:pt idx="4">
                <c:v>5</c:v>
              </c:pt>
              <c:pt idx="5">
                <c:v>6</c:v>
              </c:pt>
              <c:pt idx="6">
                <c:v>7</c:v>
              </c:pt>
              <c:pt idx="7">
                <c:v>8</c:v>
              </c:pt>
              <c:pt idx="8">
                <c:v>9</c:v>
              </c:pt>
              <c:pt idx="9">
                <c:v>10</c:v>
              </c:pt>
              <c:pt idx="10">
                <c:v>11</c:v>
              </c:pt>
              <c:pt idx="11">
                <c:v>12</c:v>
              </c:pt>
              <c:pt idx="12">
                <c:v>13</c:v>
              </c:pt>
              <c:extLst>
                <c:ext xmlns:c15="http://schemas.microsoft.com/office/drawing/2012/chart" uri="{02D57815-91ED-43cb-92C2-25804820EDAC}">
                  <c15:autoCat val="1"/>
                </c:ext>
              </c:extLst>
            </c:strLit>
          </c:cat>
          <c:val>
            <c:numRef>
              <c:extLst>
                <c:ext xmlns:c15="http://schemas.microsoft.com/office/drawing/2012/chart" uri="{02D57815-91ED-43cb-92C2-25804820EDAC}">
                  <c15:fullRef>
                    <c15:sqref>Sheet1!$G$3:$G$16</c15:sqref>
                  </c15:fullRef>
                </c:ext>
              </c:extLst>
              <c:f>Sheet1!$G$3:$G$15</c:f>
              <c:numCache>
                <c:formatCode>General</c:formatCode>
                <c:ptCount val="13"/>
                <c:pt idx="0">
                  <c:v>1344</c:v>
                </c:pt>
                <c:pt idx="1">
                  <c:v>1297</c:v>
                </c:pt>
                <c:pt idx="2">
                  <c:v>1177</c:v>
                </c:pt>
                <c:pt idx="3">
                  <c:v>1057</c:v>
                </c:pt>
                <c:pt idx="4">
                  <c:v>917</c:v>
                </c:pt>
                <c:pt idx="5">
                  <c:v>783</c:v>
                </c:pt>
                <c:pt idx="6">
                  <c:v>677</c:v>
                </c:pt>
                <c:pt idx="7">
                  <c:v>549</c:v>
                </c:pt>
                <c:pt idx="8">
                  <c:v>441</c:v>
                </c:pt>
                <c:pt idx="9">
                  <c:v>441</c:v>
                </c:pt>
                <c:pt idx="10">
                  <c:v>441</c:v>
                </c:pt>
                <c:pt idx="11">
                  <c:v>308</c:v>
                </c:pt>
                <c:pt idx="12">
                  <c:v>0</c:v>
                </c:pt>
              </c:numCache>
            </c:numRef>
          </c:val>
          <c:smooth val="0"/>
          <c:extLst>
            <c:ext xmlns:c16="http://schemas.microsoft.com/office/drawing/2014/chart" uri="{C3380CC4-5D6E-409C-BE32-E72D297353CC}">
              <c16:uniqueId val="{00000003-3F64-40E8-A97A-5E3103EDFEBD}"/>
            </c:ext>
          </c:extLst>
        </c:ser>
        <c:dLbls>
          <c:showLegendKey val="0"/>
          <c:showVal val="0"/>
          <c:showCatName val="0"/>
          <c:showSerName val="0"/>
          <c:showPercent val="0"/>
          <c:showBubbleSize val="0"/>
        </c:dLbls>
        <c:marker val="1"/>
        <c:smooth val="0"/>
        <c:axId val="928762927"/>
        <c:axId val="803119807"/>
      </c:lineChart>
      <c:catAx>
        <c:axId val="928762927"/>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803119807"/>
        <c:crosses val="autoZero"/>
        <c:auto val="1"/>
        <c:lblAlgn val="ctr"/>
        <c:lblOffset val="100"/>
        <c:noMultiLvlLbl val="0"/>
      </c:catAx>
      <c:valAx>
        <c:axId val="80311980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876292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3279B-0CC8-44BD-BE0D-EF953053006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30B25A5-09F8-476F-8992-4F9D076C515A}">
      <dgm:prSet custT="1"/>
      <dgm:spPr/>
      <dgm:t>
        <a:bodyPr/>
        <a:lstStyle/>
        <a:p>
          <a:pPr>
            <a:defRPr b="1"/>
          </a:pPr>
          <a:r>
            <a:rPr lang="en-US" sz="2000" dirty="0"/>
            <a:t>Four teams</a:t>
          </a:r>
        </a:p>
        <a:p>
          <a:pPr>
            <a:defRPr b="1"/>
          </a:pPr>
          <a:r>
            <a:rPr lang="en-US" sz="2000" dirty="0"/>
            <a:t> Two of three and two of four</a:t>
          </a:r>
        </a:p>
      </dgm:t>
    </dgm:pt>
    <dgm:pt modelId="{166C87F7-BB3F-4ABA-B324-3EB1E3ECB48B}" type="parTrans" cxnId="{AE96DC08-8D4B-495E-ACE7-B1CA17491793}">
      <dgm:prSet/>
      <dgm:spPr/>
      <dgm:t>
        <a:bodyPr/>
        <a:lstStyle/>
        <a:p>
          <a:endParaRPr lang="en-US"/>
        </a:p>
      </dgm:t>
    </dgm:pt>
    <dgm:pt modelId="{A3B78449-58AD-4226-9455-489EDCDCBB85}" type="sibTrans" cxnId="{AE96DC08-8D4B-495E-ACE7-B1CA17491793}">
      <dgm:prSet/>
      <dgm:spPr/>
      <dgm:t>
        <a:bodyPr/>
        <a:lstStyle/>
        <a:p>
          <a:endParaRPr lang="en-US"/>
        </a:p>
      </dgm:t>
    </dgm:pt>
    <dgm:pt modelId="{F716A1CC-AD77-48D6-AC2B-2471E9940700}">
      <dgm:prSet/>
      <dgm:spPr/>
      <dgm:t>
        <a:bodyPr/>
        <a:lstStyle/>
        <a:p>
          <a:pPr>
            <a:defRPr b="1"/>
          </a:pPr>
          <a:r>
            <a:rPr lang="en-US"/>
            <a:t>Scrum Masters</a:t>
          </a:r>
        </a:p>
      </dgm:t>
    </dgm:pt>
    <dgm:pt modelId="{5BDDFFBB-7F3B-4577-8272-B38A5FFEA528}" type="parTrans" cxnId="{2B6ED5A4-F8D1-4AE7-8B4E-06AEF2B0BBC2}">
      <dgm:prSet/>
      <dgm:spPr/>
      <dgm:t>
        <a:bodyPr/>
        <a:lstStyle/>
        <a:p>
          <a:endParaRPr lang="en-US"/>
        </a:p>
      </dgm:t>
    </dgm:pt>
    <dgm:pt modelId="{BB286FFA-AE1A-4529-8C60-F4CD285A3FD6}" type="sibTrans" cxnId="{2B6ED5A4-F8D1-4AE7-8B4E-06AEF2B0BBC2}">
      <dgm:prSet/>
      <dgm:spPr/>
      <dgm:t>
        <a:bodyPr/>
        <a:lstStyle/>
        <a:p>
          <a:endParaRPr lang="en-US"/>
        </a:p>
      </dgm:t>
    </dgm:pt>
    <dgm:pt modelId="{56C8821C-5774-434D-BBD6-4E3945D55601}">
      <dgm:prSet/>
      <dgm:spPr/>
      <dgm:t>
        <a:bodyPr/>
        <a:lstStyle/>
        <a:p>
          <a:r>
            <a:rPr lang="en-US" dirty="0"/>
            <a:t>Jessica </a:t>
          </a:r>
          <a:r>
            <a:rPr lang="en-US" dirty="0" err="1"/>
            <a:t>Archerd</a:t>
          </a:r>
          <a:endParaRPr lang="en-US" dirty="0"/>
        </a:p>
      </dgm:t>
    </dgm:pt>
    <dgm:pt modelId="{3A46482A-7ED7-4C66-8EE0-BA15845867E4}" type="parTrans" cxnId="{57B82C94-C304-4FB3-BA2E-9AF5F640BF18}">
      <dgm:prSet/>
      <dgm:spPr/>
      <dgm:t>
        <a:bodyPr/>
        <a:lstStyle/>
        <a:p>
          <a:endParaRPr lang="en-US"/>
        </a:p>
      </dgm:t>
    </dgm:pt>
    <dgm:pt modelId="{12842876-A1B9-4BEE-AFDD-4673D407A4C8}" type="sibTrans" cxnId="{57B82C94-C304-4FB3-BA2E-9AF5F640BF18}">
      <dgm:prSet/>
      <dgm:spPr/>
      <dgm:t>
        <a:bodyPr/>
        <a:lstStyle/>
        <a:p>
          <a:endParaRPr lang="en-US"/>
        </a:p>
      </dgm:t>
    </dgm:pt>
    <dgm:pt modelId="{935C5106-6589-4B18-8195-1590336A2F4B}">
      <dgm:prSet/>
      <dgm:spPr/>
      <dgm:t>
        <a:bodyPr/>
        <a:lstStyle/>
        <a:p>
          <a:r>
            <a:rPr lang="en-US"/>
            <a:t>Aaron Gauntt</a:t>
          </a:r>
        </a:p>
      </dgm:t>
    </dgm:pt>
    <dgm:pt modelId="{88DCEA79-37E1-4C38-8985-0067C7449C33}" type="parTrans" cxnId="{892D1C12-B479-42AF-AAE3-C4FC85264D18}">
      <dgm:prSet/>
      <dgm:spPr/>
      <dgm:t>
        <a:bodyPr/>
        <a:lstStyle/>
        <a:p>
          <a:endParaRPr lang="en-US"/>
        </a:p>
      </dgm:t>
    </dgm:pt>
    <dgm:pt modelId="{6BF67F4A-CC40-449E-9130-6A7878B3A1EA}" type="sibTrans" cxnId="{892D1C12-B479-42AF-AAE3-C4FC85264D18}">
      <dgm:prSet/>
      <dgm:spPr/>
      <dgm:t>
        <a:bodyPr/>
        <a:lstStyle/>
        <a:p>
          <a:endParaRPr lang="en-US"/>
        </a:p>
      </dgm:t>
    </dgm:pt>
    <dgm:pt modelId="{46BB0146-52D4-4539-B490-CEC2BDECF265}">
      <dgm:prSet/>
      <dgm:spPr/>
      <dgm:t>
        <a:bodyPr/>
        <a:lstStyle/>
        <a:p>
          <a:r>
            <a:rPr lang="en-US" dirty="0"/>
            <a:t>Thanh Huynh</a:t>
          </a:r>
        </a:p>
      </dgm:t>
    </dgm:pt>
    <dgm:pt modelId="{84908A66-39D9-484B-A75A-DBDF7E3E3855}" type="parTrans" cxnId="{E6713FF3-0B40-4F23-9347-1DA1DEF87B95}">
      <dgm:prSet/>
      <dgm:spPr/>
      <dgm:t>
        <a:bodyPr/>
        <a:lstStyle/>
        <a:p>
          <a:endParaRPr lang="en-US"/>
        </a:p>
      </dgm:t>
    </dgm:pt>
    <dgm:pt modelId="{3CF974E6-9B9F-4EBC-BDFB-4414616B70AF}" type="sibTrans" cxnId="{E6713FF3-0B40-4F23-9347-1DA1DEF87B95}">
      <dgm:prSet/>
      <dgm:spPr/>
      <dgm:t>
        <a:bodyPr/>
        <a:lstStyle/>
        <a:p>
          <a:endParaRPr lang="en-US"/>
        </a:p>
      </dgm:t>
    </dgm:pt>
    <dgm:pt modelId="{C70D61E0-77AE-4BD2-A3B6-73D5406744BB}">
      <dgm:prSet/>
      <dgm:spPr/>
      <dgm:t>
        <a:bodyPr/>
        <a:lstStyle/>
        <a:p>
          <a:r>
            <a:rPr lang="en-US"/>
            <a:t>Brittany Vipperman</a:t>
          </a:r>
        </a:p>
      </dgm:t>
    </dgm:pt>
    <dgm:pt modelId="{AD0852EB-B787-4CDC-8A78-D3AF2CC38432}" type="parTrans" cxnId="{1BC307CC-15CA-436E-AABE-644957F092CE}">
      <dgm:prSet/>
      <dgm:spPr/>
      <dgm:t>
        <a:bodyPr/>
        <a:lstStyle/>
        <a:p>
          <a:endParaRPr lang="en-US"/>
        </a:p>
      </dgm:t>
    </dgm:pt>
    <dgm:pt modelId="{1E83C3E3-8B1B-49FC-8EF2-255BBF59D3EB}" type="sibTrans" cxnId="{1BC307CC-15CA-436E-AABE-644957F092CE}">
      <dgm:prSet/>
      <dgm:spPr/>
      <dgm:t>
        <a:bodyPr/>
        <a:lstStyle/>
        <a:p>
          <a:endParaRPr lang="en-US"/>
        </a:p>
      </dgm:t>
    </dgm:pt>
    <dgm:pt modelId="{EFB5AB77-3554-41E1-85A4-D6D3E62B1201}">
      <dgm:prSet/>
      <dgm:spPr/>
      <dgm:t>
        <a:bodyPr/>
        <a:lstStyle/>
        <a:p>
          <a:r>
            <a:rPr lang="en-US" dirty="0"/>
            <a:t>Samuel Ybarra (Scrum Lead)</a:t>
          </a:r>
        </a:p>
      </dgm:t>
    </dgm:pt>
    <dgm:pt modelId="{0B72AD6F-52EC-47C7-8C38-E7C79E870E1D}" type="parTrans" cxnId="{3C605B61-9583-4333-AD4A-9E2FB1157422}">
      <dgm:prSet/>
      <dgm:spPr/>
      <dgm:t>
        <a:bodyPr/>
        <a:lstStyle/>
        <a:p>
          <a:endParaRPr lang="en-US"/>
        </a:p>
      </dgm:t>
    </dgm:pt>
    <dgm:pt modelId="{ABCF9ABB-23E4-412B-8DB9-1994B275ADA1}" type="sibTrans" cxnId="{3C605B61-9583-4333-AD4A-9E2FB1157422}">
      <dgm:prSet/>
      <dgm:spPr/>
      <dgm:t>
        <a:bodyPr/>
        <a:lstStyle/>
        <a:p>
          <a:endParaRPr lang="en-US"/>
        </a:p>
      </dgm:t>
    </dgm:pt>
    <dgm:pt modelId="{20A67AC7-B856-4562-84EF-D9B15936CF50}">
      <dgm:prSet/>
      <dgm:spPr/>
      <dgm:t>
        <a:bodyPr/>
        <a:lstStyle/>
        <a:p>
          <a:pPr>
            <a:defRPr b="1"/>
          </a:pPr>
          <a:r>
            <a:rPr lang="en-US" dirty="0"/>
            <a:t>Project Managers</a:t>
          </a:r>
        </a:p>
      </dgm:t>
    </dgm:pt>
    <dgm:pt modelId="{8B0E29B8-23D6-4106-A1DA-A60C91987608}" type="parTrans" cxnId="{2A109099-9EE1-495A-BE0B-DBA26E796567}">
      <dgm:prSet/>
      <dgm:spPr/>
      <dgm:t>
        <a:bodyPr/>
        <a:lstStyle/>
        <a:p>
          <a:endParaRPr lang="en-US"/>
        </a:p>
      </dgm:t>
    </dgm:pt>
    <dgm:pt modelId="{205A29F9-6842-4E76-93A6-C56494A2A4CC}" type="sibTrans" cxnId="{2A109099-9EE1-495A-BE0B-DBA26E796567}">
      <dgm:prSet/>
      <dgm:spPr/>
      <dgm:t>
        <a:bodyPr/>
        <a:lstStyle/>
        <a:p>
          <a:endParaRPr lang="en-US"/>
        </a:p>
      </dgm:t>
    </dgm:pt>
    <dgm:pt modelId="{01989A2F-3DE4-460D-B7E2-41B181FC7428}">
      <dgm:prSet/>
      <dgm:spPr/>
      <dgm:t>
        <a:bodyPr/>
        <a:lstStyle/>
        <a:p>
          <a:r>
            <a:rPr lang="en-US" dirty="0"/>
            <a:t>Quintin Donnelly</a:t>
          </a:r>
        </a:p>
      </dgm:t>
    </dgm:pt>
    <dgm:pt modelId="{BF77EBCF-7787-4045-A207-6C26DC923FAC}" type="parTrans" cxnId="{62505542-047A-4B19-8C1E-653F5A9FD0A7}">
      <dgm:prSet/>
      <dgm:spPr/>
      <dgm:t>
        <a:bodyPr/>
        <a:lstStyle/>
        <a:p>
          <a:endParaRPr lang="en-US"/>
        </a:p>
      </dgm:t>
    </dgm:pt>
    <dgm:pt modelId="{C32289D5-3164-47D4-AB4A-AF97821493DA}" type="sibTrans" cxnId="{62505542-047A-4B19-8C1E-653F5A9FD0A7}">
      <dgm:prSet/>
      <dgm:spPr/>
      <dgm:t>
        <a:bodyPr/>
        <a:lstStyle/>
        <a:p>
          <a:endParaRPr lang="en-US"/>
        </a:p>
      </dgm:t>
    </dgm:pt>
    <dgm:pt modelId="{4EDCB2AC-CE48-4D13-876E-19A1D43816E6}">
      <dgm:prSet/>
      <dgm:spPr/>
      <dgm:t>
        <a:bodyPr/>
        <a:lstStyle/>
        <a:p>
          <a:r>
            <a:rPr lang="en-US" dirty="0"/>
            <a:t>Vinay </a:t>
          </a:r>
          <a:r>
            <a:rPr lang="en-US" dirty="0" err="1"/>
            <a:t>Ingalahalli</a:t>
          </a:r>
          <a:endParaRPr lang="en-US" dirty="0"/>
        </a:p>
      </dgm:t>
    </dgm:pt>
    <dgm:pt modelId="{947E430A-F69B-4E5E-A1B8-AE3CFA0267D3}" type="parTrans" cxnId="{0432E02F-D69E-4FD4-8FBE-E3ABE19E9493}">
      <dgm:prSet/>
      <dgm:spPr/>
      <dgm:t>
        <a:bodyPr/>
        <a:lstStyle/>
        <a:p>
          <a:endParaRPr lang="en-US"/>
        </a:p>
      </dgm:t>
    </dgm:pt>
    <dgm:pt modelId="{5AA6CAFB-EA5A-414F-8A36-B1379BA5A58C}" type="sibTrans" cxnId="{0432E02F-D69E-4FD4-8FBE-E3ABE19E9493}">
      <dgm:prSet/>
      <dgm:spPr/>
      <dgm:t>
        <a:bodyPr/>
        <a:lstStyle/>
        <a:p>
          <a:endParaRPr lang="en-US"/>
        </a:p>
      </dgm:t>
    </dgm:pt>
    <dgm:pt modelId="{49DCDD3C-E067-4AC3-9EBD-343C2E34ABD7}" type="pres">
      <dgm:prSet presAssocID="{5303279B-0CC8-44BD-BE0D-EF9530530067}" presName="root" presStyleCnt="0">
        <dgm:presLayoutVars>
          <dgm:dir/>
          <dgm:resizeHandles val="exact"/>
        </dgm:presLayoutVars>
      </dgm:prSet>
      <dgm:spPr/>
    </dgm:pt>
    <dgm:pt modelId="{AB82F1D1-FCF8-4DAD-8424-953BE34EF10A}" type="pres">
      <dgm:prSet presAssocID="{630B25A5-09F8-476F-8992-4F9D076C515A}" presName="compNode" presStyleCnt="0"/>
      <dgm:spPr/>
    </dgm:pt>
    <dgm:pt modelId="{BE3AB7F5-EFE9-43DC-AEB5-172616043E89}" type="pres">
      <dgm:prSet presAssocID="{630B25A5-09F8-476F-8992-4F9D076C515A}" presName="iconRect" presStyleLbl="node1" presStyleIdx="0" presStyleCnt="3" custScaleX="207719" custScaleY="207719"/>
      <dgm:spPr>
        <a:blipFill>
          <a:blip xmlns:r="http://schemas.openxmlformats.org/officeDocument/2006/relationships" r:embed="rId1">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gm:spPr>
      <dgm:extLst>
        <a:ext uri="{E40237B7-FDA0-4F09-8148-C483321AD2D9}">
          <dgm14:cNvPr xmlns:dgm14="http://schemas.microsoft.com/office/drawing/2010/diagram" id="0" name="" descr="Group"/>
        </a:ext>
      </dgm:extLst>
    </dgm:pt>
    <dgm:pt modelId="{E7C6C4D4-E839-46F4-AFFB-4B738D07BBC9}" type="pres">
      <dgm:prSet presAssocID="{630B25A5-09F8-476F-8992-4F9D076C515A}" presName="iconSpace" presStyleCnt="0"/>
      <dgm:spPr/>
    </dgm:pt>
    <dgm:pt modelId="{00EAEF93-6EBF-49DA-BE51-FBD0F96291E5}" type="pres">
      <dgm:prSet presAssocID="{630B25A5-09F8-476F-8992-4F9D076C515A}" presName="parTx" presStyleLbl="revTx" presStyleIdx="0" presStyleCnt="6" custLinFactNeighborX="408" custLinFactNeighborY="54912">
        <dgm:presLayoutVars>
          <dgm:chMax val="0"/>
          <dgm:chPref val="0"/>
        </dgm:presLayoutVars>
      </dgm:prSet>
      <dgm:spPr/>
    </dgm:pt>
    <dgm:pt modelId="{6FDE7080-FCAC-47FD-ADD6-94210838737F}" type="pres">
      <dgm:prSet presAssocID="{630B25A5-09F8-476F-8992-4F9D076C515A}" presName="txSpace" presStyleCnt="0"/>
      <dgm:spPr/>
    </dgm:pt>
    <dgm:pt modelId="{A48B91D3-EAF7-45B1-BEB4-3DA6B79EB4B0}" type="pres">
      <dgm:prSet presAssocID="{630B25A5-09F8-476F-8992-4F9D076C515A}" presName="desTx" presStyleLbl="revTx" presStyleIdx="1" presStyleCnt="6">
        <dgm:presLayoutVars/>
      </dgm:prSet>
      <dgm:spPr/>
    </dgm:pt>
    <dgm:pt modelId="{989AA085-3116-4154-AED1-1C8F4561EC79}" type="pres">
      <dgm:prSet presAssocID="{A3B78449-58AD-4226-9455-489EDCDCBB85}" presName="sibTrans" presStyleCnt="0"/>
      <dgm:spPr/>
    </dgm:pt>
    <dgm:pt modelId="{843D3556-19D0-48C3-B0A4-C14EEF2B1113}" type="pres">
      <dgm:prSet presAssocID="{F716A1CC-AD77-48D6-AC2B-2471E9940700}" presName="compNode" presStyleCnt="0"/>
      <dgm:spPr/>
    </dgm:pt>
    <dgm:pt modelId="{6A215154-9CC3-4D28-B869-65FF47DAFD9F}" type="pres">
      <dgm:prSet presAssocID="{F716A1CC-AD77-48D6-AC2B-2471E9940700}" presName="iconRect" presStyleLbl="node1" presStyleIdx="1" presStyleCnt="3" custScaleX="158011" custScaleY="158011" custLinFactNeighborX="-8386" custLinFactNeighborY="2377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ptain"/>
        </a:ext>
      </dgm:extLst>
    </dgm:pt>
    <dgm:pt modelId="{257435AE-A0F9-4323-8EBA-2163F9CF994C}" type="pres">
      <dgm:prSet presAssocID="{F716A1CC-AD77-48D6-AC2B-2471E9940700}" presName="iconSpace" presStyleCnt="0"/>
      <dgm:spPr/>
    </dgm:pt>
    <dgm:pt modelId="{D4215026-23B4-4FFC-AAEB-B59E05F2D51B}" type="pres">
      <dgm:prSet presAssocID="{F716A1CC-AD77-48D6-AC2B-2471E9940700}" presName="parTx" presStyleLbl="revTx" presStyleIdx="2" presStyleCnt="6" custLinFactNeighborY="88424">
        <dgm:presLayoutVars>
          <dgm:chMax val="0"/>
          <dgm:chPref val="0"/>
        </dgm:presLayoutVars>
      </dgm:prSet>
      <dgm:spPr/>
    </dgm:pt>
    <dgm:pt modelId="{2A874049-E9E9-40CD-A356-817DE14870FE}" type="pres">
      <dgm:prSet presAssocID="{F716A1CC-AD77-48D6-AC2B-2471E9940700}" presName="txSpace" presStyleCnt="0"/>
      <dgm:spPr/>
    </dgm:pt>
    <dgm:pt modelId="{14BA19BB-32FC-40FD-8B4D-AE40B88D64D9}" type="pres">
      <dgm:prSet presAssocID="{F716A1CC-AD77-48D6-AC2B-2471E9940700}" presName="desTx" presStyleLbl="revTx" presStyleIdx="3" presStyleCnt="6" custLinFactY="100000" custLinFactNeighborX="-2938" custLinFactNeighborY="118954">
        <dgm:presLayoutVars/>
      </dgm:prSet>
      <dgm:spPr/>
    </dgm:pt>
    <dgm:pt modelId="{347D269D-66AC-48E0-811E-F02FE07DFFAF}" type="pres">
      <dgm:prSet presAssocID="{BB286FFA-AE1A-4529-8C60-F4CD285A3FD6}" presName="sibTrans" presStyleCnt="0"/>
      <dgm:spPr/>
    </dgm:pt>
    <dgm:pt modelId="{D652972A-7BA0-44F6-9CD7-1EC5195FA8DE}" type="pres">
      <dgm:prSet presAssocID="{20A67AC7-B856-4562-84EF-D9B15936CF50}" presName="compNode" presStyleCnt="0"/>
      <dgm:spPr/>
    </dgm:pt>
    <dgm:pt modelId="{40C3E799-39CD-43C0-9B67-246DA597AF8D}" type="pres">
      <dgm:prSet presAssocID="{20A67AC7-B856-4562-84EF-D9B15936CF50}" presName="iconRect" presStyleLbl="node1" presStyleIdx="2" presStyleCnt="3" custScaleX="183720" custScaleY="183720" custLinFactNeighborX="-11151" custLinFactNeighborY="-35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4A7A0DA9-54F4-4F90-95FF-99A8272A040F}" type="pres">
      <dgm:prSet presAssocID="{20A67AC7-B856-4562-84EF-D9B15936CF50}" presName="iconSpace" presStyleCnt="0"/>
      <dgm:spPr/>
    </dgm:pt>
    <dgm:pt modelId="{31218B10-0906-48B9-B66C-1C5BAA8A176E}" type="pres">
      <dgm:prSet presAssocID="{20A67AC7-B856-4562-84EF-D9B15936CF50}" presName="parTx" presStyleLbl="revTx" presStyleIdx="4" presStyleCnt="6" custLinFactNeighborX="-817" custLinFactNeighborY="77094">
        <dgm:presLayoutVars>
          <dgm:chMax val="0"/>
          <dgm:chPref val="0"/>
        </dgm:presLayoutVars>
      </dgm:prSet>
      <dgm:spPr/>
    </dgm:pt>
    <dgm:pt modelId="{12C8C96F-408B-4D8C-966C-3D2BFB346401}" type="pres">
      <dgm:prSet presAssocID="{20A67AC7-B856-4562-84EF-D9B15936CF50}" presName="txSpace" presStyleCnt="0"/>
      <dgm:spPr/>
    </dgm:pt>
    <dgm:pt modelId="{1A004D8C-2A32-4015-B245-239E7B68C51B}" type="pres">
      <dgm:prSet presAssocID="{20A67AC7-B856-4562-84EF-D9B15936CF50}" presName="desTx" presStyleLbl="revTx" presStyleIdx="5" presStyleCnt="6" custLinFactY="100000" custLinFactNeighborX="-1225" custLinFactNeighborY="115904">
        <dgm:presLayoutVars/>
      </dgm:prSet>
      <dgm:spPr/>
    </dgm:pt>
  </dgm:ptLst>
  <dgm:cxnLst>
    <dgm:cxn modelId="{AE96DC08-8D4B-495E-ACE7-B1CA17491793}" srcId="{5303279B-0CC8-44BD-BE0D-EF9530530067}" destId="{630B25A5-09F8-476F-8992-4F9D076C515A}" srcOrd="0" destOrd="0" parTransId="{166C87F7-BB3F-4ABA-B324-3EB1E3ECB48B}" sibTransId="{A3B78449-58AD-4226-9455-489EDCDCBB85}"/>
    <dgm:cxn modelId="{892D1C12-B479-42AF-AAE3-C4FC85264D18}" srcId="{F716A1CC-AD77-48D6-AC2B-2471E9940700}" destId="{935C5106-6589-4B18-8195-1590336A2F4B}" srcOrd="1" destOrd="0" parTransId="{88DCEA79-37E1-4C38-8985-0067C7449C33}" sibTransId="{6BF67F4A-CC40-449E-9130-6A7878B3A1EA}"/>
    <dgm:cxn modelId="{0432E02F-D69E-4FD4-8FBE-E3ABE19E9493}" srcId="{20A67AC7-B856-4562-84EF-D9B15936CF50}" destId="{4EDCB2AC-CE48-4D13-876E-19A1D43816E6}" srcOrd="1" destOrd="0" parTransId="{947E430A-F69B-4E5E-A1B8-AE3CFA0267D3}" sibTransId="{5AA6CAFB-EA5A-414F-8A36-B1379BA5A58C}"/>
    <dgm:cxn modelId="{3C605B61-9583-4333-AD4A-9E2FB1157422}" srcId="{F716A1CC-AD77-48D6-AC2B-2471E9940700}" destId="{EFB5AB77-3554-41E1-85A4-D6D3E62B1201}" srcOrd="4" destOrd="0" parTransId="{0B72AD6F-52EC-47C7-8C38-E7C79E870E1D}" sibTransId="{ABCF9ABB-23E4-412B-8DB9-1994B275ADA1}"/>
    <dgm:cxn modelId="{62505542-047A-4B19-8C1E-653F5A9FD0A7}" srcId="{20A67AC7-B856-4562-84EF-D9B15936CF50}" destId="{01989A2F-3DE4-460D-B7E2-41B181FC7428}" srcOrd="0" destOrd="0" parTransId="{BF77EBCF-7787-4045-A207-6C26DC923FAC}" sibTransId="{C32289D5-3164-47D4-AB4A-AF97821493DA}"/>
    <dgm:cxn modelId="{2C6C624B-C3B0-4BC3-A8BF-9C6F39247082}" type="presOf" srcId="{935C5106-6589-4B18-8195-1590336A2F4B}" destId="{14BA19BB-32FC-40FD-8B4D-AE40B88D64D9}" srcOrd="0" destOrd="1" presId="urn:microsoft.com/office/officeart/2018/5/layout/CenteredIconLabelDescriptionList"/>
    <dgm:cxn modelId="{DAC01F7D-A72A-4B75-83CB-FB17CBAA330F}" type="presOf" srcId="{630B25A5-09F8-476F-8992-4F9D076C515A}" destId="{00EAEF93-6EBF-49DA-BE51-FBD0F96291E5}" srcOrd="0" destOrd="0" presId="urn:microsoft.com/office/officeart/2018/5/layout/CenteredIconLabelDescriptionList"/>
    <dgm:cxn modelId="{9498E290-FF11-49B9-9B4D-A9BA60C87A40}" type="presOf" srcId="{46BB0146-52D4-4539-B490-CEC2BDECF265}" destId="{14BA19BB-32FC-40FD-8B4D-AE40B88D64D9}" srcOrd="0" destOrd="2" presId="urn:microsoft.com/office/officeart/2018/5/layout/CenteredIconLabelDescriptionList"/>
    <dgm:cxn modelId="{DE7E6591-50D5-4746-9ABF-A9529A2D1D8F}" type="presOf" srcId="{C70D61E0-77AE-4BD2-A3B6-73D5406744BB}" destId="{14BA19BB-32FC-40FD-8B4D-AE40B88D64D9}" srcOrd="0" destOrd="3" presId="urn:microsoft.com/office/officeart/2018/5/layout/CenteredIconLabelDescriptionList"/>
    <dgm:cxn modelId="{57B82C94-C304-4FB3-BA2E-9AF5F640BF18}" srcId="{F716A1CC-AD77-48D6-AC2B-2471E9940700}" destId="{56C8821C-5774-434D-BBD6-4E3945D55601}" srcOrd="0" destOrd="0" parTransId="{3A46482A-7ED7-4C66-8EE0-BA15845867E4}" sibTransId="{12842876-A1B9-4BEE-AFDD-4673D407A4C8}"/>
    <dgm:cxn modelId="{2A109099-9EE1-495A-BE0B-DBA26E796567}" srcId="{5303279B-0CC8-44BD-BE0D-EF9530530067}" destId="{20A67AC7-B856-4562-84EF-D9B15936CF50}" srcOrd="2" destOrd="0" parTransId="{8B0E29B8-23D6-4106-A1DA-A60C91987608}" sibTransId="{205A29F9-6842-4E76-93A6-C56494A2A4CC}"/>
    <dgm:cxn modelId="{DAE3FEA0-11D4-493C-BB30-42116A124E2F}" type="presOf" srcId="{56C8821C-5774-434D-BBD6-4E3945D55601}" destId="{14BA19BB-32FC-40FD-8B4D-AE40B88D64D9}" srcOrd="0" destOrd="0" presId="urn:microsoft.com/office/officeart/2018/5/layout/CenteredIconLabelDescriptionList"/>
    <dgm:cxn modelId="{2B6ED5A4-F8D1-4AE7-8B4E-06AEF2B0BBC2}" srcId="{5303279B-0CC8-44BD-BE0D-EF9530530067}" destId="{F716A1CC-AD77-48D6-AC2B-2471E9940700}" srcOrd="1" destOrd="0" parTransId="{5BDDFFBB-7F3B-4577-8272-B38A5FFEA528}" sibTransId="{BB286FFA-AE1A-4529-8C60-F4CD285A3FD6}"/>
    <dgm:cxn modelId="{ABF1D5B7-49F5-4E99-9B1C-ABD1CD8C2043}" type="presOf" srcId="{5303279B-0CC8-44BD-BE0D-EF9530530067}" destId="{49DCDD3C-E067-4AC3-9EBD-343C2E34ABD7}" srcOrd="0" destOrd="0" presId="urn:microsoft.com/office/officeart/2018/5/layout/CenteredIconLabelDescriptionList"/>
    <dgm:cxn modelId="{1BC307CC-15CA-436E-AABE-644957F092CE}" srcId="{F716A1CC-AD77-48D6-AC2B-2471E9940700}" destId="{C70D61E0-77AE-4BD2-A3B6-73D5406744BB}" srcOrd="3" destOrd="0" parTransId="{AD0852EB-B787-4CDC-8A78-D3AF2CC38432}" sibTransId="{1E83C3E3-8B1B-49FC-8EF2-255BBF59D3EB}"/>
    <dgm:cxn modelId="{3B1C5CD8-A4E9-4A08-B0EB-1E8ACBEC3CE9}" type="presOf" srcId="{EFB5AB77-3554-41E1-85A4-D6D3E62B1201}" destId="{14BA19BB-32FC-40FD-8B4D-AE40B88D64D9}" srcOrd="0" destOrd="4" presId="urn:microsoft.com/office/officeart/2018/5/layout/CenteredIconLabelDescriptionList"/>
    <dgm:cxn modelId="{1EF1ACDF-0886-4A07-AFD0-746AEE385783}" type="presOf" srcId="{01989A2F-3DE4-460D-B7E2-41B181FC7428}" destId="{1A004D8C-2A32-4015-B245-239E7B68C51B}" srcOrd="0" destOrd="0" presId="urn:microsoft.com/office/officeart/2018/5/layout/CenteredIconLabelDescriptionList"/>
    <dgm:cxn modelId="{6F2D00E1-FD17-4871-A8BA-D5DC7E105C71}" type="presOf" srcId="{20A67AC7-B856-4562-84EF-D9B15936CF50}" destId="{31218B10-0906-48B9-B66C-1C5BAA8A176E}" srcOrd="0" destOrd="0" presId="urn:microsoft.com/office/officeart/2018/5/layout/CenteredIconLabelDescriptionList"/>
    <dgm:cxn modelId="{45494EE7-C41F-47ED-9097-9DE90639CCF3}" type="presOf" srcId="{4EDCB2AC-CE48-4D13-876E-19A1D43816E6}" destId="{1A004D8C-2A32-4015-B245-239E7B68C51B}" srcOrd="0" destOrd="1" presId="urn:microsoft.com/office/officeart/2018/5/layout/CenteredIconLabelDescriptionList"/>
    <dgm:cxn modelId="{CA18D6EA-D8B2-40FD-AD5D-7B0C8570CAB4}" type="presOf" srcId="{F716A1CC-AD77-48D6-AC2B-2471E9940700}" destId="{D4215026-23B4-4FFC-AAEB-B59E05F2D51B}" srcOrd="0" destOrd="0" presId="urn:microsoft.com/office/officeart/2018/5/layout/CenteredIconLabelDescriptionList"/>
    <dgm:cxn modelId="{E6713FF3-0B40-4F23-9347-1DA1DEF87B95}" srcId="{F716A1CC-AD77-48D6-AC2B-2471E9940700}" destId="{46BB0146-52D4-4539-B490-CEC2BDECF265}" srcOrd="2" destOrd="0" parTransId="{84908A66-39D9-484B-A75A-DBDF7E3E3855}" sibTransId="{3CF974E6-9B9F-4EBC-BDFB-4414616B70AF}"/>
    <dgm:cxn modelId="{A75589FE-949C-4767-8167-4EDDA51A0505}" type="presParOf" srcId="{49DCDD3C-E067-4AC3-9EBD-343C2E34ABD7}" destId="{AB82F1D1-FCF8-4DAD-8424-953BE34EF10A}" srcOrd="0" destOrd="0" presId="urn:microsoft.com/office/officeart/2018/5/layout/CenteredIconLabelDescriptionList"/>
    <dgm:cxn modelId="{78E3F747-0351-4E18-9267-7EA9CBBCA094}" type="presParOf" srcId="{AB82F1D1-FCF8-4DAD-8424-953BE34EF10A}" destId="{BE3AB7F5-EFE9-43DC-AEB5-172616043E89}" srcOrd="0" destOrd="0" presId="urn:microsoft.com/office/officeart/2018/5/layout/CenteredIconLabelDescriptionList"/>
    <dgm:cxn modelId="{4731DCE1-0A20-4723-ABC9-3234FBC35276}" type="presParOf" srcId="{AB82F1D1-FCF8-4DAD-8424-953BE34EF10A}" destId="{E7C6C4D4-E839-46F4-AFFB-4B738D07BBC9}" srcOrd="1" destOrd="0" presId="urn:microsoft.com/office/officeart/2018/5/layout/CenteredIconLabelDescriptionList"/>
    <dgm:cxn modelId="{9E4D0F72-EEDC-48EE-9550-7B8C02212918}" type="presParOf" srcId="{AB82F1D1-FCF8-4DAD-8424-953BE34EF10A}" destId="{00EAEF93-6EBF-49DA-BE51-FBD0F96291E5}" srcOrd="2" destOrd="0" presId="urn:microsoft.com/office/officeart/2018/5/layout/CenteredIconLabelDescriptionList"/>
    <dgm:cxn modelId="{90EAEF9A-3BAB-456B-99A4-2BFA8552F104}" type="presParOf" srcId="{AB82F1D1-FCF8-4DAD-8424-953BE34EF10A}" destId="{6FDE7080-FCAC-47FD-ADD6-94210838737F}" srcOrd="3" destOrd="0" presId="urn:microsoft.com/office/officeart/2018/5/layout/CenteredIconLabelDescriptionList"/>
    <dgm:cxn modelId="{5262E80B-1E51-4D62-98D3-015B53982A8F}" type="presParOf" srcId="{AB82F1D1-FCF8-4DAD-8424-953BE34EF10A}" destId="{A48B91D3-EAF7-45B1-BEB4-3DA6B79EB4B0}" srcOrd="4" destOrd="0" presId="urn:microsoft.com/office/officeart/2018/5/layout/CenteredIconLabelDescriptionList"/>
    <dgm:cxn modelId="{2E481AAD-55A3-4EA5-924C-EE4E719366A5}" type="presParOf" srcId="{49DCDD3C-E067-4AC3-9EBD-343C2E34ABD7}" destId="{989AA085-3116-4154-AED1-1C8F4561EC79}" srcOrd="1" destOrd="0" presId="urn:microsoft.com/office/officeart/2018/5/layout/CenteredIconLabelDescriptionList"/>
    <dgm:cxn modelId="{A3B0A890-A815-4D51-81E2-84440A3E543D}" type="presParOf" srcId="{49DCDD3C-E067-4AC3-9EBD-343C2E34ABD7}" destId="{843D3556-19D0-48C3-B0A4-C14EEF2B1113}" srcOrd="2" destOrd="0" presId="urn:microsoft.com/office/officeart/2018/5/layout/CenteredIconLabelDescriptionList"/>
    <dgm:cxn modelId="{97615E33-4F13-4626-9C2A-E8D178F308C1}" type="presParOf" srcId="{843D3556-19D0-48C3-B0A4-C14EEF2B1113}" destId="{6A215154-9CC3-4D28-B869-65FF47DAFD9F}" srcOrd="0" destOrd="0" presId="urn:microsoft.com/office/officeart/2018/5/layout/CenteredIconLabelDescriptionList"/>
    <dgm:cxn modelId="{691B699F-8632-4AB2-9C5F-852643AAE409}" type="presParOf" srcId="{843D3556-19D0-48C3-B0A4-C14EEF2B1113}" destId="{257435AE-A0F9-4323-8EBA-2163F9CF994C}" srcOrd="1" destOrd="0" presId="urn:microsoft.com/office/officeart/2018/5/layout/CenteredIconLabelDescriptionList"/>
    <dgm:cxn modelId="{44EC58BA-69DB-460B-84B5-D05A6C9F1471}" type="presParOf" srcId="{843D3556-19D0-48C3-B0A4-C14EEF2B1113}" destId="{D4215026-23B4-4FFC-AAEB-B59E05F2D51B}" srcOrd="2" destOrd="0" presId="urn:microsoft.com/office/officeart/2018/5/layout/CenteredIconLabelDescriptionList"/>
    <dgm:cxn modelId="{1EB2F42B-78D1-4A20-8E9D-B46A3963543B}" type="presParOf" srcId="{843D3556-19D0-48C3-B0A4-C14EEF2B1113}" destId="{2A874049-E9E9-40CD-A356-817DE14870FE}" srcOrd="3" destOrd="0" presId="urn:microsoft.com/office/officeart/2018/5/layout/CenteredIconLabelDescriptionList"/>
    <dgm:cxn modelId="{8CCE22E7-7EC9-4FE4-B44D-23C2E376EAEA}" type="presParOf" srcId="{843D3556-19D0-48C3-B0A4-C14EEF2B1113}" destId="{14BA19BB-32FC-40FD-8B4D-AE40B88D64D9}" srcOrd="4" destOrd="0" presId="urn:microsoft.com/office/officeart/2018/5/layout/CenteredIconLabelDescriptionList"/>
    <dgm:cxn modelId="{5471BC67-8ED7-4F57-A122-3E3D2B80BF61}" type="presParOf" srcId="{49DCDD3C-E067-4AC3-9EBD-343C2E34ABD7}" destId="{347D269D-66AC-48E0-811E-F02FE07DFFAF}" srcOrd="3" destOrd="0" presId="urn:microsoft.com/office/officeart/2018/5/layout/CenteredIconLabelDescriptionList"/>
    <dgm:cxn modelId="{FAD7EA8C-BF15-41A1-BA53-759B4B7F38D6}" type="presParOf" srcId="{49DCDD3C-E067-4AC3-9EBD-343C2E34ABD7}" destId="{D652972A-7BA0-44F6-9CD7-1EC5195FA8DE}" srcOrd="4" destOrd="0" presId="urn:microsoft.com/office/officeart/2018/5/layout/CenteredIconLabelDescriptionList"/>
    <dgm:cxn modelId="{B1F9D77F-DD49-4211-BECD-6D583BB31A47}" type="presParOf" srcId="{D652972A-7BA0-44F6-9CD7-1EC5195FA8DE}" destId="{40C3E799-39CD-43C0-9B67-246DA597AF8D}" srcOrd="0" destOrd="0" presId="urn:microsoft.com/office/officeart/2018/5/layout/CenteredIconLabelDescriptionList"/>
    <dgm:cxn modelId="{C2CF8574-CBD4-4959-8C58-A8539AACBFBA}" type="presParOf" srcId="{D652972A-7BA0-44F6-9CD7-1EC5195FA8DE}" destId="{4A7A0DA9-54F4-4F90-95FF-99A8272A040F}" srcOrd="1" destOrd="0" presId="urn:microsoft.com/office/officeart/2018/5/layout/CenteredIconLabelDescriptionList"/>
    <dgm:cxn modelId="{0A7A3B4A-DB4A-43A2-ADB3-60B2AF9EAEBF}" type="presParOf" srcId="{D652972A-7BA0-44F6-9CD7-1EC5195FA8DE}" destId="{31218B10-0906-48B9-B66C-1C5BAA8A176E}" srcOrd="2" destOrd="0" presId="urn:microsoft.com/office/officeart/2018/5/layout/CenteredIconLabelDescriptionList"/>
    <dgm:cxn modelId="{C7324A18-3C9F-4BB5-87EB-C1201A05ECED}" type="presParOf" srcId="{D652972A-7BA0-44F6-9CD7-1EC5195FA8DE}" destId="{12C8C96F-408B-4D8C-966C-3D2BFB346401}" srcOrd="3" destOrd="0" presId="urn:microsoft.com/office/officeart/2018/5/layout/CenteredIconLabelDescriptionList"/>
    <dgm:cxn modelId="{99502CDC-4740-41C9-8B2B-52F95D67214F}" type="presParOf" srcId="{D652972A-7BA0-44F6-9CD7-1EC5195FA8DE}" destId="{1A004D8C-2A32-4015-B245-239E7B68C51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AB7F5-EFE9-43DC-AEB5-172616043E89}">
      <dsp:nvSpPr>
        <dsp:cNvPr id="0" name=""/>
        <dsp:cNvSpPr/>
      </dsp:nvSpPr>
      <dsp:spPr>
        <a:xfrm>
          <a:off x="455649" y="585545"/>
          <a:ext cx="2353996" cy="2353996"/>
        </a:xfrm>
        <a:prstGeom prst="rect">
          <a:avLst/>
        </a:prstGeom>
        <a:blipFill>
          <a:blip xmlns:r="http://schemas.openxmlformats.org/officeDocument/2006/relationships" r:embed="rId1">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EAEF93-6EBF-49DA-BE51-FBD0F96291E5}">
      <dsp:nvSpPr>
        <dsp:cNvPr id="0" name=""/>
        <dsp:cNvSpPr/>
      </dsp:nvSpPr>
      <dsp:spPr>
        <a:xfrm>
          <a:off x="26915" y="2914581"/>
          <a:ext cx="3237885" cy="896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dirty="0"/>
            <a:t>Four teams</a:t>
          </a:r>
        </a:p>
        <a:p>
          <a:pPr marL="0" lvl="0" indent="0" algn="ctr" defTabSz="889000">
            <a:lnSpc>
              <a:spcPct val="90000"/>
            </a:lnSpc>
            <a:spcBef>
              <a:spcPct val="0"/>
            </a:spcBef>
            <a:spcAft>
              <a:spcPct val="35000"/>
            </a:spcAft>
            <a:buNone/>
            <a:defRPr b="1"/>
          </a:pPr>
          <a:r>
            <a:rPr lang="en-US" sz="2000" kern="1200" dirty="0"/>
            <a:t> Two of three and two of four</a:t>
          </a:r>
        </a:p>
      </dsp:txBody>
      <dsp:txXfrm>
        <a:off x="26915" y="2914581"/>
        <a:ext cx="3237885" cy="896353"/>
      </dsp:txXfrm>
    </dsp:sp>
    <dsp:sp modelId="{A48B91D3-EAF7-45B1-BEB4-3DA6B79EB4B0}">
      <dsp:nvSpPr>
        <dsp:cNvPr id="0" name=""/>
        <dsp:cNvSpPr/>
      </dsp:nvSpPr>
      <dsp:spPr>
        <a:xfrm>
          <a:off x="13704" y="3362078"/>
          <a:ext cx="3237885" cy="1319"/>
        </a:xfrm>
        <a:prstGeom prst="rect">
          <a:avLst/>
        </a:prstGeom>
        <a:noFill/>
        <a:ln>
          <a:noFill/>
        </a:ln>
        <a:effectLst/>
      </dsp:spPr>
      <dsp:style>
        <a:lnRef idx="0">
          <a:scrgbClr r="0" g="0" b="0"/>
        </a:lnRef>
        <a:fillRef idx="0">
          <a:scrgbClr r="0" g="0" b="0"/>
        </a:fillRef>
        <a:effectRef idx="0">
          <a:scrgbClr r="0" g="0" b="0"/>
        </a:effectRef>
        <a:fontRef idx="minor"/>
      </dsp:style>
    </dsp:sp>
    <dsp:sp modelId="{6A215154-9CC3-4D28-B869-65FF47DAFD9F}">
      <dsp:nvSpPr>
        <dsp:cNvPr id="0" name=""/>
        <dsp:cNvSpPr/>
      </dsp:nvSpPr>
      <dsp:spPr>
        <a:xfrm>
          <a:off x="4446790" y="931769"/>
          <a:ext cx="1790675" cy="17906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215026-23B4-4FFC-AAEB-B59E05F2D51B}">
      <dsp:nvSpPr>
        <dsp:cNvPr id="0" name=""/>
        <dsp:cNvSpPr/>
      </dsp:nvSpPr>
      <dsp:spPr>
        <a:xfrm>
          <a:off x="3818220" y="3010086"/>
          <a:ext cx="3237885" cy="896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US" sz="2300" kern="1200"/>
            <a:t>Scrum Masters</a:t>
          </a:r>
        </a:p>
      </dsp:txBody>
      <dsp:txXfrm>
        <a:off x="3818220" y="3010086"/>
        <a:ext cx="3237885" cy="896353"/>
      </dsp:txXfrm>
    </dsp:sp>
    <dsp:sp modelId="{14BA19BB-32FC-40FD-8B4D-AE40B88D64D9}">
      <dsp:nvSpPr>
        <dsp:cNvPr id="0" name=""/>
        <dsp:cNvSpPr/>
      </dsp:nvSpPr>
      <dsp:spPr>
        <a:xfrm>
          <a:off x="3723091" y="3440567"/>
          <a:ext cx="3237885" cy="129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Jessica </a:t>
          </a:r>
          <a:r>
            <a:rPr lang="en-US" sz="1700" kern="1200" dirty="0" err="1"/>
            <a:t>Archerd</a:t>
          </a:r>
          <a:endParaRPr lang="en-US" sz="1700" kern="1200" dirty="0"/>
        </a:p>
        <a:p>
          <a:pPr marL="0" lvl="0" indent="0" algn="ctr" defTabSz="755650">
            <a:lnSpc>
              <a:spcPct val="90000"/>
            </a:lnSpc>
            <a:spcBef>
              <a:spcPct val="0"/>
            </a:spcBef>
            <a:spcAft>
              <a:spcPct val="35000"/>
            </a:spcAft>
            <a:buNone/>
          </a:pPr>
          <a:r>
            <a:rPr lang="en-US" sz="1700" kern="1200"/>
            <a:t>Aaron Gauntt</a:t>
          </a:r>
        </a:p>
        <a:p>
          <a:pPr marL="0" lvl="0" indent="0" algn="ctr" defTabSz="755650">
            <a:lnSpc>
              <a:spcPct val="90000"/>
            </a:lnSpc>
            <a:spcBef>
              <a:spcPct val="0"/>
            </a:spcBef>
            <a:spcAft>
              <a:spcPct val="35000"/>
            </a:spcAft>
            <a:buNone/>
          </a:pPr>
          <a:r>
            <a:rPr lang="en-US" sz="1700" kern="1200" dirty="0"/>
            <a:t>Thanh Huynh</a:t>
          </a:r>
        </a:p>
        <a:p>
          <a:pPr marL="0" lvl="0" indent="0" algn="ctr" defTabSz="755650">
            <a:lnSpc>
              <a:spcPct val="90000"/>
            </a:lnSpc>
            <a:spcBef>
              <a:spcPct val="0"/>
            </a:spcBef>
            <a:spcAft>
              <a:spcPct val="35000"/>
            </a:spcAft>
            <a:buNone/>
          </a:pPr>
          <a:r>
            <a:rPr lang="en-US" sz="1700" kern="1200"/>
            <a:t>Brittany Vipperman</a:t>
          </a:r>
        </a:p>
        <a:p>
          <a:pPr marL="0" lvl="0" indent="0" algn="ctr" defTabSz="755650">
            <a:lnSpc>
              <a:spcPct val="90000"/>
            </a:lnSpc>
            <a:spcBef>
              <a:spcPct val="0"/>
            </a:spcBef>
            <a:spcAft>
              <a:spcPct val="35000"/>
            </a:spcAft>
            <a:buNone/>
          </a:pPr>
          <a:r>
            <a:rPr lang="en-US" sz="1700" kern="1200" dirty="0"/>
            <a:t>Samuel Ybarra (Scrum Lead)</a:t>
          </a:r>
        </a:p>
      </dsp:txBody>
      <dsp:txXfrm>
        <a:off x="3723091" y="3440567"/>
        <a:ext cx="3237885" cy="129419"/>
      </dsp:txXfrm>
    </dsp:sp>
    <dsp:sp modelId="{40C3E799-39CD-43C0-9B67-246DA597AF8D}">
      <dsp:nvSpPr>
        <dsp:cNvPr id="0" name=""/>
        <dsp:cNvSpPr/>
      </dsp:nvSpPr>
      <dsp:spPr>
        <a:xfrm>
          <a:off x="8074296" y="585488"/>
          <a:ext cx="2082025" cy="20820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218B10-0906-48B9-B66C-1C5BAA8A176E}">
      <dsp:nvSpPr>
        <dsp:cNvPr id="0" name=""/>
        <dsp:cNvSpPr/>
      </dsp:nvSpPr>
      <dsp:spPr>
        <a:xfrm>
          <a:off x="7596282" y="2981367"/>
          <a:ext cx="3237885" cy="896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US" sz="2300" kern="1200" dirty="0"/>
            <a:t>Project Managers</a:t>
          </a:r>
        </a:p>
      </dsp:txBody>
      <dsp:txXfrm>
        <a:off x="7596282" y="2981367"/>
        <a:ext cx="3237885" cy="896353"/>
      </dsp:txXfrm>
    </dsp:sp>
    <dsp:sp modelId="{1A004D8C-2A32-4015-B245-239E7B68C51B}">
      <dsp:nvSpPr>
        <dsp:cNvPr id="0" name=""/>
        <dsp:cNvSpPr/>
      </dsp:nvSpPr>
      <dsp:spPr>
        <a:xfrm>
          <a:off x="7583071" y="3509457"/>
          <a:ext cx="3237885" cy="129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Quintin Donnelly</a:t>
          </a:r>
        </a:p>
        <a:p>
          <a:pPr marL="0" lvl="0" indent="0" algn="ctr" defTabSz="755650">
            <a:lnSpc>
              <a:spcPct val="90000"/>
            </a:lnSpc>
            <a:spcBef>
              <a:spcPct val="0"/>
            </a:spcBef>
            <a:spcAft>
              <a:spcPct val="35000"/>
            </a:spcAft>
            <a:buNone/>
          </a:pPr>
          <a:r>
            <a:rPr lang="en-US" sz="1700" kern="1200" dirty="0"/>
            <a:t>Vinay </a:t>
          </a:r>
          <a:r>
            <a:rPr lang="en-US" sz="1700" kern="1200" dirty="0" err="1"/>
            <a:t>Ingalahalli</a:t>
          </a:r>
          <a:endParaRPr lang="en-US" sz="1700" kern="1200" dirty="0"/>
        </a:p>
      </dsp:txBody>
      <dsp:txXfrm>
        <a:off x="7583071" y="3509457"/>
        <a:ext cx="3237885" cy="12941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A1211-4738-4DF2-998D-EAAD1BB84EE9}" type="datetimeFigureOut">
              <a:rPr lang="en-US" smtClean="0"/>
              <a:t>10/24/2019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E6154-2B2F-467C-9362-1EB73115BF84}" type="slidenum">
              <a:rPr lang="en-US" smtClean="0"/>
              <a:t>‹#›</a:t>
            </a:fld>
            <a:endParaRPr lang="en-US"/>
          </a:p>
        </p:txBody>
      </p:sp>
    </p:spTree>
    <p:extLst>
      <p:ext uri="{BB962C8B-B14F-4D97-AF65-F5344CB8AC3E}">
        <p14:creationId xmlns:p14="http://schemas.microsoft.com/office/powerpoint/2010/main" val="3332986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fact that the project is a continuation of the BA batch work.</a:t>
            </a:r>
          </a:p>
        </p:txBody>
      </p:sp>
      <p:sp>
        <p:nvSpPr>
          <p:cNvPr id="4" name="Slide Number Placeholder 3"/>
          <p:cNvSpPr>
            <a:spLocks noGrp="1"/>
          </p:cNvSpPr>
          <p:nvPr>
            <p:ph type="sldNum" sz="quarter" idx="5"/>
          </p:nvPr>
        </p:nvSpPr>
        <p:spPr/>
        <p:txBody>
          <a:bodyPr/>
          <a:lstStyle/>
          <a:p>
            <a:fld id="{67DE6154-2B2F-467C-9362-1EB73115BF84}" type="slidenum">
              <a:rPr lang="en-US" smtClean="0"/>
              <a:t>2</a:t>
            </a:fld>
            <a:endParaRPr lang="en-US"/>
          </a:p>
        </p:txBody>
      </p:sp>
    </p:spTree>
    <p:extLst>
      <p:ext uri="{BB962C8B-B14F-4D97-AF65-F5344CB8AC3E}">
        <p14:creationId xmlns:p14="http://schemas.microsoft.com/office/powerpoint/2010/main" val="2436869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Jessica describe the three works worth of work we’ve done and how we split up the teams. </a:t>
            </a:r>
          </a:p>
          <a:p>
            <a:r>
              <a:rPr lang="en-US" dirty="0"/>
              <a:t>Brittany describe the Agile process and how we used it for our standups.</a:t>
            </a:r>
          </a:p>
        </p:txBody>
      </p:sp>
      <p:sp>
        <p:nvSpPr>
          <p:cNvPr id="4" name="Slide Number Placeholder 3"/>
          <p:cNvSpPr>
            <a:spLocks noGrp="1"/>
          </p:cNvSpPr>
          <p:nvPr>
            <p:ph type="sldNum" sz="quarter" idx="5"/>
          </p:nvPr>
        </p:nvSpPr>
        <p:spPr/>
        <p:txBody>
          <a:bodyPr/>
          <a:lstStyle/>
          <a:p>
            <a:fld id="{67DE6154-2B2F-467C-9362-1EB73115BF84}" type="slidenum">
              <a:rPr lang="en-US" smtClean="0"/>
              <a:t>3</a:t>
            </a:fld>
            <a:endParaRPr lang="en-US"/>
          </a:p>
        </p:txBody>
      </p:sp>
    </p:spTree>
    <p:extLst>
      <p:ext uri="{BB962C8B-B14F-4D97-AF65-F5344CB8AC3E}">
        <p14:creationId xmlns:p14="http://schemas.microsoft.com/office/powerpoint/2010/main" val="119508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Quinn will talk about how we used STS to write our Java code and briefly go over how Java is used in Enterprise applications</a:t>
            </a:r>
          </a:p>
          <a:p>
            <a:endParaRPr lang="en-US" dirty="0"/>
          </a:p>
          <a:p>
            <a:r>
              <a:rPr lang="en-US" dirty="0"/>
              <a:t>Ethan will speak about how Spring boot helped us write the application much faster than and by adding Lombok made it even faster. (Lombok lets us use annotations instead of writing out constructors, setter, getters, and overriding the </a:t>
            </a:r>
            <a:r>
              <a:rPr lang="en-US" dirty="0" err="1"/>
              <a:t>toString</a:t>
            </a:r>
            <a:r>
              <a:rPr lang="en-US" dirty="0"/>
              <a:t> method)</a:t>
            </a:r>
          </a:p>
          <a:p>
            <a:endParaRPr lang="en-US" dirty="0"/>
          </a:p>
          <a:p>
            <a:r>
              <a:rPr lang="en-US" dirty="0"/>
              <a:t>Sam A will talk about how the testing technology functions then speak about the test results on his test (we might add another side to show off the results of all the tests)</a:t>
            </a:r>
          </a:p>
          <a:p>
            <a:endParaRPr lang="en-US" dirty="0"/>
          </a:p>
          <a:p>
            <a:r>
              <a:rPr lang="en-US" dirty="0"/>
              <a:t>Aaron (User UI) Can’t think of anything specific. Hope you remember what Vinay said :P</a:t>
            </a:r>
          </a:p>
        </p:txBody>
      </p:sp>
      <p:sp>
        <p:nvSpPr>
          <p:cNvPr id="4" name="Slide Number Placeholder 3"/>
          <p:cNvSpPr>
            <a:spLocks noGrp="1"/>
          </p:cNvSpPr>
          <p:nvPr>
            <p:ph type="sldNum" sz="quarter" idx="5"/>
          </p:nvPr>
        </p:nvSpPr>
        <p:spPr/>
        <p:txBody>
          <a:bodyPr/>
          <a:lstStyle/>
          <a:p>
            <a:fld id="{67DE6154-2B2F-467C-9362-1EB73115BF84}" type="slidenum">
              <a:rPr lang="en-US" smtClean="0"/>
              <a:t>4</a:t>
            </a:fld>
            <a:endParaRPr lang="en-US"/>
          </a:p>
        </p:txBody>
      </p:sp>
    </p:spTree>
    <p:extLst>
      <p:ext uri="{BB962C8B-B14F-4D97-AF65-F5344CB8AC3E}">
        <p14:creationId xmlns:p14="http://schemas.microsoft.com/office/powerpoint/2010/main" val="1843594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Josue, Kumar. I will sit with you both to talk about how the burndown chart works.</a:t>
            </a:r>
          </a:p>
        </p:txBody>
      </p:sp>
      <p:sp>
        <p:nvSpPr>
          <p:cNvPr id="4" name="Slide Number Placeholder 3"/>
          <p:cNvSpPr>
            <a:spLocks noGrp="1"/>
          </p:cNvSpPr>
          <p:nvPr>
            <p:ph type="sldNum" sz="quarter" idx="5"/>
          </p:nvPr>
        </p:nvSpPr>
        <p:spPr/>
        <p:txBody>
          <a:bodyPr/>
          <a:lstStyle/>
          <a:p>
            <a:fld id="{67DE6154-2B2F-467C-9362-1EB73115BF84}" type="slidenum">
              <a:rPr lang="en-US" smtClean="0"/>
              <a:t>6</a:t>
            </a:fld>
            <a:endParaRPr lang="en-US"/>
          </a:p>
        </p:txBody>
      </p:sp>
    </p:spTree>
    <p:extLst>
      <p:ext uri="{BB962C8B-B14F-4D97-AF65-F5344CB8AC3E}">
        <p14:creationId xmlns:p14="http://schemas.microsoft.com/office/powerpoint/2010/main" val="1977572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 Thanh speak about the POJO classes, the Angular classes, and how they are tied to the ORM.</a:t>
            </a:r>
          </a:p>
        </p:txBody>
      </p:sp>
      <p:sp>
        <p:nvSpPr>
          <p:cNvPr id="4" name="Slide Number Placeholder 3"/>
          <p:cNvSpPr>
            <a:spLocks noGrp="1"/>
          </p:cNvSpPr>
          <p:nvPr>
            <p:ph type="sldNum" sz="quarter" idx="5"/>
          </p:nvPr>
        </p:nvSpPr>
        <p:spPr/>
        <p:txBody>
          <a:bodyPr/>
          <a:lstStyle/>
          <a:p>
            <a:fld id="{67DE6154-2B2F-467C-9362-1EB73115BF84}" type="slidenum">
              <a:rPr lang="en-US" smtClean="0"/>
              <a:t>7</a:t>
            </a:fld>
            <a:endParaRPr lang="en-US"/>
          </a:p>
        </p:txBody>
      </p:sp>
    </p:spTree>
    <p:extLst>
      <p:ext uri="{BB962C8B-B14F-4D97-AF65-F5344CB8AC3E}">
        <p14:creationId xmlns:p14="http://schemas.microsoft.com/office/powerpoint/2010/main" val="965058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Courtney, Yen, Khalid will speak about their respective group's enhancements to the project. No one from Thanh’s group. Holograms are our limit. :P</a:t>
            </a:r>
          </a:p>
        </p:txBody>
      </p:sp>
      <p:sp>
        <p:nvSpPr>
          <p:cNvPr id="4" name="Slide Number Placeholder 3"/>
          <p:cNvSpPr>
            <a:spLocks noGrp="1"/>
          </p:cNvSpPr>
          <p:nvPr>
            <p:ph type="sldNum" sz="quarter" idx="5"/>
          </p:nvPr>
        </p:nvSpPr>
        <p:spPr/>
        <p:txBody>
          <a:bodyPr/>
          <a:lstStyle/>
          <a:p>
            <a:fld id="{67DE6154-2B2F-467C-9362-1EB73115BF84}" type="slidenum">
              <a:rPr lang="en-US" smtClean="0"/>
              <a:t>13</a:t>
            </a:fld>
            <a:endParaRPr lang="en-US"/>
          </a:p>
        </p:txBody>
      </p:sp>
    </p:spTree>
    <p:extLst>
      <p:ext uri="{BB962C8B-B14F-4D97-AF65-F5344CB8AC3E}">
        <p14:creationId xmlns:p14="http://schemas.microsoft.com/office/powerpoint/2010/main" val="4097258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recap on the project. Open to questions.</a:t>
            </a:r>
          </a:p>
        </p:txBody>
      </p:sp>
      <p:sp>
        <p:nvSpPr>
          <p:cNvPr id="4" name="Slide Number Placeholder 3"/>
          <p:cNvSpPr>
            <a:spLocks noGrp="1"/>
          </p:cNvSpPr>
          <p:nvPr>
            <p:ph type="sldNum" sz="quarter" idx="5"/>
          </p:nvPr>
        </p:nvSpPr>
        <p:spPr/>
        <p:txBody>
          <a:bodyPr/>
          <a:lstStyle/>
          <a:p>
            <a:fld id="{67DE6154-2B2F-467C-9362-1EB73115BF84}" type="slidenum">
              <a:rPr lang="en-US" smtClean="0"/>
              <a:t>14</a:t>
            </a:fld>
            <a:endParaRPr lang="en-US"/>
          </a:p>
        </p:txBody>
      </p:sp>
    </p:spTree>
    <p:extLst>
      <p:ext uri="{BB962C8B-B14F-4D97-AF65-F5344CB8AC3E}">
        <p14:creationId xmlns:p14="http://schemas.microsoft.com/office/powerpoint/2010/main" val="13738236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2" y="0"/>
            <a:ext cx="12192003" cy="5030078"/>
          </a:xfrm>
          <a:prstGeom prst="rect">
            <a:avLst/>
          </a:prstGeom>
        </p:spPr>
      </p:pic>
      <p:grpSp>
        <p:nvGrpSpPr>
          <p:cNvPr id="27" name="Group 26"/>
          <p:cNvGrpSpPr/>
          <p:nvPr/>
        </p:nvGrpSpPr>
        <p:grpSpPr>
          <a:xfrm>
            <a:off x="661569" y="5451819"/>
            <a:ext cx="414064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2" name="Title 1"/>
          <p:cNvSpPr>
            <a:spLocks noGrp="1"/>
          </p:cNvSpPr>
          <p:nvPr>
            <p:ph type="ctrTitle" hasCustomPrompt="1"/>
          </p:nvPr>
        </p:nvSpPr>
        <p:spPr>
          <a:xfrm>
            <a:off x="661570" y="320635"/>
            <a:ext cx="9076197"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61568" y="2924299"/>
            <a:ext cx="9086152"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2170930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2" y="6259484"/>
            <a:ext cx="12192003"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7ECBFC91-523F-4EE6-A0AD-C6408D326B0F}" type="slidenum">
              <a:rPr lang="en-US" smtClean="0"/>
              <a:t>‹#›</a:t>
            </a:fld>
            <a:endParaRPr lang="en-US"/>
          </a:p>
        </p:txBody>
      </p:sp>
      <p:sp>
        <p:nvSpPr>
          <p:cNvPr id="3" name="SmartArt Placeholder 2"/>
          <p:cNvSpPr>
            <a:spLocks noGrp="1"/>
          </p:cNvSpPr>
          <p:nvPr>
            <p:ph type="dgm" sz="quarter" idx="13"/>
          </p:nvPr>
        </p:nvSpPr>
        <p:spPr>
          <a:xfrm>
            <a:off x="177801" y="125414"/>
            <a:ext cx="11800417" cy="6008687"/>
          </a:xfrm>
        </p:spPr>
        <p:txBody>
          <a:bodyPr/>
          <a:lstStyle/>
          <a:p>
            <a:r>
              <a:rPr lang="en-US"/>
              <a:t>Click icon to add SmartArt graphic</a:t>
            </a:r>
          </a:p>
        </p:txBody>
      </p:sp>
    </p:spTree>
    <p:extLst>
      <p:ext uri="{BB962C8B-B14F-4D97-AF65-F5344CB8AC3E}">
        <p14:creationId xmlns:p14="http://schemas.microsoft.com/office/powerpoint/2010/main" val="3323467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2"/>
            <a:ext cx="12192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7ECBFC91-523F-4EE6-A0AD-C6408D326B0F}" type="slidenum">
              <a:rPr lang="en-US" smtClean="0"/>
              <a:t>‹#›</a:t>
            </a:fld>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687" y="6367323"/>
            <a:ext cx="1680284" cy="394766"/>
          </a:xfrm>
          <a:prstGeom prst="rect">
            <a:avLst/>
          </a:prstGeom>
        </p:spPr>
      </p:pic>
      <p:sp>
        <p:nvSpPr>
          <p:cNvPr id="7" name="Title 1"/>
          <p:cNvSpPr>
            <a:spLocks noGrp="1"/>
          </p:cNvSpPr>
          <p:nvPr>
            <p:ph type="title"/>
          </p:nvPr>
        </p:nvSpPr>
        <p:spPr>
          <a:xfrm>
            <a:off x="506680" y="-4950"/>
            <a:ext cx="1117864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506680" y="1097281"/>
            <a:ext cx="1117864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011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12192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7ECBFC91-523F-4EE6-A0AD-C6408D326B0F}" type="slidenum">
              <a:rPr lang="en-US" smtClean="0"/>
              <a:t>‹#›</a:t>
            </a:fld>
            <a:endParaRPr lang="en-US"/>
          </a:p>
        </p:txBody>
      </p:sp>
      <p:grpSp>
        <p:nvGrpSpPr>
          <p:cNvPr id="3" name="Group 2"/>
          <p:cNvGrpSpPr/>
          <p:nvPr/>
        </p:nvGrpSpPr>
        <p:grpSpPr>
          <a:xfrm>
            <a:off x="9685945" y="365741"/>
            <a:ext cx="2071076"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316305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7ECBFC91-523F-4EE6-A0AD-C6408D326B0F}" type="slidenum">
              <a:rPr lang="en-US" smtClean="0"/>
              <a:t>‹#›</a:t>
            </a:fld>
            <a:endParaRPr lang="en-US"/>
          </a:p>
        </p:txBody>
      </p:sp>
    </p:spTree>
    <p:extLst>
      <p:ext uri="{BB962C8B-B14F-4D97-AF65-F5344CB8AC3E}">
        <p14:creationId xmlns:p14="http://schemas.microsoft.com/office/powerpoint/2010/main" val="1666460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12192000" cy="5030078"/>
          </a:xfrm>
          <a:prstGeom prst="rect">
            <a:avLst/>
          </a:prstGeom>
        </p:spPr>
      </p:pic>
      <p:grpSp>
        <p:nvGrpSpPr>
          <p:cNvPr id="27" name="Group 26"/>
          <p:cNvGrpSpPr/>
          <p:nvPr/>
        </p:nvGrpSpPr>
        <p:grpSpPr>
          <a:xfrm>
            <a:off x="661569" y="5451819"/>
            <a:ext cx="414064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2" name="Title 1"/>
          <p:cNvSpPr>
            <a:spLocks noGrp="1"/>
          </p:cNvSpPr>
          <p:nvPr>
            <p:ph type="ctrTitle" hasCustomPrompt="1"/>
          </p:nvPr>
        </p:nvSpPr>
        <p:spPr>
          <a:xfrm>
            <a:off x="661570" y="320635"/>
            <a:ext cx="9076197"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661568" y="2924299"/>
            <a:ext cx="9086152"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90515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7"/>
            <a:ext cx="12192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3688" y="3242663"/>
            <a:ext cx="12192000" cy="3615334"/>
          </a:xfrm>
          <a:prstGeom prst="rect">
            <a:avLst/>
          </a:prstGeom>
        </p:spPr>
      </p:pic>
      <p:sp>
        <p:nvSpPr>
          <p:cNvPr id="9" name="Rectangle 8"/>
          <p:cNvSpPr/>
          <p:nvPr/>
        </p:nvSpPr>
        <p:spPr>
          <a:xfrm>
            <a:off x="-4" y="1"/>
            <a:ext cx="12191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p:nvPr/>
        </p:nvGrpSpPr>
        <p:grpSpPr>
          <a:xfrm>
            <a:off x="661569" y="382677"/>
            <a:ext cx="414064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0" name="Text Placeholder 29"/>
          <p:cNvSpPr>
            <a:spLocks noGrp="1"/>
          </p:cNvSpPr>
          <p:nvPr>
            <p:ph type="body" sz="quarter" idx="13" hasCustomPrompt="1"/>
          </p:nvPr>
        </p:nvSpPr>
        <p:spPr>
          <a:xfrm>
            <a:off x="430847" y="1846264"/>
            <a:ext cx="11255271"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33623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5344885" y="-3604447"/>
            <a:ext cx="1502227" cy="12191996"/>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3"/>
            <a:ext cx="12192000" cy="3623223"/>
          </a:xfrm>
          <a:prstGeom prst="rect">
            <a:avLst/>
          </a:prstGeom>
        </p:spPr>
      </p:pic>
      <p:sp>
        <p:nvSpPr>
          <p:cNvPr id="9" name="Rectangle 8"/>
          <p:cNvSpPr/>
          <p:nvPr/>
        </p:nvSpPr>
        <p:spPr>
          <a:xfrm>
            <a:off x="-4" y="1"/>
            <a:ext cx="12191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p:nvPr/>
        </p:nvGrpSpPr>
        <p:grpSpPr>
          <a:xfrm>
            <a:off x="661569" y="382677"/>
            <a:ext cx="414064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0" name="Text Placeholder 29"/>
          <p:cNvSpPr>
            <a:spLocks noGrp="1"/>
          </p:cNvSpPr>
          <p:nvPr>
            <p:ph type="body" sz="quarter" idx="13" hasCustomPrompt="1"/>
          </p:nvPr>
        </p:nvSpPr>
        <p:spPr>
          <a:xfrm>
            <a:off x="430847" y="1846264"/>
            <a:ext cx="11255271"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60485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7ECBFC91-523F-4EE6-A0AD-C6408D326B0F}" type="slidenum">
              <a:rPr lang="en-US" smtClean="0"/>
              <a:t>‹#›</a:t>
            </a:fld>
            <a:endParaRPr lang="en-US"/>
          </a:p>
        </p:txBody>
      </p:sp>
    </p:spTree>
    <p:extLst>
      <p:ext uri="{BB962C8B-B14F-4D97-AF65-F5344CB8AC3E}">
        <p14:creationId xmlns:p14="http://schemas.microsoft.com/office/powerpoint/2010/main" val="77757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06680" y="1481447"/>
            <a:ext cx="534548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7ECBFC91-523F-4EE6-A0AD-C6408D326B0F}" type="slidenum">
              <a:rPr lang="en-US" smtClean="0"/>
              <a:t>‹#›</a:t>
            </a:fld>
            <a:endParaRPr lang="en-US"/>
          </a:p>
        </p:txBody>
      </p:sp>
      <p:sp>
        <p:nvSpPr>
          <p:cNvPr id="7" name="Content Placeholder 2"/>
          <p:cNvSpPr>
            <a:spLocks noGrp="1"/>
          </p:cNvSpPr>
          <p:nvPr>
            <p:ph idx="13"/>
          </p:nvPr>
        </p:nvSpPr>
        <p:spPr>
          <a:xfrm>
            <a:off x="6192587" y="1481447"/>
            <a:ext cx="534548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35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7ECBFC91-523F-4EE6-A0AD-C6408D326B0F}" type="slidenum">
              <a:rPr lang="en-US" smtClean="0"/>
              <a:t>‹#›</a:t>
            </a:fld>
            <a:endParaRPr lang="en-US"/>
          </a:p>
        </p:txBody>
      </p:sp>
      <p:sp>
        <p:nvSpPr>
          <p:cNvPr id="8" name="Content Placeholder 5"/>
          <p:cNvSpPr>
            <a:spLocks noGrp="1"/>
          </p:cNvSpPr>
          <p:nvPr>
            <p:ph sz="quarter" idx="16" hasCustomPrompt="1"/>
          </p:nvPr>
        </p:nvSpPr>
        <p:spPr>
          <a:xfrm>
            <a:off x="6277878" y="1538840"/>
            <a:ext cx="5476991"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468155" y="1540359"/>
            <a:ext cx="5485205"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6277878" y="4099160"/>
            <a:ext cx="5476991"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468155" y="4100679"/>
            <a:ext cx="5485205"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3274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2" y="6259484"/>
            <a:ext cx="12192003"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7ECBFC91-523F-4EE6-A0AD-C6408D326B0F}" type="slidenum">
              <a:rPr lang="en-US" smtClean="0"/>
              <a:t>‹#›</a:t>
            </a:fld>
            <a:endParaRPr lang="en-US"/>
          </a:p>
        </p:txBody>
      </p:sp>
      <p:sp>
        <p:nvSpPr>
          <p:cNvPr id="46" name="Content Placeholder 45"/>
          <p:cNvSpPr>
            <a:spLocks noGrp="1"/>
          </p:cNvSpPr>
          <p:nvPr>
            <p:ph sz="quarter" idx="13"/>
          </p:nvPr>
        </p:nvSpPr>
        <p:spPr>
          <a:xfrm>
            <a:off x="209551" y="133350"/>
            <a:ext cx="11768667"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34148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7ECBFC91-523F-4EE6-A0AD-C6408D326B0F}" type="slidenum">
              <a:rPr lang="en-US" smtClean="0"/>
              <a:t>‹#›</a:t>
            </a:fld>
            <a:endParaRPr lang="en-US"/>
          </a:p>
        </p:txBody>
      </p:sp>
      <p:grpSp>
        <p:nvGrpSpPr>
          <p:cNvPr id="7" name="Group 6"/>
          <p:cNvGrpSpPr/>
          <p:nvPr/>
        </p:nvGrpSpPr>
        <p:grpSpPr>
          <a:xfrm>
            <a:off x="9685945" y="365741"/>
            <a:ext cx="2071076"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490454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30" name="Group 29"/>
          <p:cNvGrpSpPr/>
          <p:nvPr/>
        </p:nvGrpSpPr>
        <p:grpSpPr>
          <a:xfrm>
            <a:off x="9685945" y="365741"/>
            <a:ext cx="2071076" cy="487719"/>
            <a:chOff x="166688" y="-3240088"/>
            <a:chExt cx="9136063" cy="2868613"/>
          </a:xfrm>
        </p:grpSpPr>
        <p:sp>
          <p:nvSpPr>
            <p:cNvPr id="12" name="Freeform 6"/>
            <p:cNvSpPr>
              <a:spLocks noEditPoints="1"/>
            </p:cNvSpPr>
            <p:nvPr userDrawn="1"/>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7"/>
            <p:cNvSpPr>
              <a:spLocks/>
            </p:cNvSpPr>
            <p:nvPr userDrawn="1"/>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8"/>
            <p:cNvSpPr>
              <a:spLocks/>
            </p:cNvSpPr>
            <p:nvPr userDrawn="1"/>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9"/>
            <p:cNvSpPr>
              <a:spLocks noEditPoints="1"/>
            </p:cNvSpPr>
            <p:nvPr userDrawn="1"/>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0"/>
            <p:cNvSpPr>
              <a:spLocks/>
            </p:cNvSpPr>
            <p:nvPr userDrawn="1"/>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1"/>
            <p:cNvSpPr>
              <a:spLocks/>
            </p:cNvSpPr>
            <p:nvPr userDrawn="1"/>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2"/>
            <p:cNvSpPr>
              <a:spLocks noEditPoints="1"/>
            </p:cNvSpPr>
            <p:nvPr userDrawn="1"/>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3"/>
            <p:cNvSpPr>
              <a:spLocks/>
            </p:cNvSpPr>
            <p:nvPr userDrawn="1"/>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4"/>
            <p:cNvSpPr>
              <a:spLocks/>
            </p:cNvSpPr>
            <p:nvPr userDrawn="1"/>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5"/>
            <p:cNvSpPr>
              <a:spLocks/>
            </p:cNvSpPr>
            <p:nvPr userDrawn="1"/>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6"/>
            <p:cNvSpPr>
              <a:spLocks/>
            </p:cNvSpPr>
            <p:nvPr userDrawn="1"/>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7"/>
            <p:cNvSpPr>
              <a:spLocks/>
            </p:cNvSpPr>
            <p:nvPr userDrawn="1"/>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8"/>
            <p:cNvSpPr>
              <a:spLocks/>
            </p:cNvSpPr>
            <p:nvPr userDrawn="1"/>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19"/>
            <p:cNvSpPr>
              <a:spLocks/>
            </p:cNvSpPr>
            <p:nvPr userDrawn="1"/>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0"/>
            <p:cNvSpPr>
              <a:spLocks/>
            </p:cNvSpPr>
            <p:nvPr userDrawn="1"/>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1"/>
            <p:cNvSpPr>
              <a:spLocks/>
            </p:cNvSpPr>
            <p:nvPr userDrawn="1"/>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2"/>
            <p:cNvSpPr>
              <a:spLocks/>
            </p:cNvSpPr>
            <p:nvPr userDrawn="1"/>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9" name="Freeform 23"/>
            <p:cNvSpPr>
              <a:spLocks/>
            </p:cNvSpPr>
            <p:nvPr userDrawn="1"/>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 name="Text Placeholder 2"/>
          <p:cNvSpPr>
            <a:spLocks noGrp="1"/>
          </p:cNvSpPr>
          <p:nvPr>
            <p:ph type="body" idx="1"/>
          </p:nvPr>
        </p:nvSpPr>
        <p:spPr>
          <a:xfrm>
            <a:off x="506680" y="1481447"/>
            <a:ext cx="1117864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0830343" y="6363713"/>
            <a:ext cx="1148895" cy="365125"/>
          </a:xfrm>
          <a:prstGeom prst="rect">
            <a:avLst/>
          </a:prstGeom>
        </p:spPr>
        <p:txBody>
          <a:bodyPr vert="horz" lIns="91440" tIns="45720" rIns="91440" bIns="45720" rtlCol="0" anchor="ctr"/>
          <a:lstStyle>
            <a:lvl1pPr algn="r">
              <a:defRPr sz="1200" b="0">
                <a:solidFill>
                  <a:schemeClr val="accent2"/>
                </a:solidFill>
              </a:defRPr>
            </a:lvl1pPr>
          </a:lstStyle>
          <a:p>
            <a:fld id="{7ECBFC91-523F-4EE6-A0AD-C6408D326B0F}" type="slidenum">
              <a:rPr lang="en-US" smtClean="0"/>
              <a:t>‹#›</a:t>
            </a:fld>
            <a:endParaRPr lang="en-US"/>
          </a:p>
        </p:txBody>
      </p:sp>
      <p:sp>
        <p:nvSpPr>
          <p:cNvPr id="2" name="Title Placeholder 1"/>
          <p:cNvSpPr>
            <a:spLocks noGrp="1"/>
          </p:cNvSpPr>
          <p:nvPr>
            <p:ph type="title"/>
          </p:nvPr>
        </p:nvSpPr>
        <p:spPr>
          <a:xfrm>
            <a:off x="506681" y="-4950"/>
            <a:ext cx="8296895"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560269125"/>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Lst>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148D-BBA3-4AB6-BA11-EF079CDF3B7F}"/>
              </a:ext>
            </a:extLst>
          </p:cNvPr>
          <p:cNvSpPr>
            <a:spLocks noGrp="1"/>
          </p:cNvSpPr>
          <p:nvPr>
            <p:ph type="ctrTitle"/>
          </p:nvPr>
        </p:nvSpPr>
        <p:spPr>
          <a:xfrm>
            <a:off x="2773295" y="3429000"/>
            <a:ext cx="10134198" cy="1857901"/>
          </a:xfrm>
        </p:spPr>
        <p:txBody>
          <a:bodyPr anchor="t">
            <a:normAutofit/>
          </a:bodyPr>
          <a:lstStyle/>
          <a:p>
            <a:r>
              <a:rPr lang="en-US" sz="4400" dirty="0"/>
              <a:t>Batch 1905-aug05</a:t>
            </a:r>
            <a:br>
              <a:rPr lang="en-US" sz="4400" dirty="0"/>
            </a:br>
            <a:r>
              <a:rPr lang="en-US" sz="4400" dirty="0"/>
              <a:t>Dr. Vinay </a:t>
            </a:r>
            <a:r>
              <a:rPr lang="en-US" sz="4400" dirty="0" err="1"/>
              <a:t>Ingalahalli</a:t>
            </a:r>
            <a:r>
              <a:rPr lang="en-US" sz="4400" dirty="0"/>
              <a:t> </a:t>
            </a:r>
          </a:p>
        </p:txBody>
      </p:sp>
      <p:pic>
        <p:nvPicPr>
          <p:cNvPr id="5" name="Picture 4">
            <a:extLst>
              <a:ext uri="{FF2B5EF4-FFF2-40B4-BE49-F238E27FC236}">
                <a16:creationId xmlns:a16="http://schemas.microsoft.com/office/drawing/2014/main" id="{37FA1CA3-1537-43C2-9EA6-4C7F03D0202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73839" y="1571099"/>
            <a:ext cx="3666555" cy="1709221"/>
          </a:xfrm>
          <a:prstGeom prst="rect">
            <a:avLst/>
          </a:prstGeom>
        </p:spPr>
      </p:pic>
    </p:spTree>
    <p:extLst>
      <p:ext uri="{BB962C8B-B14F-4D97-AF65-F5344CB8AC3E}">
        <p14:creationId xmlns:p14="http://schemas.microsoft.com/office/powerpoint/2010/main" val="2135234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8E1A-C055-46FD-85C4-8F093F139823}"/>
              </a:ext>
            </a:extLst>
          </p:cNvPr>
          <p:cNvSpPr>
            <a:spLocks noGrp="1"/>
          </p:cNvSpPr>
          <p:nvPr>
            <p:ph type="title"/>
          </p:nvPr>
        </p:nvSpPr>
        <p:spPr/>
        <p:txBody>
          <a:bodyPr/>
          <a:lstStyle/>
          <a:p>
            <a:r>
              <a:rPr lang="en-US" dirty="0"/>
              <a:t>Team Aaron</a:t>
            </a:r>
          </a:p>
        </p:txBody>
      </p:sp>
      <p:sp>
        <p:nvSpPr>
          <p:cNvPr id="3" name="Content Placeholder 2">
            <a:extLst>
              <a:ext uri="{FF2B5EF4-FFF2-40B4-BE49-F238E27FC236}">
                <a16:creationId xmlns:a16="http://schemas.microsoft.com/office/drawing/2014/main" id="{609F89E0-8B98-4A23-873A-7A4E70D31647}"/>
              </a:ext>
            </a:extLst>
          </p:cNvPr>
          <p:cNvSpPr>
            <a:spLocks noGrp="1"/>
          </p:cNvSpPr>
          <p:nvPr>
            <p:ph idx="1"/>
          </p:nvPr>
        </p:nvSpPr>
        <p:spPr/>
        <p:txBody>
          <a:bodyPr>
            <a:normAutofit lnSpcReduction="10000"/>
          </a:bodyPr>
          <a:lstStyle/>
          <a:p>
            <a:r>
              <a:rPr lang="en-US" dirty="0"/>
              <a:t>As a doctor I want to view the associates who have appointments with me so that I know who will come in to see me and at what time.</a:t>
            </a:r>
          </a:p>
          <a:p>
            <a:r>
              <a:rPr lang="en-US" dirty="0"/>
              <a:t>As a </a:t>
            </a:r>
            <a:r>
              <a:rPr lang="en-US" dirty="0" err="1"/>
              <a:t>Revature</a:t>
            </a:r>
            <a:r>
              <a:rPr lang="en-US" dirty="0"/>
              <a:t> Associate, I want a profile page, so that I can see my activity on the site.</a:t>
            </a:r>
          </a:p>
          <a:p>
            <a:pPr lvl="1"/>
            <a:r>
              <a:rPr lang="en-US" dirty="0"/>
              <a:t>Need a Login in Page to simulate log in</a:t>
            </a:r>
          </a:p>
          <a:p>
            <a:pPr lvl="1"/>
            <a:r>
              <a:rPr lang="en-US" dirty="0"/>
              <a:t>Need a </a:t>
            </a:r>
            <a:r>
              <a:rPr lang="en-US" dirty="0" err="1"/>
              <a:t>Revature</a:t>
            </a:r>
            <a:r>
              <a:rPr lang="en-US" dirty="0"/>
              <a:t> Associate home page to have framework for profile page in next sprints</a:t>
            </a:r>
          </a:p>
          <a:p>
            <a:r>
              <a:rPr lang="en-US" dirty="0"/>
              <a:t>Demo</a:t>
            </a:r>
          </a:p>
          <a:p>
            <a:r>
              <a:rPr lang="en-US" dirty="0"/>
              <a:t>Obstacles and problems</a:t>
            </a:r>
          </a:p>
        </p:txBody>
      </p:sp>
    </p:spTree>
    <p:extLst>
      <p:ext uri="{BB962C8B-B14F-4D97-AF65-F5344CB8AC3E}">
        <p14:creationId xmlns:p14="http://schemas.microsoft.com/office/powerpoint/2010/main" val="51691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A304-528E-4F16-B297-215569F556F7}"/>
              </a:ext>
            </a:extLst>
          </p:cNvPr>
          <p:cNvSpPr>
            <a:spLocks noGrp="1"/>
          </p:cNvSpPr>
          <p:nvPr>
            <p:ph type="title"/>
          </p:nvPr>
        </p:nvSpPr>
        <p:spPr/>
        <p:txBody>
          <a:bodyPr/>
          <a:lstStyle/>
          <a:p>
            <a:r>
              <a:rPr lang="en-US" dirty="0"/>
              <a:t>Team Jessica</a:t>
            </a:r>
          </a:p>
        </p:txBody>
      </p:sp>
      <p:sp>
        <p:nvSpPr>
          <p:cNvPr id="3" name="Content Placeholder 2">
            <a:extLst>
              <a:ext uri="{FF2B5EF4-FFF2-40B4-BE49-F238E27FC236}">
                <a16:creationId xmlns:a16="http://schemas.microsoft.com/office/drawing/2014/main" id="{83830A3A-FD51-4657-B488-495E4C1ECFE6}"/>
              </a:ext>
            </a:extLst>
          </p:cNvPr>
          <p:cNvSpPr>
            <a:spLocks noGrp="1"/>
          </p:cNvSpPr>
          <p:nvPr>
            <p:ph idx="1"/>
          </p:nvPr>
        </p:nvSpPr>
        <p:spPr/>
        <p:txBody>
          <a:bodyPr>
            <a:normAutofit fontScale="92500" lnSpcReduction="20000"/>
          </a:bodyPr>
          <a:lstStyle/>
          <a:p>
            <a:r>
              <a:rPr lang="en-US" dirty="0"/>
              <a:t>As a </a:t>
            </a:r>
            <a:r>
              <a:rPr lang="en-US" dirty="0" err="1"/>
              <a:t>Revature</a:t>
            </a:r>
            <a:r>
              <a:rPr lang="en-US" dirty="0"/>
              <a:t> Associate I want to follow a doctor so that I can be connected to that doctor.</a:t>
            </a:r>
          </a:p>
          <a:p>
            <a:r>
              <a:rPr lang="en-US" dirty="0"/>
              <a:t>As a </a:t>
            </a:r>
            <a:r>
              <a:rPr lang="en-US" dirty="0" err="1"/>
              <a:t>Revature</a:t>
            </a:r>
            <a:r>
              <a:rPr lang="en-US" dirty="0"/>
              <a:t> associate, I want to be able to comment on doctors, so that others will know my experience with that doctor.</a:t>
            </a:r>
          </a:p>
          <a:p>
            <a:r>
              <a:rPr lang="en-US" dirty="0"/>
              <a:t>As a </a:t>
            </a:r>
            <a:r>
              <a:rPr lang="en-US" dirty="0" err="1"/>
              <a:t>Revature</a:t>
            </a:r>
            <a:r>
              <a:rPr lang="en-US" dirty="0"/>
              <a:t> associate I want to rate a doctor on Wait Time, Bedside Manner, and Overall Rating so others will know how good this doctor was in those areas.</a:t>
            </a:r>
          </a:p>
          <a:p>
            <a:r>
              <a:rPr lang="en-US" dirty="0"/>
              <a:t>As a </a:t>
            </a:r>
            <a:r>
              <a:rPr lang="en-US" dirty="0" err="1"/>
              <a:t>Revature</a:t>
            </a:r>
            <a:r>
              <a:rPr lang="en-US" dirty="0"/>
              <a:t> associate, I want to see which licenses a doctor has, so that I will know if a doctor is legit.</a:t>
            </a:r>
          </a:p>
          <a:p>
            <a:pPr lvl="1"/>
            <a:r>
              <a:rPr lang="en-US" dirty="0"/>
              <a:t>Need a Doctor home page to have a framework for profile page in next sprints</a:t>
            </a:r>
          </a:p>
          <a:p>
            <a:r>
              <a:rPr lang="en-US" dirty="0"/>
              <a:t>Demo</a:t>
            </a:r>
          </a:p>
          <a:p>
            <a:r>
              <a:rPr lang="en-US" dirty="0"/>
              <a:t>Obstacles and problems</a:t>
            </a:r>
          </a:p>
        </p:txBody>
      </p:sp>
    </p:spTree>
    <p:extLst>
      <p:ext uri="{BB962C8B-B14F-4D97-AF65-F5344CB8AC3E}">
        <p14:creationId xmlns:p14="http://schemas.microsoft.com/office/powerpoint/2010/main" val="4269568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D7C4-FC69-4C73-9BA8-71A92D283D3A}"/>
              </a:ext>
            </a:extLst>
          </p:cNvPr>
          <p:cNvSpPr>
            <a:spLocks noGrp="1"/>
          </p:cNvSpPr>
          <p:nvPr>
            <p:ph type="title"/>
          </p:nvPr>
        </p:nvSpPr>
        <p:spPr/>
        <p:txBody>
          <a:bodyPr/>
          <a:lstStyle/>
          <a:p>
            <a:r>
              <a:rPr lang="en-US" dirty="0"/>
              <a:t>Team Brittany</a:t>
            </a:r>
          </a:p>
        </p:txBody>
      </p:sp>
      <p:sp>
        <p:nvSpPr>
          <p:cNvPr id="3" name="Content Placeholder 2">
            <a:extLst>
              <a:ext uri="{FF2B5EF4-FFF2-40B4-BE49-F238E27FC236}">
                <a16:creationId xmlns:a16="http://schemas.microsoft.com/office/drawing/2014/main" id="{F96B8988-AE1E-487E-AF96-349C127EA10D}"/>
              </a:ext>
            </a:extLst>
          </p:cNvPr>
          <p:cNvSpPr>
            <a:spLocks noGrp="1"/>
          </p:cNvSpPr>
          <p:nvPr>
            <p:ph idx="1"/>
          </p:nvPr>
        </p:nvSpPr>
        <p:spPr/>
        <p:txBody>
          <a:bodyPr/>
          <a:lstStyle/>
          <a:p>
            <a:r>
              <a:rPr lang="en-US" dirty="0"/>
              <a:t>As a doctor, I want to edit my availability schedule, so that I can cross out times that I will not be able for.</a:t>
            </a:r>
          </a:p>
          <a:p>
            <a:r>
              <a:rPr lang="en-US" dirty="0"/>
              <a:t>As a doctor I want to update my ‘About Me’ section so that customers have a summary about myself</a:t>
            </a:r>
          </a:p>
          <a:p>
            <a:r>
              <a:rPr lang="en-US" dirty="0"/>
              <a:t>Demo</a:t>
            </a:r>
          </a:p>
          <a:p>
            <a:r>
              <a:rPr lang="en-US" dirty="0"/>
              <a:t>Obstacles and problems</a:t>
            </a:r>
          </a:p>
        </p:txBody>
      </p:sp>
    </p:spTree>
    <p:extLst>
      <p:ext uri="{BB962C8B-B14F-4D97-AF65-F5344CB8AC3E}">
        <p14:creationId xmlns:p14="http://schemas.microsoft.com/office/powerpoint/2010/main" val="335303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CDC8A-9CDE-4F8B-8E3D-92BBA13DDE6D}"/>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46886875-C7AB-42C9-8367-B7F53F637B95}"/>
              </a:ext>
            </a:extLst>
          </p:cNvPr>
          <p:cNvSpPr>
            <a:spLocks noGrp="1"/>
          </p:cNvSpPr>
          <p:nvPr>
            <p:ph idx="1"/>
          </p:nvPr>
        </p:nvSpPr>
        <p:spPr/>
        <p:txBody>
          <a:bodyPr>
            <a:normAutofit fontScale="92500"/>
          </a:bodyPr>
          <a:lstStyle/>
          <a:p>
            <a:r>
              <a:rPr lang="en-US" dirty="0"/>
              <a:t>Monolith architecture to Micro Services</a:t>
            </a:r>
          </a:p>
          <a:p>
            <a:r>
              <a:rPr lang="en-US" dirty="0" err="1"/>
              <a:t>Revature</a:t>
            </a:r>
            <a:r>
              <a:rPr lang="en-US" dirty="0"/>
              <a:t> Associate receiving email and text for appointment confirmation and rating the appointment</a:t>
            </a:r>
          </a:p>
          <a:p>
            <a:r>
              <a:rPr lang="en-US" dirty="0"/>
              <a:t>Hosting to Cloud service</a:t>
            </a:r>
          </a:p>
          <a:p>
            <a:r>
              <a:rPr lang="en-US" dirty="0"/>
              <a:t>Adding mobile compatibility to the application</a:t>
            </a:r>
          </a:p>
          <a:p>
            <a:r>
              <a:rPr lang="en-US" dirty="0"/>
              <a:t>Expanding Time zone capability to cover the time zones across the US.</a:t>
            </a:r>
          </a:p>
          <a:p>
            <a:r>
              <a:rPr lang="en-US" dirty="0"/>
              <a:t>Adding a registration page for doctors to join the app</a:t>
            </a:r>
          </a:p>
          <a:p>
            <a:r>
              <a:rPr lang="en-US" dirty="0"/>
              <a:t>Adding editing doctor page optional fields</a:t>
            </a:r>
          </a:p>
          <a:p>
            <a:r>
              <a:rPr lang="en-US" dirty="0"/>
              <a:t>Adding Admin user to monitor and track user usage of the application</a:t>
            </a:r>
          </a:p>
        </p:txBody>
      </p:sp>
    </p:spTree>
    <p:extLst>
      <p:ext uri="{BB962C8B-B14F-4D97-AF65-F5344CB8AC3E}">
        <p14:creationId xmlns:p14="http://schemas.microsoft.com/office/powerpoint/2010/main" val="2173263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6C98-1D58-47AE-9395-D34147D57718}"/>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A3510ADA-F3A6-4BB9-AE0B-C84C380BF764}"/>
              </a:ext>
            </a:extLst>
          </p:cNvPr>
          <p:cNvSpPr>
            <a:spLocks noGrp="1"/>
          </p:cNvSpPr>
          <p:nvPr>
            <p:ph idx="1"/>
          </p:nvPr>
        </p:nvSpPr>
        <p:spPr/>
        <p:txBody>
          <a:bodyPr/>
          <a:lstStyle/>
          <a:p>
            <a:pPr marL="0" indent="0" algn="ctr">
              <a:buNone/>
            </a:pPr>
            <a:r>
              <a:rPr lang="en-US" dirty="0"/>
              <a:t>UTA </a:t>
            </a:r>
            <a:r>
              <a:rPr lang="en-US" dirty="0" err="1"/>
              <a:t>Revature</a:t>
            </a:r>
            <a:r>
              <a:rPr lang="en-US" dirty="0"/>
              <a:t> Staff</a:t>
            </a:r>
          </a:p>
          <a:p>
            <a:pPr marL="0" indent="0" algn="ctr">
              <a:buNone/>
            </a:pPr>
            <a:endParaRPr lang="en-US" dirty="0"/>
          </a:p>
          <a:p>
            <a:pPr marL="0" indent="0" algn="ctr">
              <a:buNone/>
            </a:pPr>
            <a:r>
              <a:rPr lang="en-US" dirty="0"/>
              <a:t>Questions time</a:t>
            </a:r>
          </a:p>
        </p:txBody>
      </p:sp>
      <p:pic>
        <p:nvPicPr>
          <p:cNvPr id="5" name="Picture 4" descr="A drawing of a cartoon character&#10;&#10;Description automatically generated">
            <a:extLst>
              <a:ext uri="{FF2B5EF4-FFF2-40B4-BE49-F238E27FC236}">
                <a16:creationId xmlns:a16="http://schemas.microsoft.com/office/drawing/2014/main" id="{DC0B88C3-115E-46C7-83D0-10638F2A1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1016" y="3058470"/>
            <a:ext cx="5242560" cy="2948940"/>
          </a:xfrm>
          <a:prstGeom prst="rect">
            <a:avLst/>
          </a:prstGeom>
        </p:spPr>
      </p:pic>
    </p:spTree>
    <p:extLst>
      <p:ext uri="{BB962C8B-B14F-4D97-AF65-F5344CB8AC3E}">
        <p14:creationId xmlns:p14="http://schemas.microsoft.com/office/powerpoint/2010/main" val="28792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13E27-066F-442E-B3D7-5467A55985BA}"/>
              </a:ext>
            </a:extLst>
          </p:cNvPr>
          <p:cNvSpPr>
            <a:spLocks noGrp="1"/>
          </p:cNvSpPr>
          <p:nvPr>
            <p:ph type="title"/>
          </p:nvPr>
        </p:nvSpPr>
        <p:spPr>
          <a:xfrm>
            <a:off x="1251678" y="193329"/>
            <a:ext cx="6963855" cy="1320855"/>
          </a:xfrm>
        </p:spPr>
        <p:txBody>
          <a:bodyPr>
            <a:normAutofit/>
          </a:bodyPr>
          <a:lstStyle/>
          <a:p>
            <a:r>
              <a:rPr lang="en-US" sz="4400" dirty="0"/>
              <a:t>Application Purpose</a:t>
            </a:r>
          </a:p>
        </p:txBody>
      </p:sp>
      <p:sp>
        <p:nvSpPr>
          <p:cNvPr id="3" name="Content Placeholder 2">
            <a:extLst>
              <a:ext uri="{FF2B5EF4-FFF2-40B4-BE49-F238E27FC236}">
                <a16:creationId xmlns:a16="http://schemas.microsoft.com/office/drawing/2014/main" id="{8FE54655-0360-4EA9-803D-7175F84489C5}"/>
              </a:ext>
            </a:extLst>
          </p:cNvPr>
          <p:cNvSpPr>
            <a:spLocks noGrp="1"/>
          </p:cNvSpPr>
          <p:nvPr>
            <p:ph idx="1"/>
          </p:nvPr>
        </p:nvSpPr>
        <p:spPr>
          <a:xfrm>
            <a:off x="1251678" y="2286001"/>
            <a:ext cx="4842130" cy="3593591"/>
          </a:xfrm>
        </p:spPr>
        <p:txBody>
          <a:bodyPr>
            <a:noAutofit/>
          </a:bodyPr>
          <a:lstStyle/>
          <a:p>
            <a:pPr marL="0" indent="0">
              <a:buNone/>
            </a:pPr>
            <a:r>
              <a:rPr lang="en-US" sz="2400" dirty="0">
                <a:solidFill>
                  <a:schemeClr val="tx1"/>
                </a:solidFill>
              </a:rPr>
              <a:t>The </a:t>
            </a:r>
            <a:r>
              <a:rPr lang="en-US" sz="2400" dirty="0" err="1">
                <a:solidFill>
                  <a:schemeClr val="tx1"/>
                </a:solidFill>
              </a:rPr>
              <a:t>RevDoc</a:t>
            </a:r>
            <a:r>
              <a:rPr lang="en-US" sz="2400" dirty="0">
                <a:solidFill>
                  <a:schemeClr val="tx1"/>
                </a:solidFill>
              </a:rPr>
              <a:t> app is to give </a:t>
            </a:r>
            <a:r>
              <a:rPr lang="en-US" sz="2400" dirty="0" err="1">
                <a:solidFill>
                  <a:schemeClr val="tx1"/>
                </a:solidFill>
              </a:rPr>
              <a:t>Revature</a:t>
            </a:r>
            <a:r>
              <a:rPr lang="en-US" sz="2400" dirty="0">
                <a:solidFill>
                  <a:schemeClr val="tx1"/>
                </a:solidFill>
              </a:rPr>
              <a:t> Associates a way to search for nearby doctors once they’ve reached deployment stage. The </a:t>
            </a:r>
            <a:r>
              <a:rPr lang="en-US" sz="2400" dirty="0" err="1">
                <a:solidFill>
                  <a:schemeClr val="tx1"/>
                </a:solidFill>
              </a:rPr>
              <a:t>RevDoc</a:t>
            </a:r>
            <a:r>
              <a:rPr lang="en-US" sz="2400" dirty="0">
                <a:solidFill>
                  <a:schemeClr val="tx1"/>
                </a:solidFill>
              </a:rPr>
              <a:t> app will also allow doctors to register themselves to the application so </a:t>
            </a:r>
            <a:r>
              <a:rPr lang="en-US" sz="2400" dirty="0" err="1">
                <a:solidFill>
                  <a:schemeClr val="tx1"/>
                </a:solidFill>
              </a:rPr>
              <a:t>Revature</a:t>
            </a:r>
            <a:r>
              <a:rPr lang="en-US" sz="2400" dirty="0">
                <a:solidFill>
                  <a:schemeClr val="tx1"/>
                </a:solidFill>
              </a:rPr>
              <a:t> associates can find them.</a:t>
            </a:r>
          </a:p>
          <a:p>
            <a:pPr marL="0" indent="0">
              <a:buNone/>
            </a:pPr>
            <a:endParaRPr lang="en-US" sz="2400" dirty="0">
              <a:solidFill>
                <a:schemeClr val="tx1"/>
              </a:solidFill>
            </a:endParaRPr>
          </a:p>
        </p:txBody>
      </p:sp>
      <p:pic>
        <p:nvPicPr>
          <p:cNvPr id="7" name="Graphic 6" descr="Doctor">
            <a:extLst>
              <a:ext uri="{FF2B5EF4-FFF2-40B4-BE49-F238E27FC236}">
                <a16:creationId xmlns:a16="http://schemas.microsoft.com/office/drawing/2014/main" id="{D28C2E47-6CA7-4BB2-9EDC-C343BF134C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1780" y="1791050"/>
            <a:ext cx="4088542" cy="4088542"/>
          </a:xfrm>
          <a:prstGeom prst="rect">
            <a:avLst/>
          </a:prstGeom>
        </p:spPr>
      </p:pic>
    </p:spTree>
    <p:extLst>
      <p:ext uri="{BB962C8B-B14F-4D97-AF65-F5344CB8AC3E}">
        <p14:creationId xmlns:p14="http://schemas.microsoft.com/office/powerpoint/2010/main" val="125090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8432-1060-4AD7-8B8E-073FF8D3EDD4}"/>
              </a:ext>
            </a:extLst>
          </p:cNvPr>
          <p:cNvSpPr>
            <a:spLocks noGrp="1"/>
          </p:cNvSpPr>
          <p:nvPr>
            <p:ph type="title"/>
          </p:nvPr>
        </p:nvSpPr>
        <p:spPr/>
        <p:txBody>
          <a:bodyPr>
            <a:normAutofit/>
          </a:bodyPr>
          <a:lstStyle/>
          <a:p>
            <a:r>
              <a:rPr lang="en-US"/>
              <a:t>Team Structure</a:t>
            </a:r>
            <a:endParaRPr lang="en-US" dirty="0"/>
          </a:p>
        </p:txBody>
      </p:sp>
      <p:graphicFrame>
        <p:nvGraphicFramePr>
          <p:cNvPr id="8" name="Content Placeholder 2">
            <a:extLst>
              <a:ext uri="{FF2B5EF4-FFF2-40B4-BE49-F238E27FC236}">
                <a16:creationId xmlns:a16="http://schemas.microsoft.com/office/drawing/2014/main" id="{33A13E6F-54FE-447B-899A-24C9F0D9A32F}"/>
              </a:ext>
            </a:extLst>
          </p:cNvPr>
          <p:cNvGraphicFramePr>
            <a:graphicFrameLocks noGrp="1"/>
          </p:cNvGraphicFramePr>
          <p:nvPr>
            <p:ph idx="1"/>
            <p:extLst>
              <p:ext uri="{D42A27DB-BD31-4B8C-83A1-F6EECF244321}">
                <p14:modId xmlns:p14="http://schemas.microsoft.com/office/powerpoint/2010/main" val="2704097255"/>
              </p:ext>
            </p:extLst>
          </p:nvPr>
        </p:nvGraphicFramePr>
        <p:xfrm>
          <a:off x="998806" y="1034540"/>
          <a:ext cx="10874326" cy="3948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652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EEA5-9E21-41F9-98E1-82249B7D3562}"/>
              </a:ext>
            </a:extLst>
          </p:cNvPr>
          <p:cNvSpPr>
            <a:spLocks noGrp="1"/>
          </p:cNvSpPr>
          <p:nvPr>
            <p:ph type="title"/>
          </p:nvPr>
        </p:nvSpPr>
        <p:spPr>
          <a:xfrm>
            <a:off x="1241668" y="269570"/>
            <a:ext cx="4516026" cy="1492132"/>
          </a:xfrm>
        </p:spPr>
        <p:txBody>
          <a:bodyPr/>
          <a:lstStyle/>
          <a:p>
            <a:r>
              <a:rPr lang="en-US" dirty="0"/>
              <a:t>Technologies &amp; Tools</a:t>
            </a:r>
          </a:p>
        </p:txBody>
      </p:sp>
      <p:sp>
        <p:nvSpPr>
          <p:cNvPr id="3" name="Content Placeholder 2">
            <a:extLst>
              <a:ext uri="{FF2B5EF4-FFF2-40B4-BE49-F238E27FC236}">
                <a16:creationId xmlns:a16="http://schemas.microsoft.com/office/drawing/2014/main" id="{4B76BA77-45FA-4A55-ACA2-5DB8885FB021}"/>
              </a:ext>
            </a:extLst>
          </p:cNvPr>
          <p:cNvSpPr>
            <a:spLocks noGrp="1"/>
          </p:cNvSpPr>
          <p:nvPr>
            <p:ph idx="1"/>
          </p:nvPr>
        </p:nvSpPr>
        <p:spPr>
          <a:xfrm>
            <a:off x="1251677" y="2079603"/>
            <a:ext cx="2524817" cy="4396012"/>
          </a:xfrm>
        </p:spPr>
        <p:txBody>
          <a:bodyPr>
            <a:noAutofit/>
          </a:bodyPr>
          <a:lstStyle/>
          <a:p>
            <a:r>
              <a:rPr lang="en-US" sz="2200" dirty="0"/>
              <a:t>Java</a:t>
            </a:r>
          </a:p>
          <a:p>
            <a:r>
              <a:rPr lang="en-US" sz="2200" dirty="0"/>
              <a:t>Spring Tools Suite</a:t>
            </a:r>
          </a:p>
          <a:p>
            <a:r>
              <a:rPr lang="en-US" sz="2200" dirty="0"/>
              <a:t>Spring Framework</a:t>
            </a:r>
          </a:p>
          <a:p>
            <a:r>
              <a:rPr lang="en-US" sz="2200" dirty="0"/>
              <a:t>Spring Boot</a:t>
            </a:r>
          </a:p>
          <a:p>
            <a:r>
              <a:rPr lang="en-US" sz="2200" dirty="0"/>
              <a:t>JPA Repository</a:t>
            </a:r>
          </a:p>
          <a:p>
            <a:r>
              <a:rPr lang="en-US" sz="2200" dirty="0"/>
              <a:t>Lombok</a:t>
            </a:r>
          </a:p>
          <a:p>
            <a:r>
              <a:rPr lang="en-US" sz="2200" dirty="0"/>
              <a:t>Maven</a:t>
            </a:r>
          </a:p>
          <a:p>
            <a:r>
              <a:rPr lang="en-US" sz="2200" dirty="0"/>
              <a:t>Hibernate</a:t>
            </a:r>
          </a:p>
        </p:txBody>
      </p:sp>
      <p:grpSp>
        <p:nvGrpSpPr>
          <p:cNvPr id="4" name="Group 3">
            <a:extLst>
              <a:ext uri="{FF2B5EF4-FFF2-40B4-BE49-F238E27FC236}">
                <a16:creationId xmlns:a16="http://schemas.microsoft.com/office/drawing/2014/main" id="{AEF810D7-EB2F-4473-8C29-532F2D7744AD}"/>
              </a:ext>
            </a:extLst>
          </p:cNvPr>
          <p:cNvGrpSpPr/>
          <p:nvPr/>
        </p:nvGrpSpPr>
        <p:grpSpPr>
          <a:xfrm>
            <a:off x="4371861" y="1362118"/>
            <a:ext cx="5897554" cy="5226312"/>
            <a:chOff x="3776494" y="0"/>
            <a:chExt cx="7032018" cy="6112249"/>
          </a:xfrm>
        </p:grpSpPr>
        <p:pic>
          <p:nvPicPr>
            <p:cNvPr id="5" name="Picture 4" descr="A picture containing drawing&#10;&#10;Description automatically generated">
              <a:extLst>
                <a:ext uri="{FF2B5EF4-FFF2-40B4-BE49-F238E27FC236}">
                  <a16:creationId xmlns:a16="http://schemas.microsoft.com/office/drawing/2014/main" id="{13E2BFF6-9722-4583-88E0-CA1E648C9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494" y="2941505"/>
              <a:ext cx="1981200" cy="1981200"/>
            </a:xfrm>
            <a:prstGeom prst="rect">
              <a:avLst/>
            </a:prstGeom>
          </p:spPr>
        </p:pic>
        <p:pic>
          <p:nvPicPr>
            <p:cNvPr id="9" name="Picture 8" descr="A picture containing umbrella, drawing&#10;&#10;Description automatically generated">
              <a:extLst>
                <a:ext uri="{FF2B5EF4-FFF2-40B4-BE49-F238E27FC236}">
                  <a16:creationId xmlns:a16="http://schemas.microsoft.com/office/drawing/2014/main" id="{639DCFD5-7B8B-45BD-8B50-CE08ACBD67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5507" y="5356819"/>
              <a:ext cx="1723932" cy="611996"/>
            </a:xfrm>
            <a:prstGeom prst="rect">
              <a:avLst/>
            </a:prstGeom>
          </p:spPr>
        </p:pic>
        <p:pic>
          <p:nvPicPr>
            <p:cNvPr id="17" name="Picture 16" descr="A close up of a logo&#10;&#10;Description automatically generated">
              <a:extLst>
                <a:ext uri="{FF2B5EF4-FFF2-40B4-BE49-F238E27FC236}">
                  <a16:creationId xmlns:a16="http://schemas.microsoft.com/office/drawing/2014/main" id="{F786B828-F8AB-4CAD-9C04-5CDA5508A3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7847" y="0"/>
              <a:ext cx="1523752" cy="2787197"/>
            </a:xfrm>
            <a:prstGeom prst="rect">
              <a:avLst/>
            </a:prstGeom>
          </p:spPr>
        </p:pic>
        <p:pic>
          <p:nvPicPr>
            <p:cNvPr id="6" name="Picture 5" descr="A close up of a logo&#10;&#10;Description automatically generated">
              <a:extLst>
                <a:ext uri="{FF2B5EF4-FFF2-40B4-BE49-F238E27FC236}">
                  <a16:creationId xmlns:a16="http://schemas.microsoft.com/office/drawing/2014/main" id="{09ABCE64-285A-4160-B574-7307A77939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7290" y="5240606"/>
              <a:ext cx="1660272" cy="871643"/>
            </a:xfrm>
            <a:prstGeom prst="rect">
              <a:avLst/>
            </a:prstGeom>
          </p:spPr>
        </p:pic>
        <p:pic>
          <p:nvPicPr>
            <p:cNvPr id="12" name="Picture 11" descr="A picture containing game&#10;&#10;Description automatically generated">
              <a:extLst>
                <a:ext uri="{FF2B5EF4-FFF2-40B4-BE49-F238E27FC236}">
                  <a16:creationId xmlns:a16="http://schemas.microsoft.com/office/drawing/2014/main" id="{F76898B8-198E-45D8-94D2-20EDBC9497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7115" y="5235769"/>
              <a:ext cx="876480" cy="876480"/>
            </a:xfrm>
            <a:prstGeom prst="rect">
              <a:avLst/>
            </a:prstGeom>
          </p:spPr>
        </p:pic>
        <p:sp>
          <p:nvSpPr>
            <p:cNvPr id="14" name="TextBox 13">
              <a:extLst>
                <a:ext uri="{FF2B5EF4-FFF2-40B4-BE49-F238E27FC236}">
                  <a16:creationId xmlns:a16="http://schemas.microsoft.com/office/drawing/2014/main" id="{9B9438E7-1F0E-43C9-91C7-4873CB6D7B6E}"/>
                </a:ext>
              </a:extLst>
            </p:cNvPr>
            <p:cNvSpPr txBox="1"/>
            <p:nvPr/>
          </p:nvSpPr>
          <p:spPr>
            <a:xfrm>
              <a:off x="6685933" y="5384040"/>
              <a:ext cx="525107" cy="584775"/>
            </a:xfrm>
            <a:prstGeom prst="rect">
              <a:avLst/>
            </a:prstGeom>
            <a:noFill/>
          </p:spPr>
          <p:txBody>
            <a:bodyPr wrap="square" rtlCol="0">
              <a:spAutoFit/>
            </a:bodyPr>
            <a:lstStyle/>
            <a:p>
              <a:r>
                <a:rPr lang="en-US" sz="3200" dirty="0"/>
                <a:t>+</a:t>
              </a:r>
            </a:p>
          </p:txBody>
        </p:sp>
        <p:sp>
          <p:nvSpPr>
            <p:cNvPr id="20" name="TextBox 19">
              <a:extLst>
                <a:ext uri="{FF2B5EF4-FFF2-40B4-BE49-F238E27FC236}">
                  <a16:creationId xmlns:a16="http://schemas.microsoft.com/office/drawing/2014/main" id="{483DA552-5231-4ED3-B234-CF14D593C479}"/>
                </a:ext>
              </a:extLst>
            </p:cNvPr>
            <p:cNvSpPr txBox="1"/>
            <p:nvPr/>
          </p:nvSpPr>
          <p:spPr>
            <a:xfrm>
              <a:off x="7890400" y="5356819"/>
              <a:ext cx="525107" cy="584775"/>
            </a:xfrm>
            <a:prstGeom prst="rect">
              <a:avLst/>
            </a:prstGeom>
            <a:noFill/>
          </p:spPr>
          <p:txBody>
            <a:bodyPr wrap="square" rtlCol="0">
              <a:spAutoFit/>
            </a:bodyPr>
            <a:lstStyle/>
            <a:p>
              <a:r>
                <a:rPr lang="en-US" sz="3200" dirty="0"/>
                <a:t>+</a:t>
              </a:r>
            </a:p>
          </p:txBody>
        </p:sp>
        <p:pic>
          <p:nvPicPr>
            <p:cNvPr id="8" name="Picture 7" descr="A close up of a sign&#10;&#10;Description automatically generated">
              <a:extLst>
                <a:ext uri="{FF2B5EF4-FFF2-40B4-BE49-F238E27FC236}">
                  <a16:creationId xmlns:a16="http://schemas.microsoft.com/office/drawing/2014/main" id="{EAAD9D74-4284-42BF-BD62-B057F49168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38218" y="3062572"/>
              <a:ext cx="1570294" cy="1739066"/>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BDD34D7B-BE89-426A-AA71-89E4652B85B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89364" y="3994218"/>
              <a:ext cx="3340718" cy="927254"/>
            </a:xfrm>
            <a:prstGeom prst="rect">
              <a:avLst/>
            </a:prstGeom>
          </p:spPr>
        </p:pic>
        <p:pic>
          <p:nvPicPr>
            <p:cNvPr id="18" name="Picture 17" descr="A close up of a logo&#10;&#10;Description automatically generated">
              <a:extLst>
                <a:ext uri="{FF2B5EF4-FFF2-40B4-BE49-F238E27FC236}">
                  <a16:creationId xmlns:a16="http://schemas.microsoft.com/office/drawing/2014/main" id="{B6285AE9-855F-4CF5-A185-275274546D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15440" y="3100261"/>
              <a:ext cx="2965031" cy="750523"/>
            </a:xfrm>
            <a:prstGeom prst="rect">
              <a:avLst/>
            </a:prstGeom>
          </p:spPr>
        </p:pic>
      </p:grpSp>
    </p:spTree>
    <p:extLst>
      <p:ext uri="{BB962C8B-B14F-4D97-AF65-F5344CB8AC3E}">
        <p14:creationId xmlns:p14="http://schemas.microsoft.com/office/powerpoint/2010/main" val="341971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EEA5-9E21-41F9-98E1-82249B7D3562}"/>
              </a:ext>
            </a:extLst>
          </p:cNvPr>
          <p:cNvSpPr>
            <a:spLocks noGrp="1"/>
          </p:cNvSpPr>
          <p:nvPr>
            <p:ph type="title"/>
          </p:nvPr>
        </p:nvSpPr>
        <p:spPr>
          <a:xfrm>
            <a:off x="1251677" y="110235"/>
            <a:ext cx="4516026" cy="1492132"/>
          </a:xfrm>
        </p:spPr>
        <p:txBody>
          <a:bodyPr/>
          <a:lstStyle/>
          <a:p>
            <a:r>
              <a:rPr lang="en-US" dirty="0"/>
              <a:t>Technologies &amp; Tools</a:t>
            </a:r>
          </a:p>
        </p:txBody>
      </p:sp>
      <p:sp>
        <p:nvSpPr>
          <p:cNvPr id="3" name="Content Placeholder 2">
            <a:extLst>
              <a:ext uri="{FF2B5EF4-FFF2-40B4-BE49-F238E27FC236}">
                <a16:creationId xmlns:a16="http://schemas.microsoft.com/office/drawing/2014/main" id="{4B76BA77-45FA-4A55-ACA2-5DB8885FB021}"/>
              </a:ext>
            </a:extLst>
          </p:cNvPr>
          <p:cNvSpPr>
            <a:spLocks noGrp="1"/>
          </p:cNvSpPr>
          <p:nvPr>
            <p:ph idx="1"/>
          </p:nvPr>
        </p:nvSpPr>
        <p:spPr>
          <a:xfrm>
            <a:off x="1251677" y="2286001"/>
            <a:ext cx="2956351" cy="4396012"/>
          </a:xfrm>
        </p:spPr>
        <p:txBody>
          <a:bodyPr>
            <a:normAutofit/>
          </a:bodyPr>
          <a:lstStyle/>
          <a:p>
            <a:r>
              <a:rPr lang="en-US" sz="2400" dirty="0"/>
              <a:t>Visual Studio Code</a:t>
            </a:r>
          </a:p>
          <a:p>
            <a:r>
              <a:rPr lang="en-US" sz="2400" dirty="0"/>
              <a:t>Angular</a:t>
            </a:r>
          </a:p>
          <a:p>
            <a:r>
              <a:rPr lang="en-US" sz="2400"/>
              <a:t>Jasmine</a:t>
            </a:r>
            <a:endParaRPr lang="en-US" sz="2400" dirty="0"/>
          </a:p>
          <a:p>
            <a:r>
              <a:rPr lang="en-US" sz="2400" dirty="0"/>
              <a:t>Karma</a:t>
            </a:r>
          </a:p>
          <a:p>
            <a:r>
              <a:rPr lang="en-US" sz="2400" dirty="0"/>
              <a:t>Postman</a:t>
            </a:r>
          </a:p>
          <a:p>
            <a:r>
              <a:rPr lang="en-US" sz="2400" dirty="0"/>
              <a:t>Junit</a:t>
            </a:r>
          </a:p>
          <a:p>
            <a:r>
              <a:rPr lang="en-US" sz="2400" dirty="0"/>
              <a:t>GitHub</a:t>
            </a:r>
          </a:p>
        </p:txBody>
      </p:sp>
      <p:pic>
        <p:nvPicPr>
          <p:cNvPr id="11" name="Picture 10" descr="A close up of a sign&#10;&#10;Description automatically generated">
            <a:extLst>
              <a:ext uri="{FF2B5EF4-FFF2-40B4-BE49-F238E27FC236}">
                <a16:creationId xmlns:a16="http://schemas.microsoft.com/office/drawing/2014/main" id="{B5233EB6-07AB-46D6-A64D-13A1D06C5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248" y="5140871"/>
            <a:ext cx="1018838" cy="1014859"/>
          </a:xfrm>
          <a:prstGeom prst="rect">
            <a:avLst/>
          </a:prstGeom>
        </p:spPr>
      </p:pic>
      <p:pic>
        <p:nvPicPr>
          <p:cNvPr id="15" name="Picture 14" descr="A close up of a logo&#10;&#10;Description automatically generated">
            <a:extLst>
              <a:ext uri="{FF2B5EF4-FFF2-40B4-BE49-F238E27FC236}">
                <a16:creationId xmlns:a16="http://schemas.microsoft.com/office/drawing/2014/main" id="{D1B5057D-E643-43F9-A7D6-CBDDBDAD4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379" y="3492743"/>
            <a:ext cx="1366157" cy="1366157"/>
          </a:xfrm>
          <a:prstGeom prst="rect">
            <a:avLst/>
          </a:prstGeom>
        </p:spPr>
      </p:pic>
      <p:pic>
        <p:nvPicPr>
          <p:cNvPr id="26" name="Picture 25" descr="A close up of a sign&#10;&#10;Description automatically generated">
            <a:extLst>
              <a:ext uri="{FF2B5EF4-FFF2-40B4-BE49-F238E27FC236}">
                <a16:creationId xmlns:a16="http://schemas.microsoft.com/office/drawing/2014/main" id="{56C103BE-C5BB-47DF-B325-9946CDB211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28" y="5140871"/>
            <a:ext cx="975338" cy="1048751"/>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ADB6A47C-B466-47D0-8BA1-6200C42BF4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7968" y="5140871"/>
            <a:ext cx="1010932" cy="1010932"/>
          </a:xfrm>
          <a:prstGeom prst="rect">
            <a:avLst/>
          </a:prstGeom>
        </p:spPr>
      </p:pic>
      <p:pic>
        <p:nvPicPr>
          <p:cNvPr id="12" name="Picture 11" descr="A close up of a sign&#10;&#10;Description automatically generated">
            <a:extLst>
              <a:ext uri="{FF2B5EF4-FFF2-40B4-BE49-F238E27FC236}">
                <a16:creationId xmlns:a16="http://schemas.microsoft.com/office/drawing/2014/main" id="{C58F4BD5-BAE7-4AC4-A8E7-BF6CB66F5F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5086" y="1657507"/>
            <a:ext cx="1835236" cy="1835236"/>
          </a:xfrm>
          <a:prstGeom prst="rect">
            <a:avLst/>
          </a:prstGeom>
        </p:spPr>
      </p:pic>
      <p:pic>
        <p:nvPicPr>
          <p:cNvPr id="14" name="Picture 13" descr="A close up of a sign&#10;&#10;Description automatically generated">
            <a:extLst>
              <a:ext uri="{FF2B5EF4-FFF2-40B4-BE49-F238E27FC236}">
                <a16:creationId xmlns:a16="http://schemas.microsoft.com/office/drawing/2014/main" id="{F1DAB662-D1AC-42F4-B3BB-F2A6817ABA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7286" y="1513165"/>
            <a:ext cx="3091344" cy="1545672"/>
          </a:xfrm>
          <a:prstGeom prst="rect">
            <a:avLst/>
          </a:prstGeom>
        </p:spPr>
      </p:pic>
      <p:pic>
        <p:nvPicPr>
          <p:cNvPr id="6" name="Picture 5" descr="A picture containing plate&#10;&#10;Description automatically generated">
            <a:extLst>
              <a:ext uri="{FF2B5EF4-FFF2-40B4-BE49-F238E27FC236}">
                <a16:creationId xmlns:a16="http://schemas.microsoft.com/office/drawing/2014/main" id="{3D7572C3-8A5A-4C4F-8C23-2C01590845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64306" y="3340808"/>
            <a:ext cx="1680932" cy="1518092"/>
          </a:xfrm>
          <a:prstGeom prst="rect">
            <a:avLst/>
          </a:prstGeom>
        </p:spPr>
      </p:pic>
    </p:spTree>
    <p:extLst>
      <p:ext uri="{BB962C8B-B14F-4D97-AF65-F5344CB8AC3E}">
        <p14:creationId xmlns:p14="http://schemas.microsoft.com/office/powerpoint/2010/main" val="64167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6C98-1D58-47AE-9395-D34147D57718}"/>
              </a:ext>
            </a:extLst>
          </p:cNvPr>
          <p:cNvSpPr>
            <a:spLocks noGrp="1"/>
          </p:cNvSpPr>
          <p:nvPr>
            <p:ph type="title"/>
          </p:nvPr>
        </p:nvSpPr>
        <p:spPr/>
        <p:txBody>
          <a:bodyPr/>
          <a:lstStyle/>
          <a:p>
            <a:r>
              <a:rPr lang="en-US" dirty="0"/>
              <a:t>Burndown chart</a:t>
            </a:r>
          </a:p>
        </p:txBody>
      </p:sp>
      <p:graphicFrame>
        <p:nvGraphicFramePr>
          <p:cNvPr id="6" name="Chart 5">
            <a:extLst>
              <a:ext uri="{FF2B5EF4-FFF2-40B4-BE49-F238E27FC236}">
                <a16:creationId xmlns:a16="http://schemas.microsoft.com/office/drawing/2014/main" id="{0892ACEF-D340-4DE1-AB7F-5E5BE9384AD8}"/>
              </a:ext>
            </a:extLst>
          </p:cNvPr>
          <p:cNvGraphicFramePr>
            <a:graphicFrameLocks/>
          </p:cNvGraphicFramePr>
          <p:nvPr>
            <p:extLst>
              <p:ext uri="{D42A27DB-BD31-4B8C-83A1-F6EECF244321}">
                <p14:modId xmlns:p14="http://schemas.microsoft.com/office/powerpoint/2010/main" val="1060601195"/>
              </p:ext>
            </p:extLst>
          </p:nvPr>
        </p:nvGraphicFramePr>
        <p:xfrm>
          <a:off x="202499" y="1219200"/>
          <a:ext cx="11482819" cy="54488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9198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6C98-1D58-47AE-9395-D34147D57718}"/>
              </a:ext>
            </a:extLst>
          </p:cNvPr>
          <p:cNvSpPr>
            <a:spLocks noGrp="1"/>
          </p:cNvSpPr>
          <p:nvPr>
            <p:ph type="title"/>
          </p:nvPr>
        </p:nvSpPr>
        <p:spPr/>
        <p:txBody>
          <a:bodyPr/>
          <a:lstStyle/>
          <a:p>
            <a:r>
              <a:rPr lang="en-US"/>
              <a:t>Entity Relational Diagram</a:t>
            </a:r>
            <a:endParaRPr lang="en-US" dirty="0"/>
          </a:p>
        </p:txBody>
      </p:sp>
      <p:pic>
        <p:nvPicPr>
          <p:cNvPr id="10" name="Content Placeholder 9" descr="A close up of text on a white background&#10;&#10;Description automatically generated">
            <a:extLst>
              <a:ext uri="{FF2B5EF4-FFF2-40B4-BE49-F238E27FC236}">
                <a16:creationId xmlns:a16="http://schemas.microsoft.com/office/drawing/2014/main" id="{B476E537-8789-4F99-935B-2562514E02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4917" y="1243754"/>
            <a:ext cx="9792950" cy="5614246"/>
          </a:xfrm>
        </p:spPr>
      </p:pic>
    </p:spTree>
    <p:extLst>
      <p:ext uri="{BB962C8B-B14F-4D97-AF65-F5344CB8AC3E}">
        <p14:creationId xmlns:p14="http://schemas.microsoft.com/office/powerpoint/2010/main" val="1111767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2F0E-0F54-4D8F-8FDE-FFCE11E67A0E}"/>
              </a:ext>
            </a:extLst>
          </p:cNvPr>
          <p:cNvSpPr>
            <a:spLocks noGrp="1"/>
          </p:cNvSpPr>
          <p:nvPr>
            <p:ph type="title"/>
          </p:nvPr>
        </p:nvSpPr>
        <p:spPr/>
        <p:txBody>
          <a:bodyPr/>
          <a:lstStyle/>
          <a:p>
            <a:r>
              <a:rPr lang="en-US" dirty="0"/>
              <a:t>Team Thanh</a:t>
            </a:r>
          </a:p>
        </p:txBody>
      </p:sp>
      <p:sp>
        <p:nvSpPr>
          <p:cNvPr id="3" name="Content Placeholder 2">
            <a:extLst>
              <a:ext uri="{FF2B5EF4-FFF2-40B4-BE49-F238E27FC236}">
                <a16:creationId xmlns:a16="http://schemas.microsoft.com/office/drawing/2014/main" id="{46A16741-90FC-458C-AB29-98A7ECDD375C}"/>
              </a:ext>
            </a:extLst>
          </p:cNvPr>
          <p:cNvSpPr>
            <a:spLocks noGrp="1"/>
          </p:cNvSpPr>
          <p:nvPr>
            <p:ph idx="1"/>
          </p:nvPr>
        </p:nvSpPr>
        <p:spPr>
          <a:xfrm>
            <a:off x="1251678" y="1603717"/>
            <a:ext cx="10178322" cy="4275875"/>
          </a:xfrm>
        </p:spPr>
        <p:txBody>
          <a:bodyPr>
            <a:normAutofit fontScale="85000" lnSpcReduction="20000"/>
          </a:bodyPr>
          <a:lstStyle/>
          <a:p>
            <a:r>
              <a:rPr lang="en-US" dirty="0"/>
              <a:t>As a </a:t>
            </a:r>
            <a:r>
              <a:rPr lang="en-US" dirty="0" err="1"/>
              <a:t>Revature</a:t>
            </a:r>
            <a:r>
              <a:rPr lang="en-US" dirty="0"/>
              <a:t> Associate I want to search for a doctor by specialty, condition, or insurance provider so that I can find a doctor quickly.</a:t>
            </a:r>
          </a:p>
          <a:p>
            <a:r>
              <a:rPr lang="en-US" dirty="0"/>
              <a:t>As a </a:t>
            </a:r>
            <a:r>
              <a:rPr lang="en-US" dirty="0" err="1"/>
              <a:t>Revature</a:t>
            </a:r>
            <a:r>
              <a:rPr lang="en-US" dirty="0"/>
              <a:t> Associate, I want to be able to find an experienced doctor in the location I am moving to, So that I can receive the best possible care for my heart condition.</a:t>
            </a:r>
          </a:p>
          <a:p>
            <a:r>
              <a:rPr lang="en-US" dirty="0"/>
              <a:t>As a </a:t>
            </a:r>
            <a:r>
              <a:rPr lang="en-US" dirty="0" err="1"/>
              <a:t>Revature</a:t>
            </a:r>
            <a:r>
              <a:rPr lang="en-US" dirty="0"/>
              <a:t> Associate I want to be able to sort by Experience so that I can see the best doctors first.</a:t>
            </a:r>
          </a:p>
          <a:p>
            <a:r>
              <a:rPr lang="en-US" dirty="0"/>
              <a:t>As a </a:t>
            </a:r>
            <a:r>
              <a:rPr lang="en-US" dirty="0" err="1"/>
              <a:t>Revature</a:t>
            </a:r>
            <a:r>
              <a:rPr lang="en-US" dirty="0"/>
              <a:t> associate I want to make an appointment with a doctor online so that I don't have to call in or go into an office to make an appointment.</a:t>
            </a:r>
          </a:p>
          <a:p>
            <a:r>
              <a:rPr lang="en-US" dirty="0"/>
              <a:t>Demo</a:t>
            </a:r>
          </a:p>
          <a:p>
            <a:r>
              <a:rPr lang="en-US" dirty="0"/>
              <a:t>Obstacles and problems</a:t>
            </a:r>
          </a:p>
        </p:txBody>
      </p:sp>
    </p:spTree>
    <p:extLst>
      <p:ext uri="{BB962C8B-B14F-4D97-AF65-F5344CB8AC3E}">
        <p14:creationId xmlns:p14="http://schemas.microsoft.com/office/powerpoint/2010/main" val="136222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F6C9-421D-4291-AFA3-140BEAAE48A4}"/>
              </a:ext>
            </a:extLst>
          </p:cNvPr>
          <p:cNvSpPr>
            <a:spLocks noGrp="1"/>
          </p:cNvSpPr>
          <p:nvPr>
            <p:ph type="title"/>
          </p:nvPr>
        </p:nvSpPr>
        <p:spPr/>
        <p:txBody>
          <a:bodyPr/>
          <a:lstStyle/>
          <a:p>
            <a:r>
              <a:rPr lang="en-US" dirty="0"/>
              <a:t>Testing Results</a:t>
            </a:r>
          </a:p>
        </p:txBody>
      </p:sp>
      <p:pic>
        <p:nvPicPr>
          <p:cNvPr id="4" name="Content Placeholder 3">
            <a:extLst>
              <a:ext uri="{FF2B5EF4-FFF2-40B4-BE49-F238E27FC236}">
                <a16:creationId xmlns:a16="http://schemas.microsoft.com/office/drawing/2014/main" id="{03CAAA6A-5214-458D-A6B7-9669F485627C}"/>
              </a:ext>
            </a:extLst>
          </p:cNvPr>
          <p:cNvPicPr>
            <a:picLocks noGrp="1"/>
          </p:cNvPicPr>
          <p:nvPr>
            <p:ph idx="1"/>
          </p:nvPr>
        </p:nvPicPr>
        <p:blipFill rotWithShape="1">
          <a:blip r:embed="rId2"/>
          <a:srcRect t="10793" r="83654" b="72226"/>
          <a:stretch/>
        </p:blipFill>
        <p:spPr bwMode="auto">
          <a:xfrm>
            <a:off x="506681" y="1714854"/>
            <a:ext cx="5303276" cy="2885281"/>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875FF2F7-021F-484E-BA6E-9B77778F7A5C}"/>
              </a:ext>
            </a:extLst>
          </p:cNvPr>
          <p:cNvPicPr/>
          <p:nvPr/>
        </p:nvPicPr>
        <p:blipFill rotWithShape="1">
          <a:blip r:embed="rId3"/>
          <a:srcRect t="8262" r="50481" b="81456"/>
          <a:stretch/>
        </p:blipFill>
        <p:spPr bwMode="auto">
          <a:xfrm>
            <a:off x="506681" y="4727143"/>
            <a:ext cx="11577467" cy="181433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89596669"/>
      </p:ext>
    </p:extLst>
  </p:cSld>
  <p:clrMapOvr>
    <a:masterClrMapping/>
  </p:clrMapOvr>
</p:sld>
</file>

<file path=ppt/theme/theme1.xml><?xml version="1.0" encoding="utf-8"?>
<a:theme xmlns:a="http://schemas.openxmlformats.org/drawingml/2006/main" name="2_Custom Design">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Template  101416" id="{E7AE9B54-ECDF-468C-BAC8-D7E5033F34EC}" vid="{F6400A2A-47B1-4620-B2AC-EFF1DCD88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AJAX</Template>
  <TotalTime>2229</TotalTime>
  <Words>840</Words>
  <Application>Microsoft Office PowerPoint</Application>
  <PresentationFormat>Widescreen</PresentationFormat>
  <Paragraphs>98</Paragraphs>
  <Slides>14</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2_Custom Design</vt:lpstr>
      <vt:lpstr>Batch 1905-aug05 Dr. Vinay Ingalahalli </vt:lpstr>
      <vt:lpstr>Application Purpose</vt:lpstr>
      <vt:lpstr>Team Structure</vt:lpstr>
      <vt:lpstr>Technologies &amp; Tools</vt:lpstr>
      <vt:lpstr>Technologies &amp; Tools</vt:lpstr>
      <vt:lpstr>Burndown chart</vt:lpstr>
      <vt:lpstr>Entity Relational Diagram</vt:lpstr>
      <vt:lpstr>Team Thanh</vt:lpstr>
      <vt:lpstr>Testing Results</vt:lpstr>
      <vt:lpstr>Team Aaron</vt:lpstr>
      <vt:lpstr>Team Jessica</vt:lpstr>
      <vt:lpstr>Team Brittany</vt:lpstr>
      <vt:lpstr>Future Enhancements</vt:lpstr>
      <vt:lpstr>Special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1905-aug05 DR. Vinay Ingalahalli</dc:title>
  <dc:creator>Sam Ybarra</dc:creator>
  <cp:lastModifiedBy>Sam Ybarra</cp:lastModifiedBy>
  <cp:revision>52</cp:revision>
  <dcterms:created xsi:type="dcterms:W3CDTF">2019-10-17T15:45:03Z</dcterms:created>
  <dcterms:modified xsi:type="dcterms:W3CDTF">2019-10-24T12:23:05Z</dcterms:modified>
</cp:coreProperties>
</file>