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373830"/>
    <a:srgbClr val="393A32"/>
    <a:srgbClr val="3334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7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6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7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4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5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2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4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93A32"/>
            </a:gs>
            <a:gs pos="35000">
              <a:srgbClr val="272822"/>
            </a:gs>
            <a:gs pos="58000">
              <a:srgbClr val="272822"/>
            </a:gs>
            <a:gs pos="100000">
              <a:srgbClr val="37383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020F-4656-4AA4-ADD3-40521B3A6202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B183-8D2C-4487-BBB0-7FD8076D3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5587" y="829994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319. Bulb Switcher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7863" y="1613459"/>
            <a:ext cx="99438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题意：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个灯泡，开始状态都是灭的；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个灯拨一次开关；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灯拨一次开关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轮每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灯拨一次开关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灯泡是灭的，拨一次变亮，否则变灭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问：最后还有几个灯是亮的？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7863" y="4535970"/>
            <a:ext cx="430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灯泡的初始状态如下：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（灰色表示灭，黄色表示亮）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5426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62401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809376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556351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303326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050301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544251" y="5657989"/>
            <a:ext cx="746975" cy="708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938943" y="5873884"/>
            <a:ext cx="7469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03301" y="686743"/>
            <a:ext cx="6593987" cy="708338"/>
            <a:chOff x="903301" y="686743"/>
            <a:chExt cx="6593987" cy="708338"/>
          </a:xfrm>
        </p:grpSpPr>
        <p:sp>
          <p:nvSpPr>
            <p:cNvPr id="10" name="文本框 9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03301" y="1610976"/>
            <a:ext cx="6593987" cy="708338"/>
            <a:chOff x="903301" y="686743"/>
            <a:chExt cx="6593987" cy="708338"/>
          </a:xfrm>
        </p:grpSpPr>
        <p:sp>
          <p:nvSpPr>
            <p:cNvPr id="21" name="文本框 20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3301" y="2535209"/>
            <a:ext cx="6593987" cy="708338"/>
            <a:chOff x="903301" y="686743"/>
            <a:chExt cx="6593987" cy="708338"/>
          </a:xfrm>
        </p:grpSpPr>
        <p:sp>
          <p:nvSpPr>
            <p:cNvPr id="31" name="文本框 30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3301" y="3471915"/>
            <a:ext cx="6593987" cy="708338"/>
            <a:chOff x="903301" y="686743"/>
            <a:chExt cx="6593987" cy="708338"/>
          </a:xfrm>
        </p:grpSpPr>
        <p:sp>
          <p:nvSpPr>
            <p:cNvPr id="41" name="文本框 40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03301" y="4422820"/>
            <a:ext cx="6593987" cy="708338"/>
            <a:chOff x="903301" y="686743"/>
            <a:chExt cx="6593987" cy="708338"/>
          </a:xfrm>
        </p:grpSpPr>
        <p:sp>
          <p:nvSpPr>
            <p:cNvPr id="51" name="文本框 50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03301" y="5373725"/>
            <a:ext cx="6593987" cy="708338"/>
            <a:chOff x="903301" y="686743"/>
            <a:chExt cx="6593987" cy="708338"/>
          </a:xfrm>
        </p:grpSpPr>
        <p:sp>
          <p:nvSpPr>
            <p:cNvPr id="61" name="文本框 60"/>
            <p:cNvSpPr txBox="1"/>
            <p:nvPr/>
          </p:nvSpPr>
          <p:spPr>
            <a:xfrm>
              <a:off x="903301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214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684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2</a:t>
              </a:r>
              <a:endParaRPr lang="zh-CN" altLang="en-US" sz="2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301543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3</a:t>
              </a:r>
              <a:endParaRPr lang="zh-CN" altLang="en-US" sz="24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37624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4</a:t>
              </a:r>
              <a:endParaRPr lang="zh-CN" altLang="en-US" sz="2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4509388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5</a:t>
              </a:r>
              <a:endParaRPr lang="zh-CN" altLang="en-US" sz="2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25636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6</a:t>
              </a:r>
              <a:endParaRPr lang="zh-CN" altLang="en-US" sz="24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750313" y="686743"/>
              <a:ext cx="746975" cy="708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n</a:t>
              </a:r>
              <a:endParaRPr lang="zh-CN" altLang="en-US" sz="2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145005" y="902638"/>
              <a:ext cx="7469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7887286" y="902637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2, 3, 4, 5, 6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n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887286" y="1826871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4, 6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887286" y="2751103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6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887286" y="3692666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8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92702" y="4638715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10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887286" y="5621352"/>
            <a:ext cx="43047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12 </a:t>
            </a:r>
            <a:r>
              <a:rPr lang="en-US" altLang="zh-CN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03301" y="6324630"/>
            <a:ext cx="8021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后面的数字表示表示哪些开关状态发生变化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97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5739" y="487025"/>
            <a:ext cx="99438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不难发现：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关灯涉及的开关号包括第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k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(k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{1,2,3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…m})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同时注意到：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开关拨动次数为偶数时，灯泡灭；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开关拨动次数为奇数时，灯泡亮；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该灯泡是否亮状态的判断方式是该灯泡开关拨动次数是否为奇数；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由于灯泡开关被拨动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当且仅当灯泡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号可被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个灯泡最后是否亮取决于灯泡号的因数是否为奇数个；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1, 3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1, 2, 4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5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6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6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4374" y="556398"/>
            <a:ext cx="10819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可以看到：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某个数的因数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可以写成两个数乘积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(b, c)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的形式：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b * c ;</a:t>
            </a: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的因数）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相等时，因数只记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个，这就是出现因数总数为奇数的情况，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b ^ 2 ;</a:t>
            </a: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为某数的平方）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故上述问题变成小于等于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一共有多少平方数？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基本代码实现如下：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74" y="4711382"/>
            <a:ext cx="4581525" cy="2038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08" y="4711382"/>
            <a:ext cx="4914900" cy="1695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20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6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算法总结模板.potx" id="{3862B030-1CFC-4A26-8020-30990617DF06}" vid="{C662D953-40D4-4B0C-AFE7-A46E9BB02E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算法总结模板</Template>
  <TotalTime>56</TotalTime>
  <Words>435</Words>
  <Application>Microsoft Office PowerPoint</Application>
  <PresentationFormat>宽屏</PresentationFormat>
  <Paragraphs>107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Water</dc:creator>
  <cp:lastModifiedBy>Water</cp:lastModifiedBy>
  <cp:revision>10</cp:revision>
  <dcterms:created xsi:type="dcterms:W3CDTF">2015-12-22T09:10:40Z</dcterms:created>
  <dcterms:modified xsi:type="dcterms:W3CDTF">2015-12-23T05:04:28Z</dcterms:modified>
</cp:coreProperties>
</file>