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43bd3e1b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43bd3e1b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43bd3e1b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43bd3e1b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3bd3e1b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3bd3e1b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3bd3e1b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3bd3e1b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43bd3e1b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43bd3e1b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43bd3e1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43bd3e1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3bd3e1b4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3bd3e1b4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3bd3e1b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3bd3e1b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43bd3e1b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43bd3e1b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3bd3e1b4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3bd3e1b4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43bd3e1b4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43bd3e1b4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3bd3e1b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3bd3e1b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3bd3e1b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3bd3e1b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ews.abs-cbn.com/overseas/04/27/18/metoo-activists-use-blockchain-to-skirt-china-censors" TargetMode="External"/><Relationship Id="rId4" Type="http://schemas.openxmlformats.org/officeDocument/2006/relationships/hyperlink" Target="https://etherscan.io/tx/0x2d6a7b0f6adeff38423d4c62cd8b6ccb708ddad85da5d3d06756ad4d8a04a6a2" TargetMode="External"/><Relationship Id="rId5" Type="http://schemas.openxmlformats.org/officeDocument/2006/relationships/hyperlink" Target="https://www.thenewslens.com/article/94409" TargetMode="External"/><Relationship Id="rId6" Type="http://schemas.openxmlformats.org/officeDocument/2006/relationships/hyperlink" Target="https://news.abs-cbn.com/overseas/04/27/18/metoo-activists-use-blockchain-to-skirt-china-censors" TargetMode="External"/><Relationship Id="rId7" Type="http://schemas.openxmlformats.org/officeDocument/2006/relationships/hyperlink" Target="https://news.bitcoin.com/myetherwallet-servers-are-hijacked-in-dns-attack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ws.abs-cbn.com/overseas/04/27/18/metoo-activists-use-blockchain-to-skirt-china-censors" TargetMode="External"/><Relationship Id="rId4" Type="http://schemas.openxmlformats.org/officeDocument/2006/relationships/hyperlink" Target="https://etherscan.io/tx/0x2d6a7b0f6adeff38423d4c62cd8b6ccb708ddad85da5d3d06756ad4d8a04a6a2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Decentralized News Platform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報告人：黃畊彰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zh-TW"/>
              <a:t>學號： R07921079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DNS </a:t>
            </a:r>
            <a:r>
              <a:rPr lang="zh-TW"/>
              <a:t>Poisoning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700" y="1152475"/>
            <a:ext cx="6528600" cy="36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8166500" y="3802325"/>
            <a:ext cx="665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[4]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DNS via blockchain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Site owner can register/modify their ip in a contract.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The contract will verify if the site’s certificate is OK.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Browser should use ips on blockchain instead of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24"/>
          <p:cNvGrpSpPr/>
          <p:nvPr/>
        </p:nvGrpSpPr>
        <p:grpSpPr>
          <a:xfrm>
            <a:off x="2455200" y="2226075"/>
            <a:ext cx="843300" cy="1230600"/>
            <a:chOff x="2455200" y="2226075"/>
            <a:chExt cx="843300" cy="1230600"/>
          </a:xfrm>
        </p:grpSpPr>
        <p:sp>
          <p:nvSpPr>
            <p:cNvPr id="167" name="Google Shape;167;p24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8" name="Google Shape;168;p24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4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4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4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4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4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4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24"/>
          <p:cNvSpPr txBox="1"/>
          <p:nvPr/>
        </p:nvSpPr>
        <p:spPr>
          <a:xfrm>
            <a:off x="520375" y="2447300"/>
            <a:ext cx="1009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Site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Owner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1626500" y="2680175"/>
            <a:ext cx="401100" cy="31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253175" y="1654250"/>
            <a:ext cx="843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site address &amp;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3531500" y="2680175"/>
            <a:ext cx="401100" cy="31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460975" y="2597200"/>
            <a:ext cx="705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5287775" y="2638750"/>
            <a:ext cx="401100" cy="31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24"/>
          <p:cNvGrpSpPr/>
          <p:nvPr/>
        </p:nvGrpSpPr>
        <p:grpSpPr>
          <a:xfrm>
            <a:off x="6244000" y="2226075"/>
            <a:ext cx="843300" cy="1230600"/>
            <a:chOff x="2455200" y="2226075"/>
            <a:chExt cx="843300" cy="1230600"/>
          </a:xfrm>
        </p:grpSpPr>
        <p:sp>
          <p:nvSpPr>
            <p:cNvPr id="182" name="Google Shape;182;p24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3" name="Google Shape;183;p24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4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4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24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24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4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4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6424650" y="4184825"/>
            <a:ext cx="843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site address &amp;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6493475" y="3302350"/>
            <a:ext cx="83100" cy="912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866050" y="2322875"/>
            <a:ext cx="8433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635850" y="2281400"/>
            <a:ext cx="3235500" cy="2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>
            <a:off x="2594375" y="3166300"/>
            <a:ext cx="3304500" cy="262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3258050" y="1562400"/>
            <a:ext cx="1742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site address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3258050" y="3553750"/>
            <a:ext cx="17421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6631600" y="3484600"/>
            <a:ext cx="2032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Block Chain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590250" y="2447325"/>
            <a:ext cx="470100" cy="497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25"/>
          <p:cNvCxnSpPr>
            <a:stCxn id="203" idx="4"/>
          </p:cNvCxnSpPr>
          <p:nvPr/>
        </p:nvCxnSpPr>
        <p:spPr>
          <a:xfrm flipH="1" rot="10800000">
            <a:off x="6942825" y="2751638"/>
            <a:ext cx="3525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5" name="Google Shape;205;p25"/>
          <p:cNvSpPr/>
          <p:nvPr/>
        </p:nvSpPr>
        <p:spPr>
          <a:xfrm>
            <a:off x="7412800" y="2447325"/>
            <a:ext cx="470100" cy="497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" name="Google Shape;206;p25"/>
          <p:cNvCxnSpPr>
            <a:stCxn id="205" idx="4"/>
          </p:cNvCxnSpPr>
          <p:nvPr/>
        </p:nvCxnSpPr>
        <p:spPr>
          <a:xfrm flipH="1" rot="10800000">
            <a:off x="7765375" y="2751638"/>
            <a:ext cx="3525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25"/>
          <p:cNvSpPr/>
          <p:nvPr/>
        </p:nvSpPr>
        <p:spPr>
          <a:xfrm>
            <a:off x="8000400" y="2504450"/>
            <a:ext cx="470100" cy="497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3"/>
              </a:rPr>
              <a:t>https://news.abs-cbn.com/overseas/04/27/18/metoo-activists-use-blockchain-to-skirt-china-censors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[2]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https://etherscan.io/tx/0x2d6a7b0f6adeff38423d4c62cd8b6ccb708ddad85da5d3d06756ad4d8a04a6a2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https://www.thenewslens.com/article/94409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https://news.abs-cbn.com/overseas/04/27/18/metoo-activists-use-blockchain-to-skirt-china-censors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7"/>
              </a:rPr>
              <a:t>https://news.bitcoin.com/myetherwallet-servers-are-hijacked-in-dns-attack/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https://www.incapsula.com/web-application-security/dns-spoofing.html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#MeToo activists use blockchain to skirt China censors [1]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25" y="1655500"/>
            <a:ext cx="8035775" cy="32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360375" y="4492675"/>
            <a:ext cx="7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sz="1800"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[2]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562000" y="2544600"/>
            <a:ext cx="12813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Poster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014150" y="2731200"/>
            <a:ext cx="2034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5231875" y="2255125"/>
            <a:ext cx="843300" cy="1230600"/>
            <a:chOff x="2455200" y="2226075"/>
            <a:chExt cx="843300" cy="1230600"/>
          </a:xfrm>
        </p:grpSpPr>
        <p:sp>
          <p:nvSpPr>
            <p:cNvPr id="73" name="Google Shape;73;p15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5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" name="Google Shape;81;p15"/>
          <p:cNvSpPr txBox="1"/>
          <p:nvPr/>
        </p:nvSpPr>
        <p:spPr>
          <a:xfrm>
            <a:off x="3393050" y="1784575"/>
            <a:ext cx="11892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transaction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title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article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572425" y="2013175"/>
            <a:ext cx="21885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List&lt;tx_hash&gt;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5961050" y="2255125"/>
            <a:ext cx="549000" cy="28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5179475" y="3574525"/>
            <a:ext cx="895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Contract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2024325" y="1759975"/>
            <a:ext cx="1230300" cy="81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latin typeface="Proxima Nova"/>
                <a:ea typeface="Proxima Nova"/>
                <a:cs typeface="Proxima Nova"/>
                <a:sym typeface="Proxima Nova"/>
              </a:rPr>
              <a:t>Reader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3765550" y="1966775"/>
            <a:ext cx="2010900" cy="138300"/>
          </a:xfrm>
          <a:prstGeom prst="rightArrow">
            <a:avLst>
              <a:gd fmla="val 37201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6"/>
          <p:cNvGrpSpPr/>
          <p:nvPr/>
        </p:nvGrpSpPr>
        <p:grpSpPr>
          <a:xfrm>
            <a:off x="6230075" y="1544750"/>
            <a:ext cx="843300" cy="1230600"/>
            <a:chOff x="2455200" y="2226075"/>
            <a:chExt cx="843300" cy="1230600"/>
          </a:xfrm>
        </p:grpSpPr>
        <p:sp>
          <p:nvSpPr>
            <p:cNvPr id="93" name="Google Shape;93;p16"/>
            <p:cNvSpPr/>
            <p:nvPr/>
          </p:nvSpPr>
          <p:spPr>
            <a:xfrm>
              <a:off x="2455200" y="2226075"/>
              <a:ext cx="843300" cy="1230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94" name="Google Shape;94;p16"/>
            <p:cNvCxnSpPr/>
            <p:nvPr/>
          </p:nvCxnSpPr>
          <p:spPr>
            <a:xfrm>
              <a:off x="2590732" y="240367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16"/>
            <p:cNvCxnSpPr/>
            <p:nvPr/>
          </p:nvCxnSpPr>
          <p:spPr>
            <a:xfrm>
              <a:off x="2590732" y="2543490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16"/>
            <p:cNvCxnSpPr/>
            <p:nvPr/>
          </p:nvCxnSpPr>
          <p:spPr>
            <a:xfrm>
              <a:off x="2590732" y="2683309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6"/>
            <p:cNvCxnSpPr/>
            <p:nvPr/>
          </p:nvCxnSpPr>
          <p:spPr>
            <a:xfrm>
              <a:off x="2590732" y="2823128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6"/>
            <p:cNvCxnSpPr/>
            <p:nvPr/>
          </p:nvCxnSpPr>
          <p:spPr>
            <a:xfrm>
              <a:off x="2590732" y="296294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6"/>
            <p:cNvCxnSpPr/>
            <p:nvPr/>
          </p:nvCxnSpPr>
          <p:spPr>
            <a:xfrm>
              <a:off x="2590732" y="3102767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2590732" y="3242586"/>
              <a:ext cx="5739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1" name="Google Shape;101;p16"/>
          <p:cNvSpPr txBox="1"/>
          <p:nvPr/>
        </p:nvSpPr>
        <p:spPr>
          <a:xfrm>
            <a:off x="4231000" y="2248125"/>
            <a:ext cx="13170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txhashes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3687950" y="3359875"/>
            <a:ext cx="1230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txhashes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757100" y="3994050"/>
            <a:ext cx="1075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Proxima Nova"/>
                <a:ea typeface="Proxima Nova"/>
                <a:cs typeface="Proxima Nova"/>
                <a:sym typeface="Proxima Nova"/>
              </a:rPr>
              <a:t>article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113975" y="4216200"/>
            <a:ext cx="12303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Full Node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6297400" y="3359875"/>
            <a:ext cx="719100" cy="872400"/>
            <a:chOff x="6852975" y="3359875"/>
            <a:chExt cx="719100" cy="872400"/>
          </a:xfrm>
        </p:grpSpPr>
        <p:sp>
          <p:nvSpPr>
            <p:cNvPr id="107" name="Google Shape;107;p16"/>
            <p:cNvSpPr/>
            <p:nvPr/>
          </p:nvSpPr>
          <p:spPr>
            <a:xfrm>
              <a:off x="6852975" y="33598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852975" y="36646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852975" y="3969475"/>
              <a:ext cx="719100" cy="2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093550" y="34920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093550" y="37968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7093550" y="4101600"/>
              <a:ext cx="387000" cy="69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  <p:sp>
        <p:nvSpPr>
          <p:cNvPr id="113" name="Google Shape;113;p16"/>
          <p:cNvSpPr/>
          <p:nvPr/>
        </p:nvSpPr>
        <p:spPr>
          <a:xfrm rot="5400000">
            <a:off x="3797750" y="1837800"/>
            <a:ext cx="936000" cy="3088800"/>
          </a:xfrm>
          <a:prstGeom prst="bentUpArrow">
            <a:avLst>
              <a:gd fmla="val 5776" name="adj1"/>
              <a:gd fmla="val 6620" name="adj2"/>
              <a:gd fmla="val 6496" name="adj3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 flipH="1">
            <a:off x="2471150" y="2896825"/>
            <a:ext cx="3339000" cy="1155000"/>
          </a:xfrm>
          <a:prstGeom prst="bentUpArrow">
            <a:avLst>
              <a:gd fmla="val 4473" name="adj1"/>
              <a:gd fmla="val 4190" name="adj2"/>
              <a:gd fmla="val 4545" name="adj3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205800" y="2736325"/>
            <a:ext cx="10755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Proxima Nova"/>
                <a:ea typeface="Proxima Nova"/>
                <a:cs typeface="Proxima Nova"/>
                <a:sym typeface="Proxima Nova"/>
              </a:rPr>
              <a:t>Contract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6"/>
          <p:cNvSpPr/>
          <p:nvPr/>
        </p:nvSpPr>
        <p:spPr>
          <a:xfrm rot="10800000">
            <a:off x="3765550" y="2195375"/>
            <a:ext cx="2010900" cy="138300"/>
          </a:xfrm>
          <a:prstGeom prst="rightArrow">
            <a:avLst>
              <a:gd fmla="val 37201" name="adj1"/>
              <a:gd fmla="val 50000" name="adj2"/>
            </a:avLst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Put news at the data field of the transaction.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zh-TW" sz="2000"/>
              <a:t>Title of news and the transaction number inside a contract.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zh-TW" sz="2000"/>
              <a:t>User can download a reader to read news on blockchain.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[1]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accent5"/>
                </a:solidFill>
                <a:hlinkClick r:id="rId3"/>
              </a:rPr>
              <a:t>https://news.abs-cbn.com/overseas/04/27/18/metoo-activists-use-blockchain-to-skirt-china-censors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[2]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https://etherscan.io/tx/0x2d6a7b0f6adeff38423d4c62cd8b6ccb708ddad85da5d3d06756ad4d8a04a6a2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DNS Service via blockchain</a:t>
            </a:r>
            <a:endParaRPr/>
          </a:p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報告人：黃畊彰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Current DNS protocol might be tampered easily.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Myetherwallet Servers Are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Hijacked in DNS Attack [3]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9263" y="865188"/>
            <a:ext cx="309562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