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235fa08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235fa08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235fa08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235fa08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af36722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af3672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6af3672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6af3672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1235fa08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1235fa08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1235fa08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1235fa08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235fa08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235fa08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6755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BlockBoard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何配瑜、林哲偉、黃畊彰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(依姓名筆劃排序)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Objective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 app that makes it easy to leave/fetch messages on ethereum.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All operations can be done in dicentralized manner.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Post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610713" y="2512425"/>
            <a:ext cx="1281300" cy="67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Poster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062863" y="2699025"/>
            <a:ext cx="2034900" cy="13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5"/>
          <p:cNvGrpSpPr/>
          <p:nvPr/>
        </p:nvGrpSpPr>
        <p:grpSpPr>
          <a:xfrm>
            <a:off x="5280588" y="2222950"/>
            <a:ext cx="843300" cy="1230600"/>
            <a:chOff x="2455200" y="2226075"/>
            <a:chExt cx="843300" cy="1230600"/>
          </a:xfrm>
        </p:grpSpPr>
        <p:sp>
          <p:nvSpPr>
            <p:cNvPr id="82" name="Google Shape;82;p15"/>
            <p:cNvSpPr/>
            <p:nvPr/>
          </p:nvSpPr>
          <p:spPr>
            <a:xfrm>
              <a:off x="2455200" y="2226075"/>
              <a:ext cx="843300" cy="1230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83" name="Google Shape;83;p15"/>
            <p:cNvCxnSpPr/>
            <p:nvPr/>
          </p:nvCxnSpPr>
          <p:spPr>
            <a:xfrm>
              <a:off x="2590732" y="2403670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5"/>
            <p:cNvCxnSpPr/>
            <p:nvPr/>
          </p:nvCxnSpPr>
          <p:spPr>
            <a:xfrm>
              <a:off x="2590732" y="2543490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5"/>
            <p:cNvCxnSpPr/>
            <p:nvPr/>
          </p:nvCxnSpPr>
          <p:spPr>
            <a:xfrm>
              <a:off x="2590732" y="2683309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5"/>
            <p:cNvCxnSpPr/>
            <p:nvPr/>
          </p:nvCxnSpPr>
          <p:spPr>
            <a:xfrm>
              <a:off x="2590732" y="2823128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5"/>
            <p:cNvCxnSpPr/>
            <p:nvPr/>
          </p:nvCxnSpPr>
          <p:spPr>
            <a:xfrm>
              <a:off x="2590732" y="2962947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15"/>
            <p:cNvCxnSpPr/>
            <p:nvPr/>
          </p:nvCxnSpPr>
          <p:spPr>
            <a:xfrm>
              <a:off x="2590732" y="3102767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5"/>
            <p:cNvCxnSpPr/>
            <p:nvPr/>
          </p:nvCxnSpPr>
          <p:spPr>
            <a:xfrm>
              <a:off x="2590732" y="3242586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" name="Google Shape;90;p15"/>
          <p:cNvSpPr txBox="1"/>
          <p:nvPr/>
        </p:nvSpPr>
        <p:spPr>
          <a:xfrm>
            <a:off x="3314563" y="1894350"/>
            <a:ext cx="15435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reply_txhash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article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6621138" y="1981000"/>
            <a:ext cx="21885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List&lt;txhash&gt;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 flipH="1" rot="10800000">
            <a:off x="6009763" y="2222950"/>
            <a:ext cx="549000" cy="2805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 txBox="1"/>
          <p:nvPr/>
        </p:nvSpPr>
        <p:spPr>
          <a:xfrm>
            <a:off x="5228203" y="3542350"/>
            <a:ext cx="1086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Contract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</a:t>
            </a:r>
            <a:r>
              <a:rPr lang="zh-TW"/>
              <a:t>etch articles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1912025" y="1674250"/>
            <a:ext cx="1230300" cy="81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latin typeface="Proxima Nova"/>
                <a:ea typeface="Proxima Nova"/>
                <a:cs typeface="Proxima Nova"/>
                <a:sym typeface="Proxima Nova"/>
              </a:rPr>
              <a:t>Reader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3653250" y="1881050"/>
            <a:ext cx="2010900" cy="138300"/>
          </a:xfrm>
          <a:prstGeom prst="rightArrow">
            <a:avLst>
              <a:gd fmla="val 37201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6117775" y="1459025"/>
            <a:ext cx="843300" cy="1230600"/>
            <a:chOff x="2455200" y="2226075"/>
            <a:chExt cx="843300" cy="1230600"/>
          </a:xfrm>
        </p:grpSpPr>
        <p:sp>
          <p:nvSpPr>
            <p:cNvPr id="102" name="Google Shape;102;p16"/>
            <p:cNvSpPr/>
            <p:nvPr/>
          </p:nvSpPr>
          <p:spPr>
            <a:xfrm>
              <a:off x="2455200" y="2226075"/>
              <a:ext cx="843300" cy="1230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2590732" y="2403670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6"/>
            <p:cNvCxnSpPr/>
            <p:nvPr/>
          </p:nvCxnSpPr>
          <p:spPr>
            <a:xfrm>
              <a:off x="2590732" y="2543490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6"/>
            <p:cNvCxnSpPr/>
            <p:nvPr/>
          </p:nvCxnSpPr>
          <p:spPr>
            <a:xfrm>
              <a:off x="2590732" y="2683309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6"/>
            <p:cNvCxnSpPr/>
            <p:nvPr/>
          </p:nvCxnSpPr>
          <p:spPr>
            <a:xfrm>
              <a:off x="2590732" y="2823128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6"/>
            <p:cNvCxnSpPr/>
            <p:nvPr/>
          </p:nvCxnSpPr>
          <p:spPr>
            <a:xfrm>
              <a:off x="2590732" y="2962947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6"/>
            <p:cNvCxnSpPr/>
            <p:nvPr/>
          </p:nvCxnSpPr>
          <p:spPr>
            <a:xfrm>
              <a:off x="2590732" y="3102767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6"/>
            <p:cNvCxnSpPr/>
            <p:nvPr/>
          </p:nvCxnSpPr>
          <p:spPr>
            <a:xfrm>
              <a:off x="2590732" y="3242586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" name="Google Shape;110;p16"/>
          <p:cNvSpPr txBox="1"/>
          <p:nvPr/>
        </p:nvSpPr>
        <p:spPr>
          <a:xfrm>
            <a:off x="4118700" y="2162400"/>
            <a:ext cx="1317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txhashes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3575650" y="3274150"/>
            <a:ext cx="1230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txhashes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644800" y="3908325"/>
            <a:ext cx="1075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article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6001675" y="4130475"/>
            <a:ext cx="12303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Proxima Nova"/>
                <a:ea typeface="Proxima Nova"/>
                <a:cs typeface="Proxima Nova"/>
                <a:sym typeface="Proxima Nova"/>
              </a:rPr>
              <a:t>Full Node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14" name="Google Shape;114;p16"/>
          <p:cNvGrpSpPr/>
          <p:nvPr/>
        </p:nvGrpSpPr>
        <p:grpSpPr>
          <a:xfrm>
            <a:off x="6185100" y="3274150"/>
            <a:ext cx="719100" cy="872400"/>
            <a:chOff x="6852975" y="3359875"/>
            <a:chExt cx="719100" cy="872400"/>
          </a:xfrm>
        </p:grpSpPr>
        <p:sp>
          <p:nvSpPr>
            <p:cNvPr id="115" name="Google Shape;115;p16"/>
            <p:cNvSpPr/>
            <p:nvPr/>
          </p:nvSpPr>
          <p:spPr>
            <a:xfrm>
              <a:off x="6852975" y="3359875"/>
              <a:ext cx="719100" cy="262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6852975" y="3664675"/>
              <a:ext cx="719100" cy="262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852975" y="3969475"/>
              <a:ext cx="719100" cy="262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7093550" y="3492000"/>
              <a:ext cx="387000" cy="69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7093550" y="3796800"/>
              <a:ext cx="387000" cy="69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7093550" y="4101600"/>
              <a:ext cx="387000" cy="69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sp>
        <p:nvSpPr>
          <p:cNvPr id="121" name="Google Shape;121;p16"/>
          <p:cNvSpPr/>
          <p:nvPr/>
        </p:nvSpPr>
        <p:spPr>
          <a:xfrm rot="5400000">
            <a:off x="3685450" y="1752075"/>
            <a:ext cx="936000" cy="3088800"/>
          </a:xfrm>
          <a:prstGeom prst="bentUpArrow">
            <a:avLst>
              <a:gd fmla="val 5776" name="adj1"/>
              <a:gd fmla="val 6620" name="adj2"/>
              <a:gd fmla="val 6496" name="adj3"/>
            </a:avLst>
          </a:prstGeom>
          <a:solidFill>
            <a:srgbClr val="3C78D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 flipH="1">
            <a:off x="2358850" y="2811100"/>
            <a:ext cx="3339000" cy="1155000"/>
          </a:xfrm>
          <a:prstGeom prst="bentUpArrow">
            <a:avLst>
              <a:gd fmla="val 4473" name="adj1"/>
              <a:gd fmla="val 4190" name="adj2"/>
              <a:gd fmla="val 4545" name="adj3"/>
            </a:avLst>
          </a:prstGeom>
          <a:solidFill>
            <a:srgbClr val="3C78D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6093500" y="2650600"/>
            <a:ext cx="1075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Proxima Nova"/>
                <a:ea typeface="Proxima Nova"/>
                <a:cs typeface="Proxima Nova"/>
                <a:sym typeface="Proxima Nova"/>
              </a:rPr>
              <a:t>Contract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16"/>
          <p:cNvSpPr/>
          <p:nvPr/>
        </p:nvSpPr>
        <p:spPr>
          <a:xfrm rot="10800000">
            <a:off x="3653250" y="2109650"/>
            <a:ext cx="2010900" cy="138300"/>
          </a:xfrm>
          <a:prstGeom prst="rightArrow">
            <a:avLst>
              <a:gd fmla="val 37201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Activity diagram - post</a:t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012" y="1152425"/>
            <a:ext cx="7395976" cy="38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Activity diagram - fetch articles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1247425"/>
            <a:ext cx="79438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4294967295" type="title"/>
          </p:nvPr>
        </p:nvSpPr>
        <p:spPr>
          <a:xfrm>
            <a:off x="311700" y="1892825"/>
            <a:ext cx="85206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600"/>
              <a:t>DEMO</a:t>
            </a:r>
            <a:endParaRPr sz="5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</a:t>
            </a:r>
            <a:endParaRPr/>
          </a:p>
        </p:txBody>
      </p:sp>
      <p:sp>
        <p:nvSpPr>
          <p:cNvPr id="147" name="Google Shape;147;p2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 &amp; 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