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A1528-5BB2-162B-4CB9-AE0AEC54F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6B781-48C5-6C9E-6126-372314E94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1A820-39FD-1388-730F-5F07C515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F6B2E-6700-F469-D44F-FA880B50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2EB30-5F04-A79A-40CC-F0ACB88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8F7D2-256D-AB8D-8859-7E68E9F1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4D43F-1C86-9F0D-E8B0-A93FBED8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35D45-3B3E-7C21-CF88-D2DF0515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5B644-DAF2-B5C8-A98C-186F4758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8975E-8B06-FBFF-C7C8-19988467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8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372346-3DBF-44DC-E4A1-5DA453A6D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3588F-C496-C2C5-68E7-F4BC2D6DD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1B6BE-8927-98E2-3400-F68A86F2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50F7E-8C54-9CBB-C332-0019616E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FEFBB-0091-EE6D-7FE1-F6D31D37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0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ADC00-5C69-7BB4-8EE7-8F9B419C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1060D-EDC0-FB13-A2FC-DB959697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833F-4BE7-B7A1-A7FC-200DD882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3A6A0-F85B-56DC-F6AE-D69A1E04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907CF-D58D-A721-32B8-2C436F81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151BD-46EA-9B59-B970-0AFDE471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72A8-3336-D5F5-1266-CF924CE8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39FE0-FF53-8ABF-C425-D2D5F608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54FFE-E30C-D524-31D5-9B1A13E7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9B638-29BE-C3C0-FB5E-A9E475B2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2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53E9-4C03-2B8C-2BC3-557DE3D8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0F946-D26D-BAB8-8832-FB94EA76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ABF35E-9459-A024-CD10-06D6EFFE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1E507-4080-4E06-DB2E-A4AFCD2D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F837-72DE-FEFE-C99B-E2834AC1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F772F-71B7-5332-B15C-766CBF6E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7EE9-DFA7-13EC-3FAE-F34B071D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F9C32-7F03-E8DE-079D-47232CE9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05D67-8E66-4041-413D-407F5C5A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E551AF-ED76-981C-241D-23D072115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D1036C-0B0F-E8D6-2630-3F6D98387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2E2EE1-60ED-236A-CD2E-7092C645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E5CE2-76B9-4FE4-73E9-2F1BF049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3F20B-DE66-5088-0C3D-8709F656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0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AEB16-AB97-555F-2404-5AE3FFE2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7789B3-ADEC-ACF7-DF6B-9403916C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3B925-3A1B-BAA0-BD48-96076922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781ADE-F9C8-BF01-68C4-B106F24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7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0F2664-0CD0-E596-2983-E51FB486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5DE44C-29AB-F0CB-C7C6-A98E137B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133A24-7092-50F4-A281-6993F6C2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0B7C-E419-95EA-4580-A593A9F6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6D0A3-888B-DC7C-3682-27EB29C3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9116F-BB09-A8D5-C937-0E51F766A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56F38-D0FC-96A2-5AC5-3D43CB64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D30BF-7799-2C91-F8B5-D5FCBE07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D55A4-8FB8-04DE-082E-4171E253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103-5444-A471-598E-FD64A4CB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7AE033-E922-B763-9B24-7EE12F2FE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36A64B-7749-7D76-E047-0C5E688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F1AF9-8D66-737C-A03A-0AECE003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1FA4E-5525-E157-E168-9A4B60C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569E1-1E87-6EE2-551B-0FB97DC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7C16BE-68BA-3296-E571-3E2F1E03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52128-38BA-0EB9-A4AA-70EFEDD5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8DCEE-B595-7CB5-1E84-FC7DAA445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9551-81C4-4450-BB7B-5F4B17D4759B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D05E5-7CA4-1B04-C470-59AF9F68E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CC0D0-B715-1C8C-F000-7D3E07986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254C-96C3-4FE3-981A-9396FAF8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34164-ECC1-65E4-8987-56D7A8B5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4A533-5751-F9FA-A167-14ACCA6C5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Free Chang</dc:creator>
  <cp:lastModifiedBy>Free Chang</cp:lastModifiedBy>
  <cp:revision>1</cp:revision>
  <dcterms:created xsi:type="dcterms:W3CDTF">2024-08-03T16:28:17Z</dcterms:created>
  <dcterms:modified xsi:type="dcterms:W3CDTF">2024-08-03T16:28:22Z</dcterms:modified>
</cp:coreProperties>
</file>