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29BB-529F-4C9B-A328-DC29BD992DB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5A41-D9DC-4922-A865-29E7534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49848D-1526-F0D0-382F-7945F9F5D928}"/>
              </a:ext>
            </a:extLst>
          </p:cNvPr>
          <p:cNvSpPr/>
          <p:nvPr/>
        </p:nvSpPr>
        <p:spPr>
          <a:xfrm>
            <a:off x="382555" y="382555"/>
            <a:ext cx="8378890" cy="83788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AC88C-AD1D-2AD2-D49B-F6782A01819A}"/>
              </a:ext>
            </a:extLst>
          </p:cNvPr>
          <p:cNvSpPr/>
          <p:nvPr/>
        </p:nvSpPr>
        <p:spPr>
          <a:xfrm>
            <a:off x="2494381" y="1047506"/>
            <a:ext cx="4155233" cy="41552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DEBF2F-15AF-0875-9981-1536BB56C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18"/>
          <a:stretch/>
        </p:blipFill>
        <p:spPr>
          <a:xfrm>
            <a:off x="895792" y="5202739"/>
            <a:ext cx="7352413" cy="17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2C95CEF-B535-8913-D8EE-F24E829A44CD}"/>
              </a:ext>
            </a:extLst>
          </p:cNvPr>
          <p:cNvGrpSpPr/>
          <p:nvPr/>
        </p:nvGrpSpPr>
        <p:grpSpPr>
          <a:xfrm>
            <a:off x="382555" y="382555"/>
            <a:ext cx="8378890" cy="8378890"/>
            <a:chOff x="382555" y="382555"/>
            <a:chExt cx="8378890" cy="837889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03EF124-5648-E1BC-4E05-27FD3C1A012B}"/>
                </a:ext>
              </a:extLst>
            </p:cNvPr>
            <p:cNvSpPr/>
            <p:nvPr/>
          </p:nvSpPr>
          <p:spPr>
            <a:xfrm>
              <a:off x="382555" y="382555"/>
              <a:ext cx="8378890" cy="83788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E86D184-FB74-B8DC-DB24-8185D7E4152E}"/>
                </a:ext>
              </a:extLst>
            </p:cNvPr>
            <p:cNvSpPr/>
            <p:nvPr/>
          </p:nvSpPr>
          <p:spPr>
            <a:xfrm rot="901612">
              <a:off x="5374433" y="1632228"/>
              <a:ext cx="1517777" cy="15177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5A3D2E-B6CF-D6D5-63CB-C99162A096E9}"/>
                </a:ext>
              </a:extLst>
            </p:cNvPr>
            <p:cNvSpPr/>
            <p:nvPr/>
          </p:nvSpPr>
          <p:spPr>
            <a:xfrm rot="973832">
              <a:off x="5374432" y="5703485"/>
              <a:ext cx="1517777" cy="15177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E81EC4-B472-E086-9387-1C96E22C9334}"/>
                </a:ext>
              </a:extLst>
            </p:cNvPr>
            <p:cNvSpPr/>
            <p:nvPr/>
          </p:nvSpPr>
          <p:spPr>
            <a:xfrm rot="20358930">
              <a:off x="1551991" y="3813111"/>
              <a:ext cx="1517777" cy="15177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208D72-68F1-DEE4-40F4-563C4DA70A0E}"/>
                </a:ext>
              </a:extLst>
            </p:cNvPr>
            <p:cNvCxnSpPr>
              <a:cxnSpLocks/>
              <a:stCxn id="3" idx="3"/>
              <a:endCxn id="5" idx="6"/>
            </p:cNvCxnSpPr>
            <p:nvPr/>
          </p:nvCxnSpPr>
          <p:spPr>
            <a:xfrm flipH="1">
              <a:off x="3020850" y="2770253"/>
              <a:ext cx="2455077" cy="1533691"/>
            </a:xfrm>
            <a:prstGeom prst="line">
              <a:avLst/>
            </a:prstGeom>
            <a:ln w="317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AA516B-9105-80C8-F3FA-E67881A361A4}"/>
                </a:ext>
              </a:extLst>
            </p:cNvPr>
            <p:cNvCxnSpPr>
              <a:stCxn id="5" idx="5"/>
              <a:endCxn id="4" idx="2"/>
            </p:cNvCxnSpPr>
            <p:nvPr/>
          </p:nvCxnSpPr>
          <p:spPr>
            <a:xfrm>
              <a:off x="3002449" y="4884480"/>
              <a:ext cx="2402228" cy="1365783"/>
            </a:xfrm>
            <a:prstGeom prst="line">
              <a:avLst/>
            </a:prstGeom>
            <a:ln w="317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32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Findirfin Noldor</dc:creator>
  <cp:lastModifiedBy>Findirfin Noldor</cp:lastModifiedBy>
  <cp:revision>1</cp:revision>
  <dcterms:created xsi:type="dcterms:W3CDTF">2024-02-26T22:13:06Z</dcterms:created>
  <dcterms:modified xsi:type="dcterms:W3CDTF">2024-02-26T22:26:09Z</dcterms:modified>
</cp:coreProperties>
</file>