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71" r:id="rId13"/>
    <p:sldId id="265" r:id="rId14"/>
    <p:sldId id="266" r:id="rId15"/>
    <p:sldId id="272" r:id="rId16"/>
    <p:sldId id="267" r:id="rId17"/>
    <p:sldId id="268" r:id="rId18"/>
    <p:sldId id="280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EC42-F1B7-4FF7-8E40-A8581D7F3F6D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74BC-7A9D-4507-81A5-7B8D5AAF1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EC42-F1B7-4FF7-8E40-A8581D7F3F6D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74BC-7A9D-4507-81A5-7B8D5AAF1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0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EC42-F1B7-4FF7-8E40-A8581D7F3F6D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74BC-7A9D-4507-81A5-7B8D5AAF1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/>
          </a:bodyPr>
          <a:lstStyle>
            <a:lvl1pPr>
              <a:defRPr sz="1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27314"/>
            <a:ext cx="10515600" cy="58941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74BC-7A9D-4507-81A5-7B8D5AAF1F0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731520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8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EC42-F1B7-4FF7-8E40-A8581D7F3F6D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74BC-7A9D-4507-81A5-7B8D5AAF1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6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EC42-F1B7-4FF7-8E40-A8581D7F3F6D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74BC-7A9D-4507-81A5-7B8D5AAF1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0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EC42-F1B7-4FF7-8E40-A8581D7F3F6D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74BC-7A9D-4507-81A5-7B8D5AAF1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2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EC42-F1B7-4FF7-8E40-A8581D7F3F6D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74BC-7A9D-4507-81A5-7B8D5AAF1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2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EC42-F1B7-4FF7-8E40-A8581D7F3F6D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74BC-7A9D-4507-81A5-7B8D5AAF1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EC42-F1B7-4FF7-8E40-A8581D7F3F6D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74BC-7A9D-4507-81A5-7B8D5AAF1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0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EC42-F1B7-4FF7-8E40-A8581D7F3F6D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74BC-7A9D-4507-81A5-7B8D5AAF1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4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EEC42-F1B7-4FF7-8E40-A8581D7F3F6D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74BC-7A9D-4507-81A5-7B8D5AAF1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0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구독</a:t>
            </a:r>
            <a:r>
              <a:rPr lang="en-US" altLang="ko-KR" dirty="0" smtClean="0"/>
              <a:t> </a:t>
            </a:r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서지원 </a:t>
            </a:r>
            <a:r>
              <a:rPr lang="en-US" altLang="ko-KR" dirty="0" smtClean="0"/>
              <a:t>(08191)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2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Autoscale</a:t>
            </a:r>
            <a:r>
              <a:rPr lang="en-US" altLang="ko-KR" dirty="0" smtClean="0"/>
              <a:t> (HPA) 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Deployment </a:t>
            </a:r>
            <a:r>
              <a:rPr lang="ko-KR" altLang="en-US" dirty="0" err="1" smtClean="0"/>
              <a:t>야믈퍄일에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resource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5915"/>
            <a:ext cx="9271855" cy="37837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489" y="1935235"/>
            <a:ext cx="5739911" cy="46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Autoscale</a:t>
            </a:r>
            <a:r>
              <a:rPr lang="en-US" altLang="ko-KR" dirty="0" smtClean="0"/>
              <a:t> (HPA) -- 2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Order </a:t>
            </a:r>
            <a:r>
              <a:rPr lang="ko-KR" altLang="en-US" dirty="0" smtClean="0"/>
              <a:t>서비스에 </a:t>
            </a:r>
            <a:r>
              <a:rPr lang="en-US" altLang="ko-KR" dirty="0" err="1" smtClean="0"/>
              <a:t>autoscale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en-US" altLang="ko-KR" dirty="0" smtClean="0"/>
              <a:t>Siege 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order </a:t>
            </a:r>
            <a:r>
              <a:rPr lang="ko-KR" altLang="en-US" dirty="0" smtClean="0"/>
              <a:t>서비스에 부하를 발생하고 </a:t>
            </a:r>
            <a:r>
              <a:rPr lang="en-US" altLang="ko-KR" dirty="0" smtClean="0"/>
              <a:t>pod </a:t>
            </a:r>
            <a:r>
              <a:rPr lang="ko-KR" altLang="en-US" dirty="0" smtClean="0"/>
              <a:t>가 자동적으로 늘어나는지 확인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134"/>
            <a:ext cx="10481868" cy="42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Autoscale</a:t>
            </a:r>
            <a:r>
              <a:rPr lang="en-US" altLang="ko-KR" dirty="0"/>
              <a:t> (HPA) --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927" y="1069913"/>
            <a:ext cx="7343775" cy="1504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26" y="2844678"/>
            <a:ext cx="72675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8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Zero-downtime deploy (Readiness Probe)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Readiness Probe </a:t>
            </a:r>
            <a:r>
              <a:rPr lang="ko-KR" altLang="en-US" dirty="0" smtClean="0"/>
              <a:t>를 적용하고 </a:t>
            </a:r>
            <a:r>
              <a:rPr lang="en-US" altLang="ko-KR" dirty="0" err="1" smtClean="0"/>
              <a:t>kubectl</a:t>
            </a:r>
            <a:r>
              <a:rPr lang="en-US" altLang="ko-KR" dirty="0" smtClean="0"/>
              <a:t> set image </a:t>
            </a:r>
            <a:r>
              <a:rPr lang="ko-KR" altLang="en-US" dirty="0" smtClean="0"/>
              <a:t>명령으로 신규 버전을 배포한다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Pod</a:t>
            </a:r>
            <a:r>
              <a:rPr lang="ko-KR" altLang="en-US" dirty="0" smtClean="0"/>
              <a:t>가 새로 생성이 되었지만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</a:t>
            </a:r>
            <a:r>
              <a:rPr lang="en-US" altLang="ko-KR" dirty="0" smtClean="0"/>
              <a:t>availability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100%</a:t>
            </a:r>
            <a:r>
              <a:rPr lang="ko-KR" altLang="en-US" dirty="0" smtClean="0"/>
              <a:t>를 유지했다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871" y="1240212"/>
            <a:ext cx="6406662" cy="31336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35" y="2976336"/>
            <a:ext cx="11359986" cy="36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Config</a:t>
            </a:r>
            <a:r>
              <a:rPr lang="en-US" altLang="ko-KR" dirty="0" smtClean="0"/>
              <a:t>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ConfigMap</a:t>
            </a:r>
            <a:r>
              <a:rPr lang="ko-KR" altLang="en-US" dirty="0" smtClean="0"/>
              <a:t>을 이용하여 메시지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5363"/>
            <a:ext cx="6541705" cy="32838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259" y="3202605"/>
            <a:ext cx="9405937" cy="336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Config</a:t>
            </a:r>
            <a:r>
              <a:rPr lang="en-US" altLang="ko-KR" dirty="0"/>
              <a:t> Map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5980"/>
            <a:ext cx="10515600" cy="46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7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Polyglot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Dashboard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H2 DB 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HSQL DB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Polyglot </a:t>
            </a:r>
            <a:r>
              <a:rPr lang="ko-KR" altLang="en-US" dirty="0" smtClean="0"/>
              <a:t>환경을 구현하였다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5" y="1443445"/>
            <a:ext cx="9801441" cy="470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Self-healing (Liveness Probe)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68" y="1622612"/>
            <a:ext cx="11254446" cy="48669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903698"/>
            <a:ext cx="5846414" cy="35319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74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이후 백업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55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Back-up images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2074069"/>
            <a:ext cx="102489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1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및 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11115"/>
            <a:ext cx="10515600" cy="5719152"/>
          </a:xfrm>
        </p:spPr>
        <p:txBody>
          <a:bodyPr/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구독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시나리오</a:t>
            </a:r>
            <a:endParaRPr lang="en-US" altLang="ko-KR" dirty="0"/>
          </a:p>
          <a:p>
            <a:endParaRPr lang="ko-KR" altLang="en-US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마켓팅</a:t>
            </a:r>
            <a:r>
              <a:rPr lang="ko-KR" altLang="en-US" dirty="0" smtClean="0"/>
              <a:t> 팀에서 </a:t>
            </a:r>
            <a:r>
              <a:rPr lang="ko-KR" altLang="en-US" dirty="0" smtClean="0"/>
              <a:t>구독 </a:t>
            </a:r>
            <a:r>
              <a:rPr lang="ko-KR" altLang="en-US" dirty="0" smtClean="0"/>
              <a:t>서비스를 기획한다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고객이 상품을 선택하여 </a:t>
            </a:r>
            <a:r>
              <a:rPr lang="ko-KR" altLang="en-US" dirty="0" smtClean="0"/>
              <a:t>구독한다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구독한 </a:t>
            </a:r>
            <a:r>
              <a:rPr lang="ko-KR" altLang="en-US" dirty="0" smtClean="0"/>
              <a:t>상품을 배송한다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고객은 </a:t>
            </a:r>
            <a:r>
              <a:rPr lang="ko-KR" altLang="en-US" dirty="0" smtClean="0"/>
              <a:t>구독을 </a:t>
            </a:r>
            <a:r>
              <a:rPr lang="ko-KR" altLang="en-US" dirty="0" smtClean="0"/>
              <a:t>취소할 수 있다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구독을 </a:t>
            </a:r>
            <a:r>
              <a:rPr lang="ko-KR" altLang="en-US" dirty="0" smtClean="0"/>
              <a:t>취소하면 배송이 취소된다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고객은 </a:t>
            </a:r>
            <a:r>
              <a:rPr lang="ko-KR" altLang="en-US" dirty="0" smtClean="0"/>
              <a:t>구독 </a:t>
            </a:r>
            <a:r>
              <a:rPr lang="ko-KR" altLang="en-US" dirty="0" smtClean="0"/>
              <a:t>신청 상태를 중간중간 조회한다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구독 </a:t>
            </a:r>
            <a:r>
              <a:rPr lang="ko-KR" altLang="en-US" dirty="0" smtClean="0"/>
              <a:t>기간이 종료되면 상품을 반납 요청한다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고객이 상품을 반납 신청한다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반납이 신청되면 상품을 수거한다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8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1553"/>
            <a:ext cx="10515600" cy="442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70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3779"/>
            <a:ext cx="10515600" cy="334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74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3978"/>
            <a:ext cx="10515600" cy="350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4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2341"/>
            <a:ext cx="10515600" cy="462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10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2856"/>
            <a:ext cx="10515600" cy="434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14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6052"/>
            <a:ext cx="10515600" cy="40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5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Saga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27314"/>
            <a:ext cx="2940698" cy="5894161"/>
          </a:xfrm>
        </p:spPr>
        <p:txBody>
          <a:bodyPr/>
          <a:lstStyle/>
          <a:p>
            <a:r>
              <a:rPr lang="ko-KR" altLang="en-US" dirty="0" smtClean="0"/>
              <a:t>로컬 트랜잭션의 시리즈 </a:t>
            </a:r>
            <a:r>
              <a:rPr lang="en-US" altLang="ko-KR" dirty="0" smtClean="0"/>
              <a:t>(Pub/Sub) </a:t>
            </a:r>
          </a:p>
          <a:p>
            <a:r>
              <a:rPr lang="ko-KR" altLang="en-US" dirty="0" smtClean="0"/>
              <a:t>비지니스 일관성을 맞추기 위해 카프카에 이벤트 보내면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다른 마이크로서비스가 리슨 해서 자기 저장소에 커밋한다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98" y="548322"/>
            <a:ext cx="8106698" cy="5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CQRS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커맨드 </a:t>
            </a:r>
            <a:r>
              <a:rPr lang="en-US" altLang="ko-KR" dirty="0"/>
              <a:t>&amp; </a:t>
            </a:r>
            <a:r>
              <a:rPr lang="ko-KR" altLang="en-US" dirty="0"/>
              <a:t>쿼리 책임의 </a:t>
            </a:r>
            <a:r>
              <a:rPr lang="ko-KR" altLang="en-US" dirty="0" smtClean="0"/>
              <a:t>분산</a:t>
            </a:r>
            <a:endParaRPr lang="en-US" altLang="ko-KR" dirty="0" smtClean="0"/>
          </a:p>
          <a:p>
            <a:r>
              <a:rPr lang="en-US" altLang="ko-KR" dirty="0" smtClean="0"/>
              <a:t>Dashboard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667" y="1237988"/>
            <a:ext cx="4015887" cy="54834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796" y="1237988"/>
            <a:ext cx="4007931" cy="54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Correlation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4148"/>
            <a:ext cx="10515600" cy="42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Req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Resp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36106"/>
            <a:ext cx="10515600" cy="5894161"/>
          </a:xfrm>
        </p:spPr>
        <p:txBody>
          <a:bodyPr/>
          <a:lstStyle/>
          <a:p>
            <a:r>
              <a:rPr lang="en-US" altLang="ko-KR" dirty="0" smtClean="0"/>
              <a:t>Marketing </a:t>
            </a:r>
            <a:r>
              <a:rPr lang="ko-KR" altLang="en-US" dirty="0" smtClean="0"/>
              <a:t>에서 서비스를 종료하면</a:t>
            </a:r>
            <a:endParaRPr lang="en-US" altLang="ko-KR" dirty="0" smtClean="0"/>
          </a:p>
          <a:p>
            <a:r>
              <a:rPr lang="ko-KR" altLang="en-US" dirty="0" smtClean="0"/>
              <a:t>모든 상품은 회수 처리하기 위해</a:t>
            </a:r>
            <a:r>
              <a:rPr lang="en-US" altLang="ko-KR" dirty="0" smtClean="0"/>
              <a:t>, Marketing </a:t>
            </a:r>
            <a:r>
              <a:rPr lang="ko-KR" altLang="en-US" dirty="0" smtClean="0"/>
              <a:t>종료 시 </a:t>
            </a:r>
            <a:r>
              <a:rPr lang="en-US" altLang="ko-KR" dirty="0" smtClean="0"/>
              <a:t>Order Return </a:t>
            </a:r>
            <a:r>
              <a:rPr lang="ko-KR" altLang="en-US" dirty="0" smtClean="0"/>
              <a:t>서비스 동기 호출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4608"/>
            <a:ext cx="3216885" cy="44399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767" y="1837592"/>
            <a:ext cx="7173689" cy="30406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98" y="5354515"/>
            <a:ext cx="7135958" cy="8761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05767" y="4982851"/>
            <a:ext cx="2921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OrderService.java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44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Gateway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게이트웨이로 들어온 요청이 각 마이크로 서비스로 분산되도록 </a:t>
            </a:r>
            <a:r>
              <a:rPr lang="ko-KR" altLang="en-US" dirty="0" smtClean="0"/>
              <a:t>서비스 </a:t>
            </a:r>
            <a:r>
              <a:rPr lang="ko-KR" altLang="en-US" dirty="0" err="1" smtClean="0"/>
              <a:t>진입점을</a:t>
            </a:r>
            <a:r>
              <a:rPr lang="ko-KR" altLang="en-US" dirty="0" smtClean="0"/>
              <a:t> 통일하도록 </a:t>
            </a:r>
            <a:r>
              <a:rPr lang="en-US" altLang="ko-KR" dirty="0" err="1" smtClean="0"/>
              <a:t>application.yml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서비스 별 </a:t>
            </a:r>
            <a:r>
              <a:rPr lang="en-US" altLang="ko-KR" dirty="0" smtClean="0"/>
              <a:t>route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23" y="1485168"/>
            <a:ext cx="5007201" cy="50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Deploy/Pipeline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야믈파일을</a:t>
            </a:r>
            <a:r>
              <a:rPr lang="ko-KR" altLang="en-US" dirty="0" smtClean="0"/>
              <a:t> 이용한 일괄 배포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85" y="1223753"/>
            <a:ext cx="8217877" cy="44778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423" y="4750044"/>
            <a:ext cx="70104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Circuit Breaker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Application.yml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Hystrix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설정하여 </a:t>
            </a:r>
            <a:r>
              <a:rPr lang="en-US" altLang="ko-KR" dirty="0" smtClean="0"/>
              <a:t>circuit breaker 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작동시킨다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40" y="1258980"/>
            <a:ext cx="10376360" cy="543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254</Words>
  <Application>Microsoft Office PowerPoint</Application>
  <PresentationFormat>와이드스크린</PresentationFormat>
  <Paragraphs>51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구독 Service</vt:lpstr>
      <vt:lpstr>주제 및 시나리오</vt:lpstr>
      <vt:lpstr>Saga</vt:lpstr>
      <vt:lpstr>CQRS</vt:lpstr>
      <vt:lpstr>Correlation</vt:lpstr>
      <vt:lpstr>Req/Resp</vt:lpstr>
      <vt:lpstr>Gateway</vt:lpstr>
      <vt:lpstr>Deploy/Pipeline</vt:lpstr>
      <vt:lpstr>Circuit Breaker</vt:lpstr>
      <vt:lpstr>Autoscale (HPA) - 1</vt:lpstr>
      <vt:lpstr>Autoscale (HPA) -- 2</vt:lpstr>
      <vt:lpstr>Autoscale (HPA) -- 3</vt:lpstr>
      <vt:lpstr>Zero-downtime deploy (Readiness Probe)</vt:lpstr>
      <vt:lpstr>Config Map</vt:lpstr>
      <vt:lpstr>Config Map</vt:lpstr>
      <vt:lpstr>Polyglot</vt:lpstr>
      <vt:lpstr>Self-healing (Liveness Probe)</vt:lpstr>
      <vt:lpstr>PowerPoint 프레젠테이션</vt:lpstr>
      <vt:lpstr>Back-up images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To-go Service</dc:title>
  <dc:creator>Windows 사용자</dc:creator>
  <cp:lastModifiedBy>Windows 사용자</cp:lastModifiedBy>
  <cp:revision>40</cp:revision>
  <dcterms:created xsi:type="dcterms:W3CDTF">2021-09-27T02:29:11Z</dcterms:created>
  <dcterms:modified xsi:type="dcterms:W3CDTF">2021-09-29T05:37:06Z</dcterms:modified>
</cp:coreProperties>
</file>