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60058" y="201335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遊戲中會在左上角顯示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，玩家從中組出一套牌組後，比較三牌墩大小，以決定勝負。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只在乎牌型，不符合規定直接陪其他人五墩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即自身扣</a:t>
            </a:r>
            <a:r>
              <a:rPr lang="en-US" altLang="zh-TW" b="1" dirty="0">
                <a:solidFill>
                  <a:schemeClr val="tx1"/>
                </a:solidFill>
              </a:rPr>
              <a:t>15</a:t>
            </a:r>
            <a:r>
              <a:rPr lang="zh-TW" altLang="en-US" b="1" dirty="0">
                <a:solidFill>
                  <a:schemeClr val="tx1"/>
                </a:solidFill>
              </a:rPr>
              <a:t>墩</a:t>
            </a:r>
            <a:r>
              <a:rPr lang="en-US" altLang="zh-TW" b="1" dirty="0">
                <a:solidFill>
                  <a:schemeClr val="tx1"/>
                </a:solidFill>
              </a:rPr>
              <a:t>))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  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同牌型之間大小相同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三墩牌型皆比較大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規則，如打槍其他玩家可得一墩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打槍三家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，可額外再得一墩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F0FDCDE-FD17-4F67-AABC-07FECC9DBB9D}"/>
              </a:ext>
            </a:extLst>
          </p:cNvPr>
          <p:cNvSpPr/>
          <p:nvPr/>
        </p:nvSpPr>
        <p:spPr>
          <a:xfrm>
            <a:off x="9227890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五枚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0D59-E859-45D7-8B1C-677D9C0790A4}"/>
              </a:ext>
            </a:extLst>
          </p:cNvPr>
          <p:cNvSpPr/>
          <p:nvPr/>
        </p:nvSpPr>
        <p:spPr>
          <a:xfrm>
            <a:off x="1026812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同花順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C1A1379-33D5-41F4-941C-7B9A408C29B2}"/>
              </a:ext>
            </a:extLst>
          </p:cNvPr>
          <p:cNvSpPr/>
          <p:nvPr/>
        </p:nvSpPr>
        <p:spPr>
          <a:xfrm>
            <a:off x="818765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鐵支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CEA5C3-9EDD-4540-A90B-056DCFDFBFB2}"/>
              </a:ext>
            </a:extLst>
          </p:cNvPr>
          <p:cNvSpPr/>
          <p:nvPr/>
        </p:nvSpPr>
        <p:spPr>
          <a:xfrm>
            <a:off x="9227890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葫蘆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E755AB-F4B5-4D7F-A05F-3AADD2E454FB}"/>
              </a:ext>
            </a:extLst>
          </p:cNvPr>
          <p:cNvSpPr/>
          <p:nvPr/>
        </p:nvSpPr>
        <p:spPr>
          <a:xfrm>
            <a:off x="1026812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同花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93FC3F-F5FD-4216-8185-8B3BCC413BC9}"/>
              </a:ext>
            </a:extLst>
          </p:cNvPr>
          <p:cNvSpPr/>
          <p:nvPr/>
        </p:nvSpPr>
        <p:spPr>
          <a:xfrm>
            <a:off x="818765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順子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F73980B-88BB-418C-B8A2-A634723BAA42}"/>
              </a:ext>
            </a:extLst>
          </p:cNvPr>
          <p:cNvSpPr/>
          <p:nvPr/>
        </p:nvSpPr>
        <p:spPr>
          <a:xfrm>
            <a:off x="9227890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三條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3A06C5-0329-4FF3-BB42-13F426785711}"/>
              </a:ext>
            </a:extLst>
          </p:cNvPr>
          <p:cNvSpPr/>
          <p:nvPr/>
        </p:nvSpPr>
        <p:spPr>
          <a:xfrm>
            <a:off x="1026812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對子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63FEEBA-4A46-4D11-9403-0B83E9C6259D}"/>
              </a:ext>
            </a:extLst>
          </p:cNvPr>
          <p:cNvSpPr/>
          <p:nvPr/>
        </p:nvSpPr>
        <p:spPr>
          <a:xfrm>
            <a:off x="818765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彩金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004593B-1EF2-4A84-9647-4EF38C227A17}"/>
              </a:ext>
            </a:extLst>
          </p:cNvPr>
          <p:cNvGrpSpPr/>
          <p:nvPr/>
        </p:nvGrpSpPr>
        <p:grpSpPr>
          <a:xfrm>
            <a:off x="8997193" y="3429000"/>
            <a:ext cx="3045204" cy="3126291"/>
            <a:chOff x="4091031" y="3338122"/>
            <a:chExt cx="3045204" cy="312629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F811B15-8799-4FAA-AA7C-1C38F8AAA935}"/>
                </a:ext>
              </a:extLst>
            </p:cNvPr>
            <p:cNvSpPr/>
            <p:nvPr/>
          </p:nvSpPr>
          <p:spPr>
            <a:xfrm>
              <a:off x="5131266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五枚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3CC891B8-58C5-42B8-9982-D0E9CC9ADD64}"/>
                </a:ext>
              </a:extLst>
            </p:cNvPr>
            <p:cNvSpPr/>
            <p:nvPr/>
          </p:nvSpPr>
          <p:spPr>
            <a:xfrm>
              <a:off x="617150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同花順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7EE466-EED6-4598-A871-DF76B2C2FF7B}"/>
                </a:ext>
              </a:extLst>
            </p:cNvPr>
            <p:cNvSpPr/>
            <p:nvPr/>
          </p:nvSpPr>
          <p:spPr>
            <a:xfrm>
              <a:off x="409103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鐵支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E233ADB-739E-4EB1-BB1B-4817A0946AF3}"/>
                </a:ext>
              </a:extLst>
            </p:cNvPr>
            <p:cNvSpPr/>
            <p:nvPr/>
          </p:nvSpPr>
          <p:spPr>
            <a:xfrm>
              <a:off x="5131266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葫蘆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5E29D4D-4262-4B82-AEDF-BBD48B1143A2}"/>
                </a:ext>
              </a:extLst>
            </p:cNvPr>
            <p:cNvSpPr/>
            <p:nvPr/>
          </p:nvSpPr>
          <p:spPr>
            <a:xfrm>
              <a:off x="617150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同花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A5F7ABC-CE3A-44B4-9E98-DA61B1C29A42}"/>
                </a:ext>
              </a:extLst>
            </p:cNvPr>
            <p:cNvSpPr/>
            <p:nvPr/>
          </p:nvSpPr>
          <p:spPr>
            <a:xfrm>
              <a:off x="409103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順子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AB5AC0-AD07-455D-9A94-31F9665658BC}"/>
                </a:ext>
              </a:extLst>
            </p:cNvPr>
            <p:cNvSpPr/>
            <p:nvPr/>
          </p:nvSpPr>
          <p:spPr>
            <a:xfrm>
              <a:off x="5131266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三條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5D6982C-2A35-48F0-B02C-5507CA17983F}"/>
                </a:ext>
              </a:extLst>
            </p:cNvPr>
            <p:cNvSpPr/>
            <p:nvPr/>
          </p:nvSpPr>
          <p:spPr>
            <a:xfrm>
              <a:off x="617150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對子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CAA3D9-21C4-4C87-8EBD-0367012A5410}"/>
                </a:ext>
              </a:extLst>
            </p:cNvPr>
            <p:cNvSpPr/>
            <p:nvPr/>
          </p:nvSpPr>
          <p:spPr>
            <a:xfrm>
              <a:off x="409103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彩金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A74BDDF-B1A8-4A3F-B30A-0AC92A5408BC}"/>
              </a:ext>
            </a:extLst>
          </p:cNvPr>
          <p:cNvSpPr/>
          <p:nvPr/>
        </p:nvSpPr>
        <p:spPr>
          <a:xfrm>
            <a:off x="9227890" y="579541"/>
            <a:ext cx="1115736" cy="964734"/>
          </a:xfrm>
          <a:prstGeom prst="rightArrow">
            <a:avLst/>
          </a:prstGeom>
          <a:solidFill>
            <a:srgbClr val="E9A9C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出牌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進入組牌階段，玩家可以點選排序按鈕快速理牌，並點牌墩按鈕將牌組放入畫面中的放牌區。準備好牌組後，可以點選出牌按鈕等待牌局開始，並依照每墩的牌型大小，決定最終獲得的墩數。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其他人額外給你的墩數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813733" y="142611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3457663" y="142611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026C55-459A-4242-BF8F-1F16B70FC1B2}"/>
              </a:ext>
            </a:extLst>
          </p:cNvPr>
          <p:cNvSpPr/>
          <p:nvPr/>
        </p:nvSpPr>
        <p:spPr>
          <a:xfrm>
            <a:off x="738231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花色優先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15374-A2F3-4B79-8E2E-29B479346ECD}"/>
              </a:ext>
            </a:extLst>
          </p:cNvPr>
          <p:cNvSpPr/>
          <p:nvPr/>
        </p:nvSpPr>
        <p:spPr>
          <a:xfrm>
            <a:off x="2442595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大小優先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59579-1E42-4DFA-B12D-1D92017E7A04}"/>
              </a:ext>
            </a:extLst>
          </p:cNvPr>
          <p:cNvSpPr/>
          <p:nvPr/>
        </p:nvSpPr>
        <p:spPr>
          <a:xfrm>
            <a:off x="813733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20F64E-D5F3-43B9-AC77-CE5679D66ADA}"/>
              </a:ext>
            </a:extLst>
          </p:cNvPr>
          <p:cNvSpPr/>
          <p:nvPr/>
        </p:nvSpPr>
        <p:spPr>
          <a:xfrm>
            <a:off x="1939955" y="4790112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F481698-F911-4E54-9B79-FFE4BA40D4A5}"/>
              </a:ext>
            </a:extLst>
          </p:cNvPr>
          <p:cNvSpPr/>
          <p:nvPr/>
        </p:nvSpPr>
        <p:spPr>
          <a:xfrm>
            <a:off x="3063380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尾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DCA6CB-10FC-4C24-92D8-F1BF9934E11D}"/>
              </a:ext>
            </a:extLst>
          </p:cNvPr>
          <p:cNvSpPr/>
          <p:nvPr/>
        </p:nvSpPr>
        <p:spPr>
          <a:xfrm>
            <a:off x="1256252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清空牌型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24481D7-2F04-4F08-B843-192FAA0568E9}"/>
              </a:ext>
            </a:extLst>
          </p:cNvPr>
          <p:cNvSpPr/>
          <p:nvPr/>
        </p:nvSpPr>
        <p:spPr>
          <a:xfrm>
            <a:off x="2442595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自動出牌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CA00174-733E-4C2A-8680-65DDE45B66E8}"/>
              </a:ext>
            </a:extLst>
          </p:cNvPr>
          <p:cNvGrpSpPr/>
          <p:nvPr/>
        </p:nvGrpSpPr>
        <p:grpSpPr>
          <a:xfrm>
            <a:off x="6049163" y="3661098"/>
            <a:ext cx="3130493" cy="2581710"/>
            <a:chOff x="6049163" y="3661098"/>
            <a:chExt cx="3130493" cy="258171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158D223-6387-44F6-9CC9-9B2E2FDCB1C9}"/>
                </a:ext>
              </a:extLst>
            </p:cNvPr>
            <p:cNvSpPr/>
            <p:nvPr/>
          </p:nvSpPr>
          <p:spPr>
            <a:xfrm>
              <a:off x="6049163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花色優先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D8A437-1550-4570-8DAB-08AB8E7A4E7F}"/>
                </a:ext>
              </a:extLst>
            </p:cNvPr>
            <p:cNvSpPr/>
            <p:nvPr/>
          </p:nvSpPr>
          <p:spPr>
            <a:xfrm>
              <a:off x="7753527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大小優先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5602F47-8972-4379-8A29-F8DEB9262793}"/>
                </a:ext>
              </a:extLst>
            </p:cNvPr>
            <p:cNvSpPr/>
            <p:nvPr/>
          </p:nvSpPr>
          <p:spPr>
            <a:xfrm>
              <a:off x="6124665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頭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FEFE7-1859-4A39-A24A-6B1A182D9708}"/>
                </a:ext>
              </a:extLst>
            </p:cNvPr>
            <p:cNvSpPr/>
            <p:nvPr/>
          </p:nvSpPr>
          <p:spPr>
            <a:xfrm>
              <a:off x="7250887" y="4674065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二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F0145CB-2424-44B7-A8A5-7EE4BB9734D9}"/>
                </a:ext>
              </a:extLst>
            </p:cNvPr>
            <p:cNvSpPr/>
            <p:nvPr/>
          </p:nvSpPr>
          <p:spPr>
            <a:xfrm>
              <a:off x="8374312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尾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899652-589D-427F-B3D1-A192433C7CE8}"/>
                </a:ext>
              </a:extLst>
            </p:cNvPr>
            <p:cNvSpPr/>
            <p:nvPr/>
          </p:nvSpPr>
          <p:spPr>
            <a:xfrm>
              <a:off x="6567184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清空牌型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81B51C1-075C-4569-B2EB-F8801D41FA87}"/>
                </a:ext>
              </a:extLst>
            </p:cNvPr>
            <p:cNvSpPr/>
            <p:nvPr/>
          </p:nvSpPr>
          <p:spPr>
            <a:xfrm>
              <a:off x="7753527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自動出牌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28E0E51E-BF47-408F-937E-4CADEEC3E5BE}"/>
              </a:ext>
            </a:extLst>
          </p:cNvPr>
          <p:cNvSpPr/>
          <p:nvPr/>
        </p:nvSpPr>
        <p:spPr>
          <a:xfrm>
            <a:off x="1627464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頭墩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87741E3-B1FD-48A5-94EF-A1BF574866FA}"/>
              </a:ext>
            </a:extLst>
          </p:cNvPr>
          <p:cNvSpPr/>
          <p:nvPr/>
        </p:nvSpPr>
        <p:spPr>
          <a:xfrm>
            <a:off x="4296561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二道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8B3795-5331-4B51-AF2A-293297D0DCAF}"/>
              </a:ext>
            </a:extLst>
          </p:cNvPr>
          <p:cNvSpPr/>
          <p:nvPr/>
        </p:nvSpPr>
        <p:spPr>
          <a:xfrm>
            <a:off x="6897149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尾</a:t>
            </a:r>
            <a:r>
              <a:rPr lang="zh-TW" altLang="en-US" sz="3200" b="1">
                <a:solidFill>
                  <a:schemeClr val="tx1"/>
                </a:solidFill>
              </a:rPr>
              <a:t>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5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507</Words>
  <Application>Microsoft Office PowerPoint</Application>
  <PresentationFormat>寬螢幕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33</cp:revision>
  <dcterms:created xsi:type="dcterms:W3CDTF">2023-12-07T14:12:37Z</dcterms:created>
  <dcterms:modified xsi:type="dcterms:W3CDTF">2023-12-24T07:49:19Z</dcterms:modified>
</cp:coreProperties>
</file>