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遊戲中會在左上角顯示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，玩家從中組出一套牌組後，比較三牌墩大小，以決定勝負。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只在乎牌型，不符合規定直接陪其他人五墩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即自身扣</a:t>
            </a:r>
            <a:r>
              <a:rPr lang="en-US" altLang="zh-TW" b="1" dirty="0">
                <a:solidFill>
                  <a:schemeClr val="tx1"/>
                </a:solidFill>
              </a:rPr>
              <a:t>15</a:t>
            </a:r>
            <a:r>
              <a:rPr lang="zh-TW" altLang="en-US" b="1" dirty="0">
                <a:solidFill>
                  <a:schemeClr val="tx1"/>
                </a:solidFill>
              </a:rPr>
              <a:t>墩</a:t>
            </a:r>
            <a:r>
              <a:rPr lang="en-US" altLang="zh-TW" b="1" dirty="0">
                <a:solidFill>
                  <a:schemeClr val="tx1"/>
                </a:solidFill>
              </a:rPr>
              <a:t>))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  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同牌型之間大小相同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三墩牌型皆比較大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規則，如打槍其他玩家可得一墩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打槍三家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，可額外再得一墩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8997193" y="3429000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A74BDDF-B1A8-4A3F-B30A-0AC92A5408BC}"/>
              </a:ext>
            </a:extLst>
          </p:cNvPr>
          <p:cNvSpPr/>
          <p:nvPr/>
        </p:nvSpPr>
        <p:spPr>
          <a:xfrm>
            <a:off x="9227890" y="579541"/>
            <a:ext cx="1115736" cy="964734"/>
          </a:xfrm>
          <a:prstGeom prst="rightArrow">
            <a:avLst/>
          </a:prstGeom>
          <a:solidFill>
            <a:srgbClr val="E9A9C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出牌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進入組牌階段，玩家可以點選排序按鈕快速理牌，並點牌墩按鈕將牌組放入畫面中的放牌區。準備好牌組後，可以點選出牌按鈕等待牌局開始，並依照每墩的牌型大小，決定最終獲得的墩數。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其他人額外給你的墩數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28E0E51E-BF47-408F-937E-4CADEEC3E5BE}"/>
              </a:ext>
            </a:extLst>
          </p:cNvPr>
          <p:cNvSpPr/>
          <p:nvPr/>
        </p:nvSpPr>
        <p:spPr>
          <a:xfrm>
            <a:off x="1627464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頭墩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87741E3-B1FD-48A5-94EF-A1BF574866FA}"/>
              </a:ext>
            </a:extLst>
          </p:cNvPr>
          <p:cNvSpPr/>
          <p:nvPr/>
        </p:nvSpPr>
        <p:spPr>
          <a:xfrm>
            <a:off x="4296561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二道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8B3795-5331-4B51-AF2A-293297D0DCAF}"/>
              </a:ext>
            </a:extLst>
          </p:cNvPr>
          <p:cNvSpPr/>
          <p:nvPr/>
        </p:nvSpPr>
        <p:spPr>
          <a:xfrm>
            <a:off x="6897149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尾</a:t>
            </a:r>
            <a:r>
              <a:rPr lang="zh-TW" altLang="en-US" sz="3200" b="1">
                <a:solidFill>
                  <a:schemeClr val="tx1"/>
                </a:solidFill>
              </a:rPr>
              <a:t>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D749583-8412-43BB-825A-8BBA04F86787}"/>
              </a:ext>
            </a:extLst>
          </p:cNvPr>
          <p:cNvSpPr/>
          <p:nvPr/>
        </p:nvSpPr>
        <p:spPr>
          <a:xfrm>
            <a:off x="2039923" y="3837965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</a:rPr>
              <a:t>你</a:t>
            </a:r>
            <a:r>
              <a:rPr lang="en-US" altLang="zh-TW" sz="3200" b="1" dirty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E152586-6322-467C-9C9D-AA414458C715}"/>
              </a:ext>
            </a:extLst>
          </p:cNvPr>
          <p:cNvSpPr/>
          <p:nvPr/>
        </p:nvSpPr>
        <p:spPr>
          <a:xfrm>
            <a:off x="5118682" y="3981976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80A26BE-F954-4756-8589-8DB097210FDA}"/>
              </a:ext>
            </a:extLst>
          </p:cNvPr>
          <p:cNvSpPr/>
          <p:nvPr/>
        </p:nvSpPr>
        <p:spPr>
          <a:xfrm>
            <a:off x="8197441" y="3159855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897BA9D-1FDB-4B6F-87A5-BEEE87CCFBF2}"/>
              </a:ext>
            </a:extLst>
          </p:cNvPr>
          <p:cNvSpPr/>
          <p:nvPr/>
        </p:nvSpPr>
        <p:spPr>
          <a:xfrm>
            <a:off x="7733251" y="4943916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D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5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514</Words>
  <Application>Microsoft Office PowerPoint</Application>
  <PresentationFormat>寬螢幕</PresentationFormat>
  <Paragraphs>73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35</cp:revision>
  <dcterms:created xsi:type="dcterms:W3CDTF">2023-12-07T14:12:37Z</dcterms:created>
  <dcterms:modified xsi:type="dcterms:W3CDTF">2023-12-25T09:46:13Z</dcterms:modified>
</cp:coreProperties>
</file>