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FF494-C673-4A1C-9FB4-B4E75861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0A0980-8540-4D67-96CF-8023A415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DD599-78E2-4CEF-ADA7-6ED3996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1655B-FC79-4080-BB2F-D16AAEEB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91769-C345-4BC4-AE1B-6C6D5738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3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45E73-C31A-4D90-8F00-4F297C5B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05722-6E59-453D-A676-BAB2B0BA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4C41B-11DD-4889-B232-16BD4F9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9D7D2-CC78-4D0A-9462-1AC513D1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79347-C9C3-4BBC-895F-A5A6EE3D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CCDFC8-521E-47AF-A70E-C9B95A46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4F6283-2326-4E65-9089-B7353509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D2C31-D6F7-4EC1-B88A-AB3E0D72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788FE-826D-4107-956D-8226161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894C5F-2981-4CF7-BD02-64F2194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C1EDE-A42A-4317-A781-AD54EDDF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97467-626D-4A3C-9A9D-C3EBD930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8101E-DF13-41EB-B6D4-9AB76070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8D301F-10FD-4997-BF2B-5DA501D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7EFC-EF84-41C2-B76F-1F2DA6C7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693BC-8116-4131-B7B2-23ADE51F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CEFC5F-5F9E-4983-8588-5080A2A4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CA0D5-3266-442A-8800-0801A56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E404E-0082-4453-93E0-CC5362BD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A79B0-C2C7-43DC-AB67-EFAEC392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8D1DC-910E-4EA6-8C15-7AFFACA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F59EF-F8F0-42E0-ACC6-9DB06B70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328A0-C2A4-42D4-85A6-79DFDCDE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215B-5E68-4A8A-8984-B2B02670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3498E7-F726-480E-9C7D-904EE8A1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CD90F-84DD-4372-A107-3BB061B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6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C328B-D226-4658-8087-E2D6B207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3DDC4-7B77-4B2B-AEC7-5F24EB0B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B4D04E-582C-4BF6-8309-493A72BB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695FEC-EE8D-4B1A-8D28-0AE490EC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BBCED5-1FAC-4403-805C-E639F369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3BFAD0-7516-4E4E-8A05-7F2D9D4C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15FB51-4F43-42F2-A62D-4F53B58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D7BABB-B92F-4E14-AE19-6619DC9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5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EA75B-FFEA-411B-A63D-5DAE201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B67348-D95A-4599-8AC3-9507C72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3E9F6C-6F64-475A-97BB-3BBDA0E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67E940-C36C-43F8-B352-62B9C55E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1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F85DC3-790C-4966-AED6-20364D39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E6D0AD-0305-4E4F-A56B-70BB825F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89912-7A67-46B7-B946-2D301D50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992F4-DB10-4E9C-A90D-DD96F9E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08C23-99B5-40E5-BC02-BD7DBC15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B9462B-2768-4E8D-83BA-21565C8F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0C8AC8-880A-4E56-88DE-716A3F4B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3066AF-6CB3-4CC5-9ABB-4AE79A57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E967B1-9EB4-49AE-924A-E4FED3C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D986-F20F-4EB2-A029-8891A2A9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F35D2F-111D-4966-A3E9-E3034976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492828-A14D-4779-B4E6-C77F1AF8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395706-C525-441D-8E86-3135B544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576AF-ECD2-449B-A247-B160C06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21F1EF-1549-487F-B18A-62CDAFEF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A0F474-C8B5-4B52-A4DF-9794507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757D07-DB9F-4B7E-A000-6DB8C562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6CD302-8FE8-4CEA-95F9-A638C3530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41B5-F94D-4F90-B8E7-367B548187DE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A22DF-0A9C-4708-B63A-4FAAE9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4A5C9-EDD7-4B91-BFCF-3BC42484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0249714-2615-475F-9D60-3CDFD4C08C93}"/>
              </a:ext>
            </a:extLst>
          </p:cNvPr>
          <p:cNvSpPr/>
          <p:nvPr/>
        </p:nvSpPr>
        <p:spPr>
          <a:xfrm>
            <a:off x="260058" y="201335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牌組由一副撲克牌加上一色</a:t>
            </a:r>
            <a:r>
              <a:rPr lang="en-US" altLang="zh-TW" b="1" dirty="0">
                <a:solidFill>
                  <a:schemeClr val="tx1"/>
                </a:solidFill>
              </a:rPr>
              <a:t>(52+13)</a:t>
            </a:r>
            <a:r>
              <a:rPr lang="zh-TW" altLang="en-US" b="1" dirty="0">
                <a:solidFill>
                  <a:schemeClr val="tx1"/>
                </a:solidFill>
              </a:rPr>
              <a:t>，從中抽取一張牌當作彩金牌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遊戲中會以金色來表示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，之後將牌組平均分給每位玩家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每人</a:t>
            </a:r>
            <a:r>
              <a:rPr lang="en-US" altLang="zh-TW" b="1" dirty="0">
                <a:solidFill>
                  <a:schemeClr val="tx1"/>
                </a:solidFill>
              </a:rPr>
              <a:t>16</a:t>
            </a:r>
            <a:r>
              <a:rPr lang="zh-TW" altLang="en-US" b="1" dirty="0">
                <a:solidFill>
                  <a:schemeClr val="tx1"/>
                </a:solidFill>
              </a:rPr>
              <a:t>張牌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，玩家從中組出一套牌組後，比較牌組大小，以決定勝負。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牌組須符合規則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頭墩</a:t>
            </a:r>
            <a:r>
              <a:rPr lang="en-US" altLang="zh-TW" b="1" dirty="0">
                <a:solidFill>
                  <a:schemeClr val="tx1"/>
                </a:solidFill>
              </a:rPr>
              <a:t>(3)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&lt;</a:t>
            </a:r>
            <a:r>
              <a:rPr lang="zh-TW" altLang="en-US" b="1" dirty="0">
                <a:solidFill>
                  <a:schemeClr val="tx1"/>
                </a:solidFill>
              </a:rPr>
              <a:t> 二道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&lt;</a:t>
            </a:r>
            <a:r>
              <a:rPr lang="zh-TW" altLang="en-US" b="1" dirty="0">
                <a:solidFill>
                  <a:schemeClr val="tx1"/>
                </a:solidFill>
              </a:rPr>
              <a:t> 尾墩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 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否則直接認賠打槍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牌型的大小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五枚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對子同花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順子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兩對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一對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烏龍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採打槍規則，如果打槍其他玩家可得一墩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，否則則陪一墩</a:t>
            </a:r>
            <a:r>
              <a:rPr lang="en-US" altLang="zh-TW" b="1" dirty="0">
                <a:solidFill>
                  <a:schemeClr val="tx1"/>
                </a:solidFill>
              </a:rPr>
              <a:t>(-1)</a:t>
            </a:r>
            <a:r>
              <a:rPr lang="zh-TW" altLang="en-US" b="1" dirty="0">
                <a:solidFill>
                  <a:schemeClr val="tx1"/>
                </a:solidFill>
              </a:rPr>
              <a:t>，如果成功全壘打，可額外再得兩墩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0F0FDCDE-FD17-4F67-AABC-07FECC9DBB9D}"/>
              </a:ext>
            </a:extLst>
          </p:cNvPr>
          <p:cNvSpPr/>
          <p:nvPr/>
        </p:nvSpPr>
        <p:spPr>
          <a:xfrm>
            <a:off x="9227890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五枚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9DA0D59-E859-45D7-8B1C-677D9C0790A4}"/>
              </a:ext>
            </a:extLst>
          </p:cNvPr>
          <p:cNvSpPr/>
          <p:nvPr/>
        </p:nvSpPr>
        <p:spPr>
          <a:xfrm>
            <a:off x="1026812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同花順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C1A1379-33D5-41F4-941C-7B9A408C29B2}"/>
              </a:ext>
            </a:extLst>
          </p:cNvPr>
          <p:cNvSpPr/>
          <p:nvPr/>
        </p:nvSpPr>
        <p:spPr>
          <a:xfrm>
            <a:off x="818765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鐵支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6CEA5C3-9EDD-4540-A90B-056DCFDFBFB2}"/>
              </a:ext>
            </a:extLst>
          </p:cNvPr>
          <p:cNvSpPr/>
          <p:nvPr/>
        </p:nvSpPr>
        <p:spPr>
          <a:xfrm>
            <a:off x="9227890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葫蘆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E755AB-F4B5-4D7F-A05F-3AADD2E454FB}"/>
              </a:ext>
            </a:extLst>
          </p:cNvPr>
          <p:cNvSpPr/>
          <p:nvPr/>
        </p:nvSpPr>
        <p:spPr>
          <a:xfrm>
            <a:off x="1026812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同花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B93FC3F-F5FD-4216-8185-8B3BCC413BC9}"/>
              </a:ext>
            </a:extLst>
          </p:cNvPr>
          <p:cNvSpPr/>
          <p:nvPr/>
        </p:nvSpPr>
        <p:spPr>
          <a:xfrm>
            <a:off x="818765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順子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F73980B-88BB-418C-B8A2-A634723BAA42}"/>
              </a:ext>
            </a:extLst>
          </p:cNvPr>
          <p:cNvSpPr/>
          <p:nvPr/>
        </p:nvSpPr>
        <p:spPr>
          <a:xfrm>
            <a:off x="9227890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三條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63A06C5-0329-4FF3-BB42-13F426785711}"/>
              </a:ext>
            </a:extLst>
          </p:cNvPr>
          <p:cNvSpPr/>
          <p:nvPr/>
        </p:nvSpPr>
        <p:spPr>
          <a:xfrm>
            <a:off x="1026812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對子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63FEEBA-4A46-4D11-9403-0B83E9C6259D}"/>
              </a:ext>
            </a:extLst>
          </p:cNvPr>
          <p:cNvSpPr/>
          <p:nvPr/>
        </p:nvSpPr>
        <p:spPr>
          <a:xfrm>
            <a:off x="818765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彩金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004593B-1EF2-4A84-9647-4EF38C227A17}"/>
              </a:ext>
            </a:extLst>
          </p:cNvPr>
          <p:cNvGrpSpPr/>
          <p:nvPr/>
        </p:nvGrpSpPr>
        <p:grpSpPr>
          <a:xfrm>
            <a:off x="4091031" y="3338122"/>
            <a:ext cx="3045204" cy="3126291"/>
            <a:chOff x="4091031" y="3338122"/>
            <a:chExt cx="3045204" cy="3126291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7F811B15-8799-4FAA-AA7C-1C38F8AAA935}"/>
                </a:ext>
              </a:extLst>
            </p:cNvPr>
            <p:cNvSpPr/>
            <p:nvPr/>
          </p:nvSpPr>
          <p:spPr>
            <a:xfrm>
              <a:off x="5131266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五枚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3CC891B8-58C5-42B8-9982-D0E9CC9ADD64}"/>
                </a:ext>
              </a:extLst>
            </p:cNvPr>
            <p:cNvSpPr/>
            <p:nvPr/>
          </p:nvSpPr>
          <p:spPr>
            <a:xfrm>
              <a:off x="617150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同花順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17EE466-EED6-4598-A871-DF76B2C2FF7B}"/>
                </a:ext>
              </a:extLst>
            </p:cNvPr>
            <p:cNvSpPr/>
            <p:nvPr/>
          </p:nvSpPr>
          <p:spPr>
            <a:xfrm>
              <a:off x="409103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鐵支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E233ADB-739E-4EB1-BB1B-4817A0946AF3}"/>
                </a:ext>
              </a:extLst>
            </p:cNvPr>
            <p:cNvSpPr/>
            <p:nvPr/>
          </p:nvSpPr>
          <p:spPr>
            <a:xfrm>
              <a:off x="5131266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葫蘆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5E29D4D-4262-4B82-AEDF-BBD48B1143A2}"/>
                </a:ext>
              </a:extLst>
            </p:cNvPr>
            <p:cNvSpPr/>
            <p:nvPr/>
          </p:nvSpPr>
          <p:spPr>
            <a:xfrm>
              <a:off x="617150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同花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0A5F7ABC-CE3A-44B4-9E98-DA61B1C29A42}"/>
                </a:ext>
              </a:extLst>
            </p:cNvPr>
            <p:cNvSpPr/>
            <p:nvPr/>
          </p:nvSpPr>
          <p:spPr>
            <a:xfrm>
              <a:off x="409103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順子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1AB5AC0-AD07-455D-9A94-31F9665658BC}"/>
                </a:ext>
              </a:extLst>
            </p:cNvPr>
            <p:cNvSpPr/>
            <p:nvPr/>
          </p:nvSpPr>
          <p:spPr>
            <a:xfrm>
              <a:off x="5131266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三條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55D6982C-2A35-48F0-B02C-5507CA17983F}"/>
                </a:ext>
              </a:extLst>
            </p:cNvPr>
            <p:cNvSpPr/>
            <p:nvPr/>
          </p:nvSpPr>
          <p:spPr>
            <a:xfrm>
              <a:off x="617150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對子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ACAA3D9-21C4-4C87-8EBD-0367012A5410}"/>
                </a:ext>
              </a:extLst>
            </p:cNvPr>
            <p:cNvSpPr/>
            <p:nvPr/>
          </p:nvSpPr>
          <p:spPr>
            <a:xfrm>
              <a:off x="409103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彩金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9A74BDDF-B1A8-4A3F-B30A-0AC92A5408BC}"/>
              </a:ext>
            </a:extLst>
          </p:cNvPr>
          <p:cNvSpPr/>
          <p:nvPr/>
        </p:nvSpPr>
        <p:spPr>
          <a:xfrm>
            <a:off x="9227890" y="579541"/>
            <a:ext cx="1115736" cy="964734"/>
          </a:xfrm>
          <a:prstGeom prst="rightArrow">
            <a:avLst/>
          </a:prstGeom>
          <a:solidFill>
            <a:srgbClr val="E9A9C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出牌</a:t>
            </a:r>
          </a:p>
        </p:txBody>
      </p:sp>
    </p:spTree>
    <p:extLst>
      <p:ext uri="{BB962C8B-B14F-4D97-AF65-F5344CB8AC3E}">
        <p14:creationId xmlns:p14="http://schemas.microsoft.com/office/powerpoint/2010/main" val="7074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625E32-261A-4909-B8DB-90B78EFB31E6}"/>
              </a:ext>
            </a:extLst>
          </p:cNvPr>
          <p:cNvSpPr/>
          <p:nvPr/>
        </p:nvSpPr>
        <p:spPr>
          <a:xfrm>
            <a:off x="2592197" y="1073790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進入組牌階段，玩家可以點選牌型按鈕快速理牌，並將牌組放入畫面中的放牌區。準備好牌組後，可以點選準備按鈕等待牌局開始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如果超時</a:t>
            </a:r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zh-TW" altLang="en-US" b="1" dirty="0">
                <a:solidFill>
                  <a:schemeClr val="tx1"/>
                </a:solidFill>
              </a:rPr>
              <a:t>分鐘，系統將自動幫你出牌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，並依照結果得失分數。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以下特殊牌型會有額外的加分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頭墩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衝三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、彩金衝三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衝三即頭墩為三條的牌型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二道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(+10)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尾墩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</a:p>
        </p:txBody>
      </p:sp>
    </p:spTree>
    <p:extLst>
      <p:ext uri="{BB962C8B-B14F-4D97-AF65-F5344CB8AC3E}">
        <p14:creationId xmlns:p14="http://schemas.microsoft.com/office/powerpoint/2010/main" val="24030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2810313" y="595617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5965972" y="1375792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6" name="乘號 5">
            <a:extLst>
              <a:ext uri="{FF2B5EF4-FFF2-40B4-BE49-F238E27FC236}">
                <a16:creationId xmlns:a16="http://schemas.microsoft.com/office/drawing/2014/main" id="{C0152388-BA19-4063-B17C-154FE4CF64CA}"/>
              </a:ext>
            </a:extLst>
          </p:cNvPr>
          <p:cNvSpPr/>
          <p:nvPr/>
        </p:nvSpPr>
        <p:spPr>
          <a:xfrm>
            <a:off x="9496338" y="1442906"/>
            <a:ext cx="1191237" cy="11912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96B05E-ADBF-4CD8-AF83-FC0C020254B3}"/>
              </a:ext>
            </a:extLst>
          </p:cNvPr>
          <p:cNvSpPr/>
          <p:nvPr/>
        </p:nvSpPr>
        <p:spPr>
          <a:xfrm>
            <a:off x="2425817" y="3893889"/>
            <a:ext cx="2172749" cy="21727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單人遊戲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013549-4952-4A2E-B62E-2C8AE2564F81}"/>
              </a:ext>
            </a:extLst>
          </p:cNvPr>
          <p:cNvSpPr/>
          <p:nvPr/>
        </p:nvSpPr>
        <p:spPr>
          <a:xfrm>
            <a:off x="5420687" y="3893889"/>
            <a:ext cx="2172749" cy="21727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連線遊戲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F5885FF-C938-4368-957F-F38C8F4AA12F}"/>
              </a:ext>
            </a:extLst>
          </p:cNvPr>
          <p:cNvGrpSpPr/>
          <p:nvPr/>
        </p:nvGrpSpPr>
        <p:grpSpPr>
          <a:xfrm>
            <a:off x="9232083" y="3556930"/>
            <a:ext cx="1084978" cy="1084978"/>
            <a:chOff x="9232083" y="3556930"/>
            <a:chExt cx="1084978" cy="1084978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3E0DA253-49CC-4DD4-9415-2767E421861F}"/>
                </a:ext>
              </a:extLst>
            </p:cNvPr>
            <p:cNvSpPr/>
            <p:nvPr/>
          </p:nvSpPr>
          <p:spPr>
            <a:xfrm>
              <a:off x="9327859" y="3632431"/>
              <a:ext cx="893426" cy="893426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1E5D1FD-9071-40AB-B92B-C4666945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083" y="3556930"/>
              <a:ext cx="1084978" cy="1084978"/>
            </a:xfrm>
            <a:prstGeom prst="rect">
              <a:avLst/>
            </a:prstGeom>
          </p:spPr>
        </p:pic>
      </p:grp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4F7502D-79E8-47E3-9413-B59FB635E500}"/>
              </a:ext>
            </a:extLst>
          </p:cNvPr>
          <p:cNvCxnSpPr>
            <a:cxnSpLocks/>
          </p:cNvCxnSpPr>
          <p:nvPr/>
        </p:nvCxnSpPr>
        <p:spPr>
          <a:xfrm>
            <a:off x="8925886" y="5237524"/>
            <a:ext cx="1295399" cy="6543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1F9830-5020-4648-A476-D8BC18DF13F5}"/>
              </a:ext>
            </a:extLst>
          </p:cNvPr>
          <p:cNvGrpSpPr/>
          <p:nvPr/>
        </p:nvGrpSpPr>
        <p:grpSpPr>
          <a:xfrm>
            <a:off x="8464492" y="369116"/>
            <a:ext cx="1740015" cy="973120"/>
            <a:chOff x="8464492" y="369116"/>
            <a:chExt cx="1740015" cy="973120"/>
          </a:xfrm>
        </p:grpSpPr>
        <p:cxnSp>
          <p:nvCxnSpPr>
            <p:cNvPr id="20" name="接點: 弧形 19">
              <a:extLst>
                <a:ext uri="{FF2B5EF4-FFF2-40B4-BE49-F238E27FC236}">
                  <a16:creationId xmlns:a16="http://schemas.microsoft.com/office/drawing/2014/main" id="{F222071B-A242-4827-A010-4E741A3F6587}"/>
                </a:ext>
              </a:extLst>
            </p:cNvPr>
            <p:cNvCxnSpPr/>
            <p:nvPr/>
          </p:nvCxnSpPr>
          <p:spPr>
            <a:xfrm flipV="1">
              <a:off x="8751466" y="520119"/>
              <a:ext cx="1152786" cy="65434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弧形 20">
              <a:extLst>
                <a:ext uri="{FF2B5EF4-FFF2-40B4-BE49-F238E27FC236}">
                  <a16:creationId xmlns:a16="http://schemas.microsoft.com/office/drawing/2014/main" id="{8A496800-ADF2-4C73-9096-457327F74523}"/>
                </a:ext>
              </a:extLst>
            </p:cNvPr>
            <p:cNvCxnSpPr>
              <a:cxnSpLocks/>
            </p:cNvCxnSpPr>
            <p:nvPr/>
          </p:nvCxnSpPr>
          <p:spPr>
            <a:xfrm>
              <a:off x="8751466" y="520119"/>
              <a:ext cx="1152786" cy="66832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13A0703-5568-4B63-8B77-A1C471E567EE}"/>
                </a:ext>
              </a:extLst>
            </p:cNvPr>
            <p:cNvSpPr/>
            <p:nvPr/>
          </p:nvSpPr>
          <p:spPr>
            <a:xfrm>
              <a:off x="8464492" y="369116"/>
              <a:ext cx="1740015" cy="9731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發      牌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9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813733" y="142611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3457663" y="142611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D026C55-459A-4242-BF8F-1F16B70FC1B2}"/>
              </a:ext>
            </a:extLst>
          </p:cNvPr>
          <p:cNvSpPr/>
          <p:nvPr/>
        </p:nvSpPr>
        <p:spPr>
          <a:xfrm>
            <a:off x="738231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花色優先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515374-A2F3-4B79-8E2E-29B479346ECD}"/>
              </a:ext>
            </a:extLst>
          </p:cNvPr>
          <p:cNvSpPr/>
          <p:nvPr/>
        </p:nvSpPr>
        <p:spPr>
          <a:xfrm>
            <a:off x="2442595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大小優先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0D59579-1E42-4DFA-B12D-1D92017E7A04}"/>
              </a:ext>
            </a:extLst>
          </p:cNvPr>
          <p:cNvSpPr/>
          <p:nvPr/>
        </p:nvSpPr>
        <p:spPr>
          <a:xfrm>
            <a:off x="813733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頭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20F64E-D5F3-43B9-AC77-CE5679D66ADA}"/>
              </a:ext>
            </a:extLst>
          </p:cNvPr>
          <p:cNvSpPr/>
          <p:nvPr/>
        </p:nvSpPr>
        <p:spPr>
          <a:xfrm>
            <a:off x="1939955" y="4790112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二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F481698-F911-4E54-9B79-FFE4BA40D4A5}"/>
              </a:ext>
            </a:extLst>
          </p:cNvPr>
          <p:cNvSpPr/>
          <p:nvPr/>
        </p:nvSpPr>
        <p:spPr>
          <a:xfrm>
            <a:off x="3063380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尾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8DCA6CB-10FC-4C24-92D8-F1BF9934E11D}"/>
              </a:ext>
            </a:extLst>
          </p:cNvPr>
          <p:cNvSpPr/>
          <p:nvPr/>
        </p:nvSpPr>
        <p:spPr>
          <a:xfrm>
            <a:off x="1256252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清空牌型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24481D7-2F04-4F08-B843-192FAA0568E9}"/>
              </a:ext>
            </a:extLst>
          </p:cNvPr>
          <p:cNvSpPr/>
          <p:nvPr/>
        </p:nvSpPr>
        <p:spPr>
          <a:xfrm>
            <a:off x="2442595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自動出牌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CA00174-733E-4C2A-8680-65DDE45B66E8}"/>
              </a:ext>
            </a:extLst>
          </p:cNvPr>
          <p:cNvGrpSpPr/>
          <p:nvPr/>
        </p:nvGrpSpPr>
        <p:grpSpPr>
          <a:xfrm>
            <a:off x="6049163" y="3661098"/>
            <a:ext cx="3130493" cy="2581710"/>
            <a:chOff x="6049163" y="3661098"/>
            <a:chExt cx="3130493" cy="2581710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158D223-6387-44F6-9CC9-9B2E2FDCB1C9}"/>
                </a:ext>
              </a:extLst>
            </p:cNvPr>
            <p:cNvSpPr/>
            <p:nvPr/>
          </p:nvSpPr>
          <p:spPr>
            <a:xfrm>
              <a:off x="6049163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花色優先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A5D8A437-1550-4570-8DAB-08AB8E7A4E7F}"/>
                </a:ext>
              </a:extLst>
            </p:cNvPr>
            <p:cNvSpPr/>
            <p:nvPr/>
          </p:nvSpPr>
          <p:spPr>
            <a:xfrm>
              <a:off x="7753527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大小優先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5602F47-8972-4379-8A29-F8DEB9262793}"/>
                </a:ext>
              </a:extLst>
            </p:cNvPr>
            <p:cNvSpPr/>
            <p:nvPr/>
          </p:nvSpPr>
          <p:spPr>
            <a:xfrm>
              <a:off x="6124665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頭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676FEFE7-1859-4A39-A24A-6B1A182D9708}"/>
                </a:ext>
              </a:extLst>
            </p:cNvPr>
            <p:cNvSpPr/>
            <p:nvPr/>
          </p:nvSpPr>
          <p:spPr>
            <a:xfrm>
              <a:off x="7250887" y="4674065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二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F0145CB-2424-44B7-A8A5-7EE4BB9734D9}"/>
                </a:ext>
              </a:extLst>
            </p:cNvPr>
            <p:cNvSpPr/>
            <p:nvPr/>
          </p:nvSpPr>
          <p:spPr>
            <a:xfrm>
              <a:off x="8374312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尾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B899652-589D-427F-B3D1-A192433C7CE8}"/>
                </a:ext>
              </a:extLst>
            </p:cNvPr>
            <p:cNvSpPr/>
            <p:nvPr/>
          </p:nvSpPr>
          <p:spPr>
            <a:xfrm>
              <a:off x="6567184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清空牌型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B81B51C1-075C-4569-B2EB-F8801D41FA87}"/>
                </a:ext>
              </a:extLst>
            </p:cNvPr>
            <p:cNvSpPr/>
            <p:nvPr/>
          </p:nvSpPr>
          <p:spPr>
            <a:xfrm>
              <a:off x="7753527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自動出牌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0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28E0E51E-BF47-408F-937E-4CADEEC3E5BE}"/>
              </a:ext>
            </a:extLst>
          </p:cNvPr>
          <p:cNvSpPr/>
          <p:nvPr/>
        </p:nvSpPr>
        <p:spPr>
          <a:xfrm>
            <a:off x="1627464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頭墩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87741E3-B1FD-48A5-94EF-A1BF574866FA}"/>
              </a:ext>
            </a:extLst>
          </p:cNvPr>
          <p:cNvSpPr/>
          <p:nvPr/>
        </p:nvSpPr>
        <p:spPr>
          <a:xfrm>
            <a:off x="4296561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二道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98B3795-5331-4B51-AF2A-293297D0DCAF}"/>
              </a:ext>
            </a:extLst>
          </p:cNvPr>
          <p:cNvSpPr/>
          <p:nvPr/>
        </p:nvSpPr>
        <p:spPr>
          <a:xfrm>
            <a:off x="6897149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尾</a:t>
            </a:r>
            <a:r>
              <a:rPr lang="zh-TW" altLang="en-US" sz="3200" b="1">
                <a:solidFill>
                  <a:schemeClr val="tx1"/>
                </a:solidFill>
              </a:rPr>
              <a:t>墩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5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466</Words>
  <Application>Microsoft Office PowerPoint</Application>
  <PresentationFormat>寬螢幕</PresentationFormat>
  <Paragraphs>67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張俊淇</dc:creator>
  <cp:lastModifiedBy>張俊淇</cp:lastModifiedBy>
  <cp:revision>23</cp:revision>
  <dcterms:created xsi:type="dcterms:W3CDTF">2023-12-07T14:12:37Z</dcterms:created>
  <dcterms:modified xsi:type="dcterms:W3CDTF">2023-12-20T15:31:20Z</dcterms:modified>
</cp:coreProperties>
</file>