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先生" initials="许先生" lastIdx="2" clrIdx="0">
    <p:extLst>
      <p:ext uri="{19B8F6BF-5375-455C-9EA6-DF929625EA0E}">
        <p15:presenceInfo xmlns:p15="http://schemas.microsoft.com/office/powerpoint/2012/main" userId="5c929cb7b1f48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5D"/>
    <a:srgbClr val="C55A11"/>
    <a:srgbClr val="59C1D9"/>
    <a:srgbClr val="FBE5D6"/>
    <a:srgbClr val="A0CC82"/>
    <a:srgbClr val="5D9CD5"/>
    <a:srgbClr val="BD8431"/>
    <a:srgbClr val="FFEEBC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302" autoAdjust="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2E0FB-5C65-499A-BA47-04AB599F9D7D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F43B1-8403-4378-9391-CFB94C727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9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531E2-A173-46F1-BBFA-0B402852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656A28-F75D-44B7-BFBC-3F3AB6F1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D797-838E-4C92-8F94-44AA06AE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6AFA0-4FFF-4B73-A6BF-18FC066D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742A1-B3FC-4508-8034-EF63FD5D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A6C7-B309-4322-A2EC-A62912A3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446A50-9EF2-45BC-A527-B83858755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FFEDB-195A-48D2-BAB5-9154AB04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22C4-D501-47CA-9BCD-7CFF3FEB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09CE6-A641-4290-8D48-F556A26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A7063-B57D-4242-8CFB-8C67EBD85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41AF5A-FE61-4E47-BFF1-15C4E12C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0884B-6B74-46B6-B8BC-2D42DC86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BE9AA-C47F-4EA0-9369-AE62B630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D323F-FAE0-41C7-8444-0B8AEEC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D637B-C1E6-4A5D-A3D9-DB720E71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94631-4DB9-49E6-A655-C4DB9FB9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31790-46E0-4130-93D6-1585A8A2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CCCA0-2EB4-44EF-8CC1-6AFB0B95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93E56-BDB5-44E6-90F9-06E000D1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8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4E073-64E2-4ADB-A171-1E4DAEA2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7162E-AD60-4AC0-B667-284723A3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862F5-4E0A-491B-B13A-54A11A33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06C04-D5BE-4E6E-8FBC-5497C5E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57E6E-AA10-4E85-B5D4-0E4DF5EF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E8E3-F550-4278-9989-7EBB0B9B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30FFB-1CD7-49CA-8780-64A1B0C73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32D8E-FE9B-49A7-83F4-61AAB0495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B4368-6659-4904-B46A-543A839B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BFAD4-08C5-41FF-8143-B914D63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DEC92-53CA-4052-A8B3-698E30CC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49202-D404-49BF-9B8C-73DABD4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24C7F-7386-4BAF-ACE1-900C48B0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72640-7F0B-47F3-A78F-3E821E9CF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5D239-D356-4593-A628-144FCAC43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95AA2B-E9B3-47E0-9645-678906039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8F8906-B0A9-43BE-8BE0-64BD972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E07A8-5EE4-420E-9964-CFF0B714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B35754-186A-4092-A4DA-5B762D5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0F3E-8ADB-4CBF-ABF9-6D524F0B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D1EF3-BBA2-4B1A-AE0F-1CE36F11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CF0AF-A01D-4D30-8AF7-FA9E9720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FCB6D-CD3A-44FD-917F-1BEE5D61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879B91-338F-4791-9AFA-4B38C42E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D8009-DC41-4C07-B792-43C06DFF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C8A13-211C-4BD0-8A61-94DD771E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886B-4B02-4255-9778-18DADBB8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77A4F-512D-477E-8B4C-70960B5A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93F19-4F74-47E3-840F-701FCA67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B5CC5-9A9F-4133-8AD2-DC1D79AA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EF6BD-82CB-418D-89B3-500CB1DB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FD714-6617-4BFC-A15A-02981D1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6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79402-78CB-43CB-956A-7F737F86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2A8982-E96E-4FBF-AD0C-11A61CE9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AA026-10D6-4E56-A0BD-29797273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5AE0-1A5E-4CB5-97A0-1F8676D9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3811C-2186-4F5F-899A-4A682C6C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C45AC-FFC6-4E7A-9057-DC4654C1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29947-6904-4F79-AD67-662ABAC7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9373A-980A-4584-9846-86641795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297A7-3195-4CA2-9FF9-6F0E7BC60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DF064-67B7-4EC6-B84D-524129232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8213E-FB45-408A-9090-FD1725CC7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1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DE1403-1ED3-4207-9B9F-BD58DEC2D49E}"/>
              </a:ext>
            </a:extLst>
          </p:cNvPr>
          <p:cNvSpPr/>
          <p:nvPr/>
        </p:nvSpPr>
        <p:spPr>
          <a:xfrm>
            <a:off x="3676072" y="1012611"/>
            <a:ext cx="895924" cy="2063099"/>
          </a:xfrm>
          <a:prstGeom prst="rect">
            <a:avLst/>
          </a:prstGeom>
          <a:solidFill>
            <a:schemeClr val="accent6">
              <a:lumMod val="60000"/>
              <a:lumOff val="40000"/>
              <a:alpha val="63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91246-6EEA-4538-990E-FD8F40BA0DC0}"/>
              </a:ext>
            </a:extLst>
          </p:cNvPr>
          <p:cNvSpPr/>
          <p:nvPr/>
        </p:nvSpPr>
        <p:spPr>
          <a:xfrm>
            <a:off x="4572000" y="1012611"/>
            <a:ext cx="2334029" cy="1435025"/>
          </a:xfrm>
          <a:prstGeom prst="rect">
            <a:avLst/>
          </a:prstGeom>
          <a:solidFill>
            <a:srgbClr val="00B0F0">
              <a:alpha val="33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335B41-23B3-4194-B4A0-EF6267F98792}"/>
              </a:ext>
            </a:extLst>
          </p:cNvPr>
          <p:cNvSpPr/>
          <p:nvPr/>
        </p:nvSpPr>
        <p:spPr>
          <a:xfrm>
            <a:off x="4571998" y="2447637"/>
            <a:ext cx="2334029" cy="628074"/>
          </a:xfrm>
          <a:prstGeom prst="rect">
            <a:avLst/>
          </a:prstGeom>
          <a:solidFill>
            <a:srgbClr val="FF66FF">
              <a:alpha val="37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763B0D-06E1-41DB-BB4C-E015367BE0D3}"/>
              </a:ext>
            </a:extLst>
          </p:cNvPr>
          <p:cNvSpPr/>
          <p:nvPr/>
        </p:nvSpPr>
        <p:spPr>
          <a:xfrm>
            <a:off x="3676072" y="3075711"/>
            <a:ext cx="3229954" cy="628075"/>
          </a:xfrm>
          <a:prstGeom prst="rect">
            <a:avLst/>
          </a:prstGeom>
          <a:solidFill>
            <a:srgbClr val="C00000">
              <a:alpha val="28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66EC28-42EA-44A7-A173-E85DD36A0DB0}"/>
              </a:ext>
            </a:extLst>
          </p:cNvPr>
          <p:cNvSpPr/>
          <p:nvPr/>
        </p:nvSpPr>
        <p:spPr>
          <a:xfrm>
            <a:off x="3676073" y="495300"/>
            <a:ext cx="3229954" cy="517311"/>
          </a:xfrm>
          <a:prstGeom prst="rect">
            <a:avLst/>
          </a:prstGeom>
          <a:solidFill>
            <a:schemeClr val="accent4">
              <a:lumMod val="40000"/>
              <a:lumOff val="60000"/>
              <a:alpha val="66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D203CC5-AD47-49E3-88FE-665732CAB1A0}"/>
              </a:ext>
            </a:extLst>
          </p:cNvPr>
          <p:cNvGrpSpPr/>
          <p:nvPr/>
        </p:nvGrpSpPr>
        <p:grpSpPr>
          <a:xfrm>
            <a:off x="4791466" y="2472247"/>
            <a:ext cx="2028431" cy="563342"/>
            <a:chOff x="4791466" y="2472247"/>
            <a:chExt cx="2028431" cy="56334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1A09CB-B76D-49BC-BEFF-5CA69F631AEF}"/>
                </a:ext>
              </a:extLst>
            </p:cNvPr>
            <p:cNvSpPr txBox="1"/>
            <p:nvPr/>
          </p:nvSpPr>
          <p:spPr>
            <a:xfrm>
              <a:off x="4791466" y="2472247"/>
              <a:ext cx="151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活性表皮层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511CB8-B59D-4A36-8CA6-8FDA44C8F26C}"/>
                </a:ext>
              </a:extLst>
            </p:cNvPr>
            <p:cNvSpPr txBox="1"/>
            <p:nvPr/>
          </p:nvSpPr>
          <p:spPr>
            <a:xfrm>
              <a:off x="4791468" y="2697035"/>
              <a:ext cx="2028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Viable Epidermis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C2B480-D97F-4A25-AEE1-BD0EB1064A61}"/>
              </a:ext>
            </a:extLst>
          </p:cNvPr>
          <p:cNvGrpSpPr/>
          <p:nvPr/>
        </p:nvGrpSpPr>
        <p:grpSpPr>
          <a:xfrm>
            <a:off x="5143693" y="1246743"/>
            <a:ext cx="2038157" cy="893185"/>
            <a:chOff x="5081781" y="1156819"/>
            <a:chExt cx="2028433" cy="89318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909CB0-EE24-4200-B10C-F310E106D1BE}"/>
                </a:ext>
              </a:extLst>
            </p:cNvPr>
            <p:cNvSpPr txBox="1"/>
            <p:nvPr/>
          </p:nvSpPr>
          <p:spPr>
            <a:xfrm>
              <a:off x="5081781" y="1156819"/>
              <a:ext cx="1514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角质层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5069AA8-6D4E-45C1-B88B-EABD25D9F34E}"/>
                </a:ext>
              </a:extLst>
            </p:cNvPr>
            <p:cNvSpPr txBox="1"/>
            <p:nvPr/>
          </p:nvSpPr>
          <p:spPr>
            <a:xfrm>
              <a:off x="5081785" y="1457953"/>
              <a:ext cx="2028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Stratum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3FAC37-A4A6-43CD-A29A-D046ADEDB6DC}"/>
                </a:ext>
              </a:extLst>
            </p:cNvPr>
            <p:cNvSpPr/>
            <p:nvPr/>
          </p:nvSpPr>
          <p:spPr>
            <a:xfrm>
              <a:off x="5081781" y="1680672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Corneum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25A7C50-B599-4BBA-A23A-B4BFF5A31753}"/>
              </a:ext>
            </a:extLst>
          </p:cNvPr>
          <p:cNvGrpSpPr/>
          <p:nvPr/>
        </p:nvGrpSpPr>
        <p:grpSpPr>
          <a:xfrm>
            <a:off x="3676072" y="1630171"/>
            <a:ext cx="2038153" cy="637855"/>
            <a:chOff x="5130491" y="1177670"/>
            <a:chExt cx="2028429" cy="63785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DF295D-7B08-4C54-98AA-2C67BF809950}"/>
                </a:ext>
              </a:extLst>
            </p:cNvPr>
            <p:cNvSpPr txBox="1"/>
            <p:nvPr/>
          </p:nvSpPr>
          <p:spPr>
            <a:xfrm>
              <a:off x="5231082" y="1177670"/>
              <a:ext cx="1514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毛囊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FD3B8A4-040F-4FA4-8DE3-3DDE0B5909F5}"/>
                </a:ext>
              </a:extLst>
            </p:cNvPr>
            <p:cNvSpPr txBox="1"/>
            <p:nvPr/>
          </p:nvSpPr>
          <p:spPr>
            <a:xfrm>
              <a:off x="5130491" y="1446193"/>
              <a:ext cx="202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Follicle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182A7B9-E4BA-488B-B8E0-75F404F71BEA}"/>
              </a:ext>
            </a:extLst>
          </p:cNvPr>
          <p:cNvGrpSpPr/>
          <p:nvPr/>
        </p:nvGrpSpPr>
        <p:grpSpPr>
          <a:xfrm>
            <a:off x="4162040" y="443441"/>
            <a:ext cx="2647557" cy="578422"/>
            <a:chOff x="4791468" y="2457167"/>
            <a:chExt cx="2647557" cy="57842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E3300F-61CA-48B6-B5D6-3619B1735034}"/>
                </a:ext>
              </a:extLst>
            </p:cNvPr>
            <p:cNvSpPr txBox="1"/>
            <p:nvPr/>
          </p:nvSpPr>
          <p:spPr>
            <a:xfrm>
              <a:off x="5151742" y="2457167"/>
              <a:ext cx="174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皮肤表皮储仓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A568FB-23A5-42CC-860F-B4E7EA69ECE8}"/>
                </a:ext>
              </a:extLst>
            </p:cNvPr>
            <p:cNvSpPr txBox="1"/>
            <p:nvPr/>
          </p:nvSpPr>
          <p:spPr>
            <a:xfrm>
              <a:off x="4791468" y="2697035"/>
              <a:ext cx="264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Skin Surface Depot/Well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E40D15-2088-4521-B9B2-71D3241A772D}"/>
              </a:ext>
            </a:extLst>
          </p:cNvPr>
          <p:cNvGrpSpPr/>
          <p:nvPr/>
        </p:nvGrpSpPr>
        <p:grpSpPr>
          <a:xfrm>
            <a:off x="3969542" y="3115832"/>
            <a:ext cx="2781992" cy="577438"/>
            <a:chOff x="4636976" y="2517107"/>
            <a:chExt cx="2781992" cy="577438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18422F-06C3-45C5-80F5-61858D81C95A}"/>
                </a:ext>
              </a:extLst>
            </p:cNvPr>
            <p:cNvSpPr txBox="1"/>
            <p:nvPr/>
          </p:nvSpPr>
          <p:spPr>
            <a:xfrm>
              <a:off x="5230298" y="2517107"/>
              <a:ext cx="174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血浆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体循环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F92C41-1B0A-4288-9BCE-09B22040CD10}"/>
                </a:ext>
              </a:extLst>
            </p:cNvPr>
            <p:cNvSpPr txBox="1"/>
            <p:nvPr/>
          </p:nvSpPr>
          <p:spPr>
            <a:xfrm>
              <a:off x="4636976" y="2755991"/>
              <a:ext cx="2781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Plasma/Systemic Circulation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87165EB-F818-43C0-A04D-04A9644B8D48}"/>
              </a:ext>
            </a:extLst>
          </p:cNvPr>
          <p:cNvSpPr/>
          <p:nvPr/>
        </p:nvSpPr>
        <p:spPr>
          <a:xfrm>
            <a:off x="3982693" y="840861"/>
            <a:ext cx="282681" cy="400110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F08FA074-DE0C-48BD-AE25-540348F7CC03}"/>
              </a:ext>
            </a:extLst>
          </p:cNvPr>
          <p:cNvSpPr/>
          <p:nvPr/>
        </p:nvSpPr>
        <p:spPr>
          <a:xfrm>
            <a:off x="6433791" y="837156"/>
            <a:ext cx="282681" cy="400110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C07274F-D531-4FF6-A8E2-5A529E495E63}"/>
              </a:ext>
            </a:extLst>
          </p:cNvPr>
          <p:cNvGrpSpPr/>
          <p:nvPr/>
        </p:nvGrpSpPr>
        <p:grpSpPr>
          <a:xfrm>
            <a:off x="4336398" y="1292349"/>
            <a:ext cx="443468" cy="426734"/>
            <a:chOff x="4347999" y="1314311"/>
            <a:chExt cx="443468" cy="426734"/>
          </a:xfrm>
        </p:grpSpPr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F1C1B96B-F032-45D9-AC7D-34623EB4ABB6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A62062D0-61BA-4BBD-9793-F4A17C06BBCA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E48A8FE-76E5-4901-BDEF-6ADF4D97BDCC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C42FD6E-8049-4CE5-8692-11C1BE559A59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5272946-3D26-40D4-812E-A5C58ED505B0}"/>
              </a:ext>
            </a:extLst>
          </p:cNvPr>
          <p:cNvGrpSpPr/>
          <p:nvPr/>
        </p:nvGrpSpPr>
        <p:grpSpPr>
          <a:xfrm rot="5400000">
            <a:off x="6089915" y="2233981"/>
            <a:ext cx="443468" cy="426734"/>
            <a:chOff x="4347999" y="1314311"/>
            <a:chExt cx="443468" cy="426734"/>
          </a:xfrm>
        </p:grpSpPr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BE6175B6-D950-4773-8A09-98E36477AF71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箭头: 下 47">
              <a:extLst>
                <a:ext uri="{FF2B5EF4-FFF2-40B4-BE49-F238E27FC236}">
                  <a16:creationId xmlns:a16="http://schemas.microsoft.com/office/drawing/2014/main" id="{77CF96A2-D34A-438B-985D-CCCCA94C6C84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4FCE153-C335-4886-B833-7D309CA5CDFE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3EDA0E7-C2AE-4906-8397-17A0B314371C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AAD5A13-C54A-45AE-8B85-95394E2BC443}"/>
              </a:ext>
            </a:extLst>
          </p:cNvPr>
          <p:cNvGrpSpPr/>
          <p:nvPr/>
        </p:nvGrpSpPr>
        <p:grpSpPr>
          <a:xfrm>
            <a:off x="4347997" y="2539603"/>
            <a:ext cx="443468" cy="426734"/>
            <a:chOff x="4347999" y="1314311"/>
            <a:chExt cx="443468" cy="426734"/>
          </a:xfrm>
        </p:grpSpPr>
        <p:sp>
          <p:nvSpPr>
            <p:cNvPr id="52" name="箭头: 下 51">
              <a:extLst>
                <a:ext uri="{FF2B5EF4-FFF2-40B4-BE49-F238E27FC236}">
                  <a16:creationId xmlns:a16="http://schemas.microsoft.com/office/drawing/2014/main" id="{6F7DBC07-AA3B-4FB3-A734-E4D83688E917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箭头: 下 52">
              <a:extLst>
                <a:ext uri="{FF2B5EF4-FFF2-40B4-BE49-F238E27FC236}">
                  <a16:creationId xmlns:a16="http://schemas.microsoft.com/office/drawing/2014/main" id="{675A69F8-0626-4A79-8BD5-3767CB3649D6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76DE5DD-D500-4B49-93CB-E81F9E1291FF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7065288-E2BA-4FE1-A364-25FC39A53F8A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CDC8484-EA5C-4F48-AAA6-F78611281845}"/>
              </a:ext>
            </a:extLst>
          </p:cNvPr>
          <p:cNvGrpSpPr/>
          <p:nvPr/>
        </p:nvGrpSpPr>
        <p:grpSpPr>
          <a:xfrm rot="5400000">
            <a:off x="3869534" y="2865875"/>
            <a:ext cx="443468" cy="426734"/>
            <a:chOff x="4347999" y="1314311"/>
            <a:chExt cx="443468" cy="426734"/>
          </a:xfrm>
        </p:grpSpPr>
        <p:sp>
          <p:nvSpPr>
            <p:cNvPr id="57" name="箭头: 下 56">
              <a:extLst>
                <a:ext uri="{FF2B5EF4-FFF2-40B4-BE49-F238E27FC236}">
                  <a16:creationId xmlns:a16="http://schemas.microsoft.com/office/drawing/2014/main" id="{3076B485-8423-4E86-80B0-44AFB45C9D57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箭头: 下 57">
              <a:extLst>
                <a:ext uri="{FF2B5EF4-FFF2-40B4-BE49-F238E27FC236}">
                  <a16:creationId xmlns:a16="http://schemas.microsoft.com/office/drawing/2014/main" id="{7DFF2ACA-EEB0-4842-869A-CD722556AA14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A9FF80D5-BB0D-44DF-8B31-EAEBD1600B49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E60101B-5E63-4352-AD70-5336EB03FD79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28EBE3E-07A6-4C5D-AE13-AB75A2906831}"/>
              </a:ext>
            </a:extLst>
          </p:cNvPr>
          <p:cNvGrpSpPr/>
          <p:nvPr/>
        </p:nvGrpSpPr>
        <p:grpSpPr>
          <a:xfrm rot="5400000">
            <a:off x="6422242" y="2857060"/>
            <a:ext cx="443468" cy="426734"/>
            <a:chOff x="4347999" y="1314311"/>
            <a:chExt cx="443468" cy="426734"/>
          </a:xfrm>
        </p:grpSpPr>
        <p:sp>
          <p:nvSpPr>
            <p:cNvPr id="62" name="箭头: 下 61">
              <a:extLst>
                <a:ext uri="{FF2B5EF4-FFF2-40B4-BE49-F238E27FC236}">
                  <a16:creationId xmlns:a16="http://schemas.microsoft.com/office/drawing/2014/main" id="{09FF0BE7-4C8A-43AC-B931-F1DB8209A865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E9BB8A7F-32B6-48F5-931C-66AFBEC2293B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BD67A8A-35D2-4E4A-994E-ED6430C8AB68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FB2236-A1D1-4B98-9862-62B465B350A9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A5DE41C0-D076-4FA6-8A5D-FE5954FB23E3}"/>
              </a:ext>
            </a:extLst>
          </p:cNvPr>
          <p:cNvSpPr txBox="1"/>
          <p:nvPr/>
        </p:nvSpPr>
        <p:spPr>
          <a:xfrm>
            <a:off x="6121410" y="1256182"/>
            <a:ext cx="430887" cy="10183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有厚度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0763B0D-06E1-41DB-BB4C-E015367BE0D3}"/>
              </a:ext>
            </a:extLst>
          </p:cNvPr>
          <p:cNvSpPr/>
          <p:nvPr/>
        </p:nvSpPr>
        <p:spPr>
          <a:xfrm>
            <a:off x="5796970" y="1449826"/>
            <a:ext cx="972390" cy="3628343"/>
          </a:xfrm>
          <a:prstGeom prst="rect">
            <a:avLst/>
          </a:prstGeom>
          <a:solidFill>
            <a:srgbClr val="C00000">
              <a:alpha val="28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E40D15-2088-4521-B9B2-71D3241A772D}"/>
              </a:ext>
            </a:extLst>
          </p:cNvPr>
          <p:cNvGrpSpPr/>
          <p:nvPr/>
        </p:nvGrpSpPr>
        <p:grpSpPr>
          <a:xfrm>
            <a:off x="4891453" y="2143875"/>
            <a:ext cx="2781992" cy="1282431"/>
            <a:chOff x="-930599" y="3431185"/>
            <a:chExt cx="2781992" cy="1282431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B914178-2C93-4A24-8CEA-28893FC2CB4B}"/>
                </a:ext>
              </a:extLst>
            </p:cNvPr>
            <p:cNvSpPr txBox="1"/>
            <p:nvPr/>
          </p:nvSpPr>
          <p:spPr>
            <a:xfrm>
              <a:off x="121843" y="3431185"/>
              <a:ext cx="677108" cy="10171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血浆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F92C41-1B0A-4288-9BCE-09B22040CD10}"/>
                </a:ext>
              </a:extLst>
            </p:cNvPr>
            <p:cNvSpPr txBox="1"/>
            <p:nvPr/>
          </p:nvSpPr>
          <p:spPr>
            <a:xfrm>
              <a:off x="-930599" y="4344284"/>
              <a:ext cx="278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Plasma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FAB5F3-2986-4525-8604-21BA85777655}"/>
              </a:ext>
            </a:extLst>
          </p:cNvPr>
          <p:cNvGrpSpPr/>
          <p:nvPr/>
        </p:nvGrpSpPr>
        <p:grpSpPr>
          <a:xfrm>
            <a:off x="1654810" y="2353582"/>
            <a:ext cx="1381416" cy="907780"/>
            <a:chOff x="3144403" y="1762990"/>
            <a:chExt cx="1381416" cy="90778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58B843C-DA09-4002-9FFE-72C345246ED8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DACBAAE-E2B2-4065-BAF6-E7D825F23295}"/>
                </a:ext>
              </a:extLst>
            </p:cNvPr>
            <p:cNvGrpSpPr/>
            <p:nvPr/>
          </p:nvGrpSpPr>
          <p:grpSpPr>
            <a:xfrm>
              <a:off x="3144403" y="1865086"/>
              <a:ext cx="1381416" cy="694213"/>
              <a:chOff x="4710643" y="2517108"/>
              <a:chExt cx="2781992" cy="694213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405FF0-29CF-4792-8389-113BEED69EC5}"/>
                  </a:ext>
                </a:extLst>
              </p:cNvPr>
              <p:cNvSpPr txBox="1"/>
              <p:nvPr/>
            </p:nvSpPr>
            <p:spPr>
              <a:xfrm>
                <a:off x="5230298" y="2517108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胃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8F4B91A-25C7-42FC-946A-61B31A28C13B}"/>
                  </a:ext>
                </a:extLst>
              </p:cNvPr>
              <p:cNvSpPr txBox="1"/>
              <p:nvPr/>
            </p:nvSpPr>
            <p:spPr>
              <a:xfrm>
                <a:off x="4710643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Stomach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3DAFFE-6B06-46DE-B7B0-B922DAC7A578}"/>
              </a:ext>
            </a:extLst>
          </p:cNvPr>
          <p:cNvGrpSpPr/>
          <p:nvPr/>
        </p:nvGrpSpPr>
        <p:grpSpPr>
          <a:xfrm>
            <a:off x="3031743" y="2353582"/>
            <a:ext cx="1381416" cy="907780"/>
            <a:chOff x="5264149" y="3180771"/>
            <a:chExt cx="1381416" cy="90778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3839DC71-B919-4755-8755-26F662009497}"/>
                </a:ext>
              </a:extLst>
            </p:cNvPr>
            <p:cNvGrpSpPr/>
            <p:nvPr/>
          </p:nvGrpSpPr>
          <p:grpSpPr>
            <a:xfrm>
              <a:off x="5264149" y="3180771"/>
              <a:ext cx="1381416" cy="907780"/>
              <a:chOff x="3144403" y="1762990"/>
              <a:chExt cx="1381416" cy="9077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075F49A-AB42-4904-88C4-4F698EC5AD40}"/>
                  </a:ext>
                </a:extLst>
              </p:cNvPr>
              <p:cNvSpPr/>
              <p:nvPr/>
            </p:nvSpPr>
            <p:spPr>
              <a:xfrm>
                <a:off x="3144403" y="1762990"/>
                <a:ext cx="1381416" cy="9077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6000"/>
                </a:schemeClr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88472BFD-FD69-4A31-91A8-8038AF42C74A}"/>
                  </a:ext>
                </a:extLst>
              </p:cNvPr>
              <p:cNvGrpSpPr/>
              <p:nvPr/>
            </p:nvGrpSpPr>
            <p:grpSpPr>
              <a:xfrm>
                <a:off x="3144403" y="1762990"/>
                <a:ext cx="1381416" cy="671420"/>
                <a:chOff x="4710643" y="2415012"/>
                <a:chExt cx="2781992" cy="671420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2078AB2-E127-4973-A7CB-195C17F7AAD3}"/>
                    </a:ext>
                  </a:extLst>
                </p:cNvPr>
                <p:cNvSpPr txBox="1"/>
                <p:nvPr/>
              </p:nvSpPr>
              <p:spPr>
                <a:xfrm>
                  <a:off x="5230294" y="2415012"/>
                  <a:ext cx="17426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小肠</a:t>
                  </a: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859FB54-C7C9-48F5-8A1D-F6CFFEE1E8D3}"/>
                    </a:ext>
                  </a:extLst>
                </p:cNvPr>
                <p:cNvSpPr txBox="1"/>
                <p:nvPr/>
              </p:nvSpPr>
              <p:spPr>
                <a:xfrm>
                  <a:off x="4710643" y="2717100"/>
                  <a:ext cx="27819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Small</a:t>
                  </a:r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AA33574-16C4-4549-97DD-0C2228FD46DE}"/>
                </a:ext>
              </a:extLst>
            </p:cNvPr>
            <p:cNvSpPr/>
            <p:nvPr/>
          </p:nvSpPr>
          <p:spPr>
            <a:xfrm>
              <a:off x="5432918" y="3703117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Intestine</a:t>
              </a:r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9CC8177-81EE-4337-82DB-3E24E3FE933E}"/>
              </a:ext>
            </a:extLst>
          </p:cNvPr>
          <p:cNvGrpSpPr/>
          <p:nvPr/>
        </p:nvGrpSpPr>
        <p:grpSpPr>
          <a:xfrm>
            <a:off x="4414035" y="2353244"/>
            <a:ext cx="1381416" cy="907780"/>
            <a:chOff x="3144403" y="1762990"/>
            <a:chExt cx="1381416" cy="90778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3CEB336-D3E9-4E0D-B94A-EEE86757EC7B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C328F5D-BCDA-4FBE-9FA0-2728EEB7B350}"/>
                </a:ext>
              </a:extLst>
            </p:cNvPr>
            <p:cNvGrpSpPr/>
            <p:nvPr/>
          </p:nvGrpSpPr>
          <p:grpSpPr>
            <a:xfrm>
              <a:off x="3144403" y="1865085"/>
              <a:ext cx="1381416" cy="694214"/>
              <a:chOff x="4710643" y="2517107"/>
              <a:chExt cx="2781992" cy="694214"/>
            </a:xfrm>
          </p:grpSpPr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D302F21-E641-4F2F-9260-24948D16F46C}"/>
                  </a:ext>
                </a:extLst>
              </p:cNvPr>
              <p:cNvSpPr txBox="1"/>
              <p:nvPr/>
            </p:nvSpPr>
            <p:spPr>
              <a:xfrm>
                <a:off x="5230298" y="2517107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肝脏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25128AB-FC96-4536-8A88-4E5DE7A4EC3A}"/>
                  </a:ext>
                </a:extLst>
              </p:cNvPr>
              <p:cNvSpPr txBox="1"/>
              <p:nvPr/>
            </p:nvSpPr>
            <p:spPr>
              <a:xfrm>
                <a:off x="4710643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Liver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F1EDFB1-E8CF-45F4-9E06-86E41247CFE5}"/>
              </a:ext>
            </a:extLst>
          </p:cNvPr>
          <p:cNvGrpSpPr/>
          <p:nvPr/>
        </p:nvGrpSpPr>
        <p:grpSpPr>
          <a:xfrm>
            <a:off x="4414185" y="3262609"/>
            <a:ext cx="1381416" cy="907780"/>
            <a:chOff x="3144403" y="1762990"/>
            <a:chExt cx="1381416" cy="90778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77D9C17-7D9D-4EF6-A4C5-C779A78F010B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FF65D7F-325D-482F-A47F-9C85115CAFD0}"/>
                </a:ext>
              </a:extLst>
            </p:cNvPr>
            <p:cNvGrpSpPr/>
            <p:nvPr/>
          </p:nvGrpSpPr>
          <p:grpSpPr>
            <a:xfrm>
              <a:off x="3144403" y="1865085"/>
              <a:ext cx="1381416" cy="694214"/>
              <a:chOff x="4710643" y="2517107"/>
              <a:chExt cx="2781992" cy="6942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2CA58AA-3591-4946-BC1A-D4037B01F575}"/>
                  </a:ext>
                </a:extLst>
              </p:cNvPr>
              <p:cNvSpPr txBox="1"/>
              <p:nvPr/>
            </p:nvSpPr>
            <p:spPr>
              <a:xfrm>
                <a:off x="5230298" y="2517107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脂肪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048B378-F01B-46DF-AE80-3EFB2F521993}"/>
                  </a:ext>
                </a:extLst>
              </p:cNvPr>
              <p:cNvSpPr txBox="1"/>
              <p:nvPr/>
            </p:nvSpPr>
            <p:spPr>
              <a:xfrm>
                <a:off x="4710643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Fat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B39E876-BB2A-4377-9644-78C6BCA65BB3}"/>
              </a:ext>
            </a:extLst>
          </p:cNvPr>
          <p:cNvGrpSpPr/>
          <p:nvPr/>
        </p:nvGrpSpPr>
        <p:grpSpPr>
          <a:xfrm>
            <a:off x="4410075" y="4172883"/>
            <a:ext cx="1386135" cy="907780"/>
            <a:chOff x="3139684" y="1762990"/>
            <a:chExt cx="1386135" cy="907780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D5ED9F3-6149-49A7-B702-1C57D3704A37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57ED36B1-03A0-40FB-ADC3-F37F21AFAF7B}"/>
                </a:ext>
              </a:extLst>
            </p:cNvPr>
            <p:cNvGrpSpPr/>
            <p:nvPr/>
          </p:nvGrpSpPr>
          <p:grpSpPr>
            <a:xfrm>
              <a:off x="3139684" y="1865085"/>
              <a:ext cx="1381416" cy="694214"/>
              <a:chOff x="4701140" y="2517107"/>
              <a:chExt cx="2781992" cy="694214"/>
            </a:xfrm>
          </p:grpSpPr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B9F1D13-C2AD-429A-AB0C-1A29537EC85A}"/>
                  </a:ext>
                </a:extLst>
              </p:cNvPr>
              <p:cNvSpPr txBox="1"/>
              <p:nvPr/>
            </p:nvSpPr>
            <p:spPr>
              <a:xfrm>
                <a:off x="5230298" y="2517107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性腺</a:t>
                </a: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28374AB-6CD7-41E2-87F5-22FC77E9B03A}"/>
                  </a:ext>
                </a:extLst>
              </p:cNvPr>
              <p:cNvSpPr txBox="1"/>
              <p:nvPr/>
            </p:nvSpPr>
            <p:spPr>
              <a:xfrm>
                <a:off x="4701140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Gonad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E47BADCE-73F4-4D2F-A6DC-3A7BCC7B4841}"/>
              </a:ext>
            </a:extLst>
          </p:cNvPr>
          <p:cNvGrpSpPr/>
          <p:nvPr/>
        </p:nvGrpSpPr>
        <p:grpSpPr>
          <a:xfrm>
            <a:off x="4415690" y="1449828"/>
            <a:ext cx="1390437" cy="907780"/>
            <a:chOff x="3144403" y="1762990"/>
            <a:chExt cx="1390851" cy="90778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2956DB0-2D14-4546-8240-D963F4E02FD2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3D52FE9-DA50-46FA-A000-E60B93E89F10}"/>
                </a:ext>
              </a:extLst>
            </p:cNvPr>
            <p:cNvGrpSpPr/>
            <p:nvPr/>
          </p:nvGrpSpPr>
          <p:grpSpPr>
            <a:xfrm>
              <a:off x="3153838" y="1812218"/>
              <a:ext cx="1381416" cy="680659"/>
              <a:chOff x="4729643" y="2464240"/>
              <a:chExt cx="2781992" cy="680659"/>
            </a:xfrm>
          </p:grpSpPr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79A3399-0D20-4878-AAAA-49772A281BD4}"/>
                  </a:ext>
                </a:extLst>
              </p:cNvPr>
              <p:cNvSpPr txBox="1"/>
              <p:nvPr/>
            </p:nvSpPr>
            <p:spPr>
              <a:xfrm>
                <a:off x="5230295" y="2464240"/>
                <a:ext cx="1742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脑</a:t>
                </a: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D8AD9024-F09F-4136-8652-E1F7AF102271}"/>
                  </a:ext>
                </a:extLst>
              </p:cNvPr>
              <p:cNvSpPr txBox="1"/>
              <p:nvPr/>
            </p:nvSpPr>
            <p:spPr>
              <a:xfrm>
                <a:off x="4729643" y="2775567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Brain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C5D2CC2-9104-4F5E-9537-7D4DC7DEEE00}"/>
              </a:ext>
            </a:extLst>
          </p:cNvPr>
          <p:cNvGrpSpPr/>
          <p:nvPr/>
        </p:nvGrpSpPr>
        <p:grpSpPr>
          <a:xfrm>
            <a:off x="6680425" y="4430391"/>
            <a:ext cx="2022903" cy="647777"/>
            <a:chOff x="3052667" y="1939272"/>
            <a:chExt cx="2022903" cy="647777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085BEC5-2303-48DD-9559-3C17C4AA5CB4}"/>
                </a:ext>
              </a:extLst>
            </p:cNvPr>
            <p:cNvSpPr/>
            <p:nvPr/>
          </p:nvSpPr>
          <p:spPr>
            <a:xfrm>
              <a:off x="3144398" y="1939272"/>
              <a:ext cx="1844152" cy="64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9D4E4B3-DFEF-4476-8F1A-B8BB7FDEB957}"/>
                </a:ext>
              </a:extLst>
            </p:cNvPr>
            <p:cNvGrpSpPr/>
            <p:nvPr/>
          </p:nvGrpSpPr>
          <p:grpSpPr>
            <a:xfrm>
              <a:off x="3052667" y="1939273"/>
              <a:ext cx="2022903" cy="626807"/>
              <a:chOff x="4525898" y="2591295"/>
              <a:chExt cx="4073863" cy="626807"/>
            </a:xfrm>
          </p:grpSpPr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24E5EA8-1838-4DA4-8EAB-315E03DDF316}"/>
                  </a:ext>
                </a:extLst>
              </p:cNvPr>
              <p:cNvSpPr txBox="1"/>
              <p:nvPr/>
            </p:nvSpPr>
            <p:spPr>
              <a:xfrm>
                <a:off x="5176578" y="2848770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Slow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8C395927-49D0-41DA-A01A-AC4C12100F95}"/>
                  </a:ext>
                </a:extLst>
              </p:cNvPr>
              <p:cNvSpPr txBox="1"/>
              <p:nvPr/>
            </p:nvSpPr>
            <p:spPr>
              <a:xfrm>
                <a:off x="4525898" y="2591295"/>
                <a:ext cx="40738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血流缓慢组织</a:t>
                </a:r>
              </a:p>
            </p:txBody>
          </p:sp>
        </p:grp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3CAB6C9D-13C1-4852-97FC-FCD0F4ED5D97}"/>
              </a:ext>
            </a:extLst>
          </p:cNvPr>
          <p:cNvSpPr/>
          <p:nvPr/>
        </p:nvSpPr>
        <p:spPr>
          <a:xfrm>
            <a:off x="6769359" y="3037740"/>
            <a:ext cx="1844151" cy="742145"/>
          </a:xfrm>
          <a:prstGeom prst="rect">
            <a:avLst/>
          </a:prstGeom>
          <a:solidFill>
            <a:schemeClr val="accent4">
              <a:lumMod val="40000"/>
              <a:lumOff val="60000"/>
              <a:alpha val="66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9075B3-8091-41E0-9234-B62CFF961C7D}"/>
              </a:ext>
            </a:extLst>
          </p:cNvPr>
          <p:cNvGrpSpPr/>
          <p:nvPr/>
        </p:nvGrpSpPr>
        <p:grpSpPr>
          <a:xfrm>
            <a:off x="6670989" y="3047135"/>
            <a:ext cx="2022903" cy="765765"/>
            <a:chOff x="5490525" y="2624424"/>
            <a:chExt cx="2022903" cy="765765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131576C-C84C-4AB9-AFFF-29693BEA9D57}"/>
                </a:ext>
              </a:extLst>
            </p:cNvPr>
            <p:cNvGrpSpPr/>
            <p:nvPr/>
          </p:nvGrpSpPr>
          <p:grpSpPr>
            <a:xfrm>
              <a:off x="5490525" y="2624424"/>
              <a:ext cx="2022903" cy="589680"/>
              <a:chOff x="4721463" y="2601803"/>
              <a:chExt cx="4073863" cy="589680"/>
            </a:xfrm>
          </p:grpSpPr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C724304-5E45-4788-8208-2DADD29A1BF4}"/>
                  </a:ext>
                </a:extLst>
              </p:cNvPr>
              <p:cNvSpPr txBox="1"/>
              <p:nvPr/>
            </p:nvSpPr>
            <p:spPr>
              <a:xfrm>
                <a:off x="4721463" y="2601803"/>
                <a:ext cx="40738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未暴露皮肤</a:t>
                </a: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2D26557B-D120-4C47-91FD-A6F4A0451D7B}"/>
                  </a:ext>
                </a:extLst>
              </p:cNvPr>
              <p:cNvSpPr txBox="1"/>
              <p:nvPr/>
            </p:nvSpPr>
            <p:spPr>
              <a:xfrm>
                <a:off x="5367402" y="2822151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Unexposed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0ACB432-32B4-4EF4-B9E2-EA48CAB91C45}"/>
                </a:ext>
              </a:extLst>
            </p:cNvPr>
            <p:cNvSpPr/>
            <p:nvPr/>
          </p:nvSpPr>
          <p:spPr>
            <a:xfrm>
              <a:off x="6185224" y="3020857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Skin</a:t>
              </a:r>
              <a:endParaRPr lang="zh-CN" altLang="en-US" dirty="0"/>
            </a:p>
          </p:txBody>
        </p:sp>
      </p:grp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87165EB-F818-43C0-A04D-04A9644B8D48}"/>
              </a:ext>
            </a:extLst>
          </p:cNvPr>
          <p:cNvSpPr/>
          <p:nvPr/>
        </p:nvSpPr>
        <p:spPr>
          <a:xfrm rot="16200000">
            <a:off x="2876167" y="2562379"/>
            <a:ext cx="282681" cy="400110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208EC76-D3B5-445B-9474-75B006DB53DC}"/>
              </a:ext>
            </a:extLst>
          </p:cNvPr>
          <p:cNvGrpSpPr/>
          <p:nvPr/>
        </p:nvGrpSpPr>
        <p:grpSpPr>
          <a:xfrm>
            <a:off x="6774078" y="1449828"/>
            <a:ext cx="1839432" cy="1590958"/>
            <a:chOff x="4187040" y="1084202"/>
            <a:chExt cx="2832884" cy="294487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0E97FCE-5ED5-4552-9DBB-51D62459881C}"/>
                </a:ext>
              </a:extLst>
            </p:cNvPr>
            <p:cNvSpPr/>
            <p:nvPr/>
          </p:nvSpPr>
          <p:spPr>
            <a:xfrm rot="5400000">
              <a:off x="4911978" y="365620"/>
              <a:ext cx="815086" cy="226495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3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2FAD766-FF5C-435C-9791-A9E1C243500A}"/>
                </a:ext>
              </a:extLst>
            </p:cNvPr>
            <p:cNvSpPr/>
            <p:nvPr/>
          </p:nvSpPr>
          <p:spPr>
            <a:xfrm rot="5400000">
              <a:off x="4602566" y="2179645"/>
              <a:ext cx="2123432" cy="1575430"/>
            </a:xfrm>
            <a:prstGeom prst="rect">
              <a:avLst/>
            </a:prstGeom>
            <a:solidFill>
              <a:srgbClr val="00B0F0">
                <a:alpha val="33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1AF292B-2ED3-4CFC-9574-C993BC040D66}"/>
                </a:ext>
              </a:extLst>
            </p:cNvPr>
            <p:cNvSpPr/>
            <p:nvPr/>
          </p:nvSpPr>
          <p:spPr>
            <a:xfrm rot="5400000">
              <a:off x="3470088" y="2622595"/>
              <a:ext cx="2123432" cy="689526"/>
            </a:xfrm>
            <a:prstGeom prst="rect">
              <a:avLst/>
            </a:prstGeom>
            <a:solidFill>
              <a:srgbClr val="FF66FF">
                <a:alpha val="37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02DB12-9198-4306-B9B1-736CF22E9323}"/>
                </a:ext>
              </a:extLst>
            </p:cNvPr>
            <p:cNvSpPr/>
            <p:nvPr/>
          </p:nvSpPr>
          <p:spPr>
            <a:xfrm rot="5400000">
              <a:off x="5266702" y="2275852"/>
              <a:ext cx="2938518" cy="56792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81DB1E6-5D94-4F15-9190-BC4503F5244A}"/>
                </a:ext>
              </a:extLst>
            </p:cNvPr>
            <p:cNvSpPr/>
            <p:nvPr/>
          </p:nvSpPr>
          <p:spPr>
            <a:xfrm>
              <a:off x="4187040" y="1084202"/>
              <a:ext cx="2832884" cy="2944871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34D77BB0-0A71-4888-8292-E1FBB4DA99F5}"/>
              </a:ext>
            </a:extLst>
          </p:cNvPr>
          <p:cNvSpPr/>
          <p:nvPr/>
        </p:nvSpPr>
        <p:spPr>
          <a:xfrm>
            <a:off x="6772156" y="3782379"/>
            <a:ext cx="1844152" cy="647777"/>
          </a:xfrm>
          <a:prstGeom prst="rect">
            <a:avLst/>
          </a:prstGeom>
          <a:solidFill>
            <a:schemeClr val="accent4">
              <a:lumMod val="40000"/>
              <a:lumOff val="60000"/>
              <a:alpha val="66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8C7F26D-F08D-441E-8E0A-4781C39B788B}"/>
              </a:ext>
            </a:extLst>
          </p:cNvPr>
          <p:cNvGrpSpPr/>
          <p:nvPr/>
        </p:nvGrpSpPr>
        <p:grpSpPr>
          <a:xfrm>
            <a:off x="6675707" y="3789279"/>
            <a:ext cx="2022903" cy="640620"/>
            <a:chOff x="4525898" y="2577482"/>
            <a:chExt cx="4073863" cy="640620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24D75DA-602B-4C73-9828-EA642818D728}"/>
                </a:ext>
              </a:extLst>
            </p:cNvPr>
            <p:cNvSpPr txBox="1"/>
            <p:nvPr/>
          </p:nvSpPr>
          <p:spPr>
            <a:xfrm>
              <a:off x="5176578" y="2848770"/>
              <a:ext cx="278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Rich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49726E4-FC44-49A8-90DA-5B742F18C302}"/>
                </a:ext>
              </a:extLst>
            </p:cNvPr>
            <p:cNvSpPr txBox="1"/>
            <p:nvPr/>
          </p:nvSpPr>
          <p:spPr>
            <a:xfrm>
              <a:off x="4525898" y="2577482"/>
              <a:ext cx="407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血流丰富组织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EF101F33-770A-4FB6-9004-29D7BDD880C2}"/>
              </a:ext>
            </a:extLst>
          </p:cNvPr>
          <p:cNvGrpSpPr/>
          <p:nvPr/>
        </p:nvGrpSpPr>
        <p:grpSpPr>
          <a:xfrm>
            <a:off x="7287976" y="2127891"/>
            <a:ext cx="2038153" cy="592652"/>
            <a:chOff x="5081785" y="1288676"/>
            <a:chExt cx="2028429" cy="592652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871680D-340A-4EF0-85C6-7A3E79A12E50}"/>
                </a:ext>
              </a:extLst>
            </p:cNvPr>
            <p:cNvSpPr txBox="1"/>
            <p:nvPr/>
          </p:nvSpPr>
          <p:spPr>
            <a:xfrm>
              <a:off x="5092411" y="1288676"/>
              <a:ext cx="1514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角质层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2C1410D-550F-49BA-80FE-235DBAE785C6}"/>
                </a:ext>
              </a:extLst>
            </p:cNvPr>
            <p:cNvSpPr txBox="1"/>
            <p:nvPr/>
          </p:nvSpPr>
          <p:spPr>
            <a:xfrm>
              <a:off x="5081785" y="1457953"/>
              <a:ext cx="2028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Stratum</a:t>
              </a:r>
              <a:endPara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30DF6C8-817F-42A1-8C14-BC9036C6A5F1}"/>
                </a:ext>
              </a:extLst>
            </p:cNvPr>
            <p:cNvSpPr/>
            <p:nvPr/>
          </p:nvSpPr>
          <p:spPr>
            <a:xfrm>
              <a:off x="5092411" y="1604329"/>
              <a:ext cx="11208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Corneum</a:t>
              </a:r>
              <a:endParaRPr lang="zh-CN" altLang="en-US" sz="1200" dirty="0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1DA02DD-DC1A-4978-B2CA-788B26595401}"/>
              </a:ext>
            </a:extLst>
          </p:cNvPr>
          <p:cNvGrpSpPr/>
          <p:nvPr/>
        </p:nvGrpSpPr>
        <p:grpSpPr>
          <a:xfrm>
            <a:off x="6785746" y="1888242"/>
            <a:ext cx="2034565" cy="1198477"/>
            <a:chOff x="1420833" y="1441899"/>
            <a:chExt cx="2034565" cy="1198477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9D6F76A-E0EC-487F-87C2-7AFB4B3B9E75}"/>
                </a:ext>
              </a:extLst>
            </p:cNvPr>
            <p:cNvSpPr txBox="1"/>
            <p:nvPr/>
          </p:nvSpPr>
          <p:spPr>
            <a:xfrm>
              <a:off x="1420833" y="1441899"/>
              <a:ext cx="400110" cy="11984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活性表皮层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B60A8CC-AF4E-4BB0-9B55-6B66BB91189A}"/>
                </a:ext>
              </a:extLst>
            </p:cNvPr>
            <p:cNvSpPr txBox="1"/>
            <p:nvPr/>
          </p:nvSpPr>
          <p:spPr>
            <a:xfrm>
              <a:off x="1426969" y="2307306"/>
              <a:ext cx="2028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BB828AD7-65FB-4E14-BCAD-606EA100CFDB}"/>
              </a:ext>
            </a:extLst>
          </p:cNvPr>
          <p:cNvGrpSpPr/>
          <p:nvPr/>
        </p:nvGrpSpPr>
        <p:grpSpPr>
          <a:xfrm>
            <a:off x="7134934" y="1429496"/>
            <a:ext cx="2038153" cy="474222"/>
            <a:chOff x="5231082" y="1202759"/>
            <a:chExt cx="2028429" cy="474222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B610A505-A3C9-4A78-82EA-605FE7C29E29}"/>
                </a:ext>
              </a:extLst>
            </p:cNvPr>
            <p:cNvSpPr txBox="1"/>
            <p:nvPr/>
          </p:nvSpPr>
          <p:spPr>
            <a:xfrm>
              <a:off x="5264373" y="1202759"/>
              <a:ext cx="151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毛囊</a:t>
              </a: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2401DBB9-BD6B-4D18-B3F5-D9543226E6A3}"/>
                </a:ext>
              </a:extLst>
            </p:cNvPr>
            <p:cNvSpPr txBox="1"/>
            <p:nvPr/>
          </p:nvSpPr>
          <p:spPr>
            <a:xfrm>
              <a:off x="5231082" y="1399982"/>
              <a:ext cx="2028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Follicle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4D9F452-80CB-4057-807C-F554499DBFD3}"/>
              </a:ext>
            </a:extLst>
          </p:cNvPr>
          <p:cNvSpPr txBox="1"/>
          <p:nvPr/>
        </p:nvSpPr>
        <p:spPr>
          <a:xfrm>
            <a:off x="8204722" y="1563982"/>
            <a:ext cx="400110" cy="1190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皮肤表皮储仓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EB43EC-BD83-4E89-8F45-C26FFE0E7241}"/>
              </a:ext>
            </a:extLst>
          </p:cNvPr>
          <p:cNvSpPr/>
          <p:nvPr/>
        </p:nvSpPr>
        <p:spPr>
          <a:xfrm>
            <a:off x="8203003" y="2614508"/>
            <a:ext cx="479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 </a:t>
            </a:r>
            <a:endParaRPr lang="zh-CN" altLang="en-US" sz="1100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8E0718AC-EB8E-432A-893C-3B82C0F47913}"/>
              </a:ext>
            </a:extLst>
          </p:cNvPr>
          <p:cNvGrpSpPr/>
          <p:nvPr/>
        </p:nvGrpSpPr>
        <p:grpSpPr>
          <a:xfrm>
            <a:off x="5545091" y="1648247"/>
            <a:ext cx="463733" cy="450283"/>
            <a:chOff x="2984448" y="1019791"/>
            <a:chExt cx="3332528" cy="3235874"/>
          </a:xfrm>
        </p:grpSpPr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E86FC5E0-5454-438B-BEC8-AAA4EF61E64F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2" name="箭头: 下 181">
              <a:extLst>
                <a:ext uri="{FF2B5EF4-FFF2-40B4-BE49-F238E27FC236}">
                  <a16:creationId xmlns:a16="http://schemas.microsoft.com/office/drawing/2014/main" id="{C9B74660-023B-4CCE-B060-CAE408014EEC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EBCBC7BC-E408-4087-99A8-003258923420}"/>
              </a:ext>
            </a:extLst>
          </p:cNvPr>
          <p:cNvGrpSpPr/>
          <p:nvPr/>
        </p:nvGrpSpPr>
        <p:grpSpPr>
          <a:xfrm>
            <a:off x="5545091" y="2584977"/>
            <a:ext cx="463733" cy="450283"/>
            <a:chOff x="2984448" y="1019791"/>
            <a:chExt cx="3332528" cy="3235874"/>
          </a:xfrm>
        </p:grpSpPr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35CA2969-3423-4714-B565-199043483ACE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箭头: 下 187">
              <a:extLst>
                <a:ext uri="{FF2B5EF4-FFF2-40B4-BE49-F238E27FC236}">
                  <a16:creationId xmlns:a16="http://schemas.microsoft.com/office/drawing/2014/main" id="{EEE6F31A-813C-4B21-86E3-6C4C362ACFE8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C39E6F7D-E0C0-42EE-88B2-80826AF71D76}"/>
              </a:ext>
            </a:extLst>
          </p:cNvPr>
          <p:cNvGrpSpPr/>
          <p:nvPr/>
        </p:nvGrpSpPr>
        <p:grpSpPr>
          <a:xfrm>
            <a:off x="5548286" y="3476814"/>
            <a:ext cx="463733" cy="450283"/>
            <a:chOff x="2984448" y="1019791"/>
            <a:chExt cx="3332528" cy="3235874"/>
          </a:xfrm>
        </p:grpSpPr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47D4DB40-DAC9-4489-9120-07893C84014C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1" name="箭头: 下 190">
              <a:extLst>
                <a:ext uri="{FF2B5EF4-FFF2-40B4-BE49-F238E27FC236}">
                  <a16:creationId xmlns:a16="http://schemas.microsoft.com/office/drawing/2014/main" id="{532BAD2F-AD54-4566-9DCF-6FC04E529138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B6B0EFEA-1911-4179-A052-D0E70A3FE0E7}"/>
              </a:ext>
            </a:extLst>
          </p:cNvPr>
          <p:cNvGrpSpPr/>
          <p:nvPr/>
        </p:nvGrpSpPr>
        <p:grpSpPr>
          <a:xfrm>
            <a:off x="5545091" y="4354074"/>
            <a:ext cx="463733" cy="450283"/>
            <a:chOff x="2984448" y="1019791"/>
            <a:chExt cx="3332528" cy="3235874"/>
          </a:xfrm>
        </p:grpSpPr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079AF59D-4EF4-49CA-A926-9F12DB5DA016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4" name="箭头: 下 193">
              <a:extLst>
                <a:ext uri="{FF2B5EF4-FFF2-40B4-BE49-F238E27FC236}">
                  <a16:creationId xmlns:a16="http://schemas.microsoft.com/office/drawing/2014/main" id="{7E7EFF3E-672F-4DFB-AEAD-48E3E5A29D7D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34BC41D1-1A5D-42F1-B701-4A5861F8282C}"/>
              </a:ext>
            </a:extLst>
          </p:cNvPr>
          <p:cNvGrpSpPr/>
          <p:nvPr/>
        </p:nvGrpSpPr>
        <p:grpSpPr>
          <a:xfrm>
            <a:off x="4161475" y="2579174"/>
            <a:ext cx="463733" cy="450283"/>
            <a:chOff x="2984448" y="1019791"/>
            <a:chExt cx="3332528" cy="3235874"/>
          </a:xfrm>
        </p:grpSpPr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A09C690D-D8B2-47F5-AAA5-6BADA18AE41B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箭头: 下 196">
              <a:extLst>
                <a:ext uri="{FF2B5EF4-FFF2-40B4-BE49-F238E27FC236}">
                  <a16:creationId xmlns:a16="http://schemas.microsoft.com/office/drawing/2014/main" id="{87638153-407E-4B37-9BCB-35C2DD8A802B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383A8D8A-DABB-48DA-92F0-2857317A3358}"/>
              </a:ext>
            </a:extLst>
          </p:cNvPr>
          <p:cNvGrpSpPr/>
          <p:nvPr/>
        </p:nvGrpSpPr>
        <p:grpSpPr>
          <a:xfrm>
            <a:off x="6645046" y="1558328"/>
            <a:ext cx="237087" cy="230211"/>
            <a:chOff x="2984448" y="1019791"/>
            <a:chExt cx="3332528" cy="3235874"/>
          </a:xfrm>
        </p:grpSpPr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EDAEF104-722D-4C4D-8686-60E9A983DE4C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0" name="箭头: 下 199">
              <a:extLst>
                <a:ext uri="{FF2B5EF4-FFF2-40B4-BE49-F238E27FC236}">
                  <a16:creationId xmlns:a16="http://schemas.microsoft.com/office/drawing/2014/main" id="{BDEE80DE-ECF8-43F3-96AC-ACBC8B93DBBA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51199630-2533-45C1-914E-034553EB5EB2}"/>
              </a:ext>
            </a:extLst>
          </p:cNvPr>
          <p:cNvGrpSpPr/>
          <p:nvPr/>
        </p:nvGrpSpPr>
        <p:grpSpPr>
          <a:xfrm>
            <a:off x="6650815" y="2278215"/>
            <a:ext cx="237087" cy="230211"/>
            <a:chOff x="2984448" y="1019791"/>
            <a:chExt cx="3332528" cy="3235874"/>
          </a:xfrm>
        </p:grpSpPr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568921EC-2763-40A6-BEDD-8239BA6E4724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3" name="箭头: 下 202">
              <a:extLst>
                <a:ext uri="{FF2B5EF4-FFF2-40B4-BE49-F238E27FC236}">
                  <a16:creationId xmlns:a16="http://schemas.microsoft.com/office/drawing/2014/main" id="{B74EBA20-91CD-4F4A-8005-79E8A937677A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4B7997EC-EB43-4D17-B044-F25EC6B1C267}"/>
              </a:ext>
            </a:extLst>
          </p:cNvPr>
          <p:cNvGrpSpPr/>
          <p:nvPr/>
        </p:nvGrpSpPr>
        <p:grpSpPr>
          <a:xfrm>
            <a:off x="6596066" y="3936650"/>
            <a:ext cx="370675" cy="359924"/>
            <a:chOff x="2984448" y="1019791"/>
            <a:chExt cx="3332528" cy="3235874"/>
          </a:xfrm>
        </p:grpSpPr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38CC6824-A7AA-4C1F-AC36-288AE79055AC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9" name="箭头: 下 208">
              <a:extLst>
                <a:ext uri="{FF2B5EF4-FFF2-40B4-BE49-F238E27FC236}">
                  <a16:creationId xmlns:a16="http://schemas.microsoft.com/office/drawing/2014/main" id="{2DAAB14B-6C5B-4E6A-929A-BA6100E80518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422D913A-E656-489F-8D89-91BD6D8EFC02}"/>
              </a:ext>
            </a:extLst>
          </p:cNvPr>
          <p:cNvGrpSpPr/>
          <p:nvPr/>
        </p:nvGrpSpPr>
        <p:grpSpPr>
          <a:xfrm>
            <a:off x="6596066" y="3238325"/>
            <a:ext cx="370675" cy="359924"/>
            <a:chOff x="2984448" y="1019791"/>
            <a:chExt cx="3332528" cy="3235874"/>
          </a:xfrm>
        </p:grpSpPr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118C5BCF-5130-4ED9-AC3A-A21CDDF4417A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6" name="箭头: 下 205">
              <a:extLst>
                <a:ext uri="{FF2B5EF4-FFF2-40B4-BE49-F238E27FC236}">
                  <a16:creationId xmlns:a16="http://schemas.microsoft.com/office/drawing/2014/main" id="{DAE64CDD-FD08-4A7F-8726-5F94486C2253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17FADBAA-5A02-4F6B-B153-9665C10C40CE}"/>
              </a:ext>
            </a:extLst>
          </p:cNvPr>
          <p:cNvGrpSpPr/>
          <p:nvPr/>
        </p:nvGrpSpPr>
        <p:grpSpPr>
          <a:xfrm>
            <a:off x="6591027" y="4559490"/>
            <a:ext cx="370675" cy="359924"/>
            <a:chOff x="2984448" y="1019791"/>
            <a:chExt cx="3332528" cy="3235874"/>
          </a:xfrm>
        </p:grpSpPr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D0EB81B2-DADC-4199-AAED-FE1D4E193458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2" name="箭头: 下 211">
              <a:extLst>
                <a:ext uri="{FF2B5EF4-FFF2-40B4-BE49-F238E27FC236}">
                  <a16:creationId xmlns:a16="http://schemas.microsoft.com/office/drawing/2014/main" id="{BCF83AE3-BCA1-42EC-A8FA-5D9CE8008639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29D49841-9537-481B-8352-B6758941F0CE}"/>
              </a:ext>
            </a:extLst>
          </p:cNvPr>
          <p:cNvSpPr/>
          <p:nvPr/>
        </p:nvSpPr>
        <p:spPr>
          <a:xfrm>
            <a:off x="6608193" y="975940"/>
            <a:ext cx="2185221" cy="2140539"/>
          </a:xfrm>
          <a:prstGeom prst="rect">
            <a:avLst/>
          </a:prstGeom>
          <a:noFill/>
          <a:ln w="28575">
            <a:solidFill>
              <a:srgbClr val="FF0000">
                <a:alpha val="53000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9FC236CC-90F8-497B-A7E2-00297451D6D2}"/>
              </a:ext>
            </a:extLst>
          </p:cNvPr>
          <p:cNvGrpSpPr/>
          <p:nvPr/>
        </p:nvGrpSpPr>
        <p:grpSpPr>
          <a:xfrm>
            <a:off x="6997938" y="931140"/>
            <a:ext cx="1450837" cy="518059"/>
            <a:chOff x="7041696" y="939270"/>
            <a:chExt cx="1450837" cy="5180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42DB56B-DA4F-41D6-9143-C6F31A95F89C}"/>
                </a:ext>
              </a:extLst>
            </p:cNvPr>
            <p:cNvSpPr txBox="1"/>
            <p:nvPr/>
          </p:nvSpPr>
          <p:spPr>
            <a:xfrm>
              <a:off x="7041696" y="1118775"/>
              <a:ext cx="1437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chemeClr val="tx1">
                      <a:alpha val="7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平行分层皮肤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0A22FED-79D3-4073-B512-6E80E40AC230}"/>
                </a:ext>
              </a:extLst>
            </p:cNvPr>
            <p:cNvSpPr/>
            <p:nvPr/>
          </p:nvSpPr>
          <p:spPr>
            <a:xfrm>
              <a:off x="7054986" y="939270"/>
              <a:ext cx="14375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chemeClr val="tx1">
                      <a:alpha val="7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暴露于</a:t>
              </a:r>
              <a:r>
                <a:rPr lang="en-US" altLang="zh-CN" sz="1600" b="1" dirty="0">
                  <a:solidFill>
                    <a:schemeClr val="tx1">
                      <a:alpha val="7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BPS</a:t>
              </a:r>
              <a:r>
                <a:rPr lang="zh-CN" altLang="en-US" sz="1600" b="1" dirty="0">
                  <a:solidFill>
                    <a:schemeClr val="tx1">
                      <a:alpha val="7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endParaRPr lang="zh-CN" altLang="en-US" sz="16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53A5F4BC-488B-4F78-AC5A-BFD0697665D6}"/>
              </a:ext>
            </a:extLst>
          </p:cNvPr>
          <p:cNvGrpSpPr/>
          <p:nvPr/>
        </p:nvGrpSpPr>
        <p:grpSpPr>
          <a:xfrm>
            <a:off x="3486000" y="1076582"/>
            <a:ext cx="4290210" cy="2567048"/>
            <a:chOff x="4187040" y="1084202"/>
            <a:chExt cx="2832884" cy="29448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7B68A9-D66D-4200-BBE4-5F5244E9A890}"/>
                </a:ext>
              </a:extLst>
            </p:cNvPr>
            <p:cNvSpPr/>
            <p:nvPr/>
          </p:nvSpPr>
          <p:spPr>
            <a:xfrm rot="5400000">
              <a:off x="4911978" y="365620"/>
              <a:ext cx="815086" cy="226495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3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E4E4CD-C01E-48FD-A0FA-B6B6FC26BC70}"/>
                </a:ext>
              </a:extLst>
            </p:cNvPr>
            <p:cNvSpPr/>
            <p:nvPr/>
          </p:nvSpPr>
          <p:spPr>
            <a:xfrm rot="5400000">
              <a:off x="4602566" y="2179645"/>
              <a:ext cx="2123432" cy="1575430"/>
            </a:xfrm>
            <a:prstGeom prst="rect">
              <a:avLst/>
            </a:prstGeom>
            <a:solidFill>
              <a:srgbClr val="00B0F0">
                <a:alpha val="33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D7B29-96B0-43B6-83BD-1A743CC20ADA}"/>
                </a:ext>
              </a:extLst>
            </p:cNvPr>
            <p:cNvSpPr/>
            <p:nvPr/>
          </p:nvSpPr>
          <p:spPr>
            <a:xfrm rot="5400000">
              <a:off x="3470088" y="2622595"/>
              <a:ext cx="2123432" cy="689526"/>
            </a:xfrm>
            <a:prstGeom prst="rect">
              <a:avLst/>
            </a:prstGeom>
            <a:solidFill>
              <a:srgbClr val="FF66FF">
                <a:alpha val="37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6AF635-F9D1-4B19-B746-67CD3578C506}"/>
                </a:ext>
              </a:extLst>
            </p:cNvPr>
            <p:cNvSpPr/>
            <p:nvPr/>
          </p:nvSpPr>
          <p:spPr>
            <a:xfrm rot="5400000">
              <a:off x="5266702" y="2275852"/>
              <a:ext cx="2938518" cy="56792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58E5443-418B-4A54-9064-DA35052D92CB}"/>
                </a:ext>
              </a:extLst>
            </p:cNvPr>
            <p:cNvSpPr/>
            <p:nvPr/>
          </p:nvSpPr>
          <p:spPr>
            <a:xfrm>
              <a:off x="4187040" y="1084202"/>
              <a:ext cx="2832884" cy="2944871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34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下 12">
            <a:extLst>
              <a:ext uri="{FF2B5EF4-FFF2-40B4-BE49-F238E27FC236}">
                <a16:creationId xmlns:a16="http://schemas.microsoft.com/office/drawing/2014/main" id="{095A14A5-432A-476B-B56E-0EF3BDEF1E6E}"/>
              </a:ext>
            </a:extLst>
          </p:cNvPr>
          <p:cNvSpPr/>
          <p:nvPr/>
        </p:nvSpPr>
        <p:spPr>
          <a:xfrm rot="16200000">
            <a:off x="3779939" y="583462"/>
            <a:ext cx="2100708" cy="2973366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AF27C57-A471-41A4-9DB2-5967D2C6E852}"/>
              </a:ext>
            </a:extLst>
          </p:cNvPr>
          <p:cNvSpPr/>
          <p:nvPr/>
        </p:nvSpPr>
        <p:spPr>
          <a:xfrm rot="5400000">
            <a:off x="3420777" y="1718628"/>
            <a:ext cx="2100708" cy="2973366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2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箭头: 下 23">
            <a:extLst>
              <a:ext uri="{FF2B5EF4-FFF2-40B4-BE49-F238E27FC236}">
                <a16:creationId xmlns:a16="http://schemas.microsoft.com/office/drawing/2014/main" id="{28A66B76-ADEB-4FE6-9AFD-4013E2DB4D4D}"/>
              </a:ext>
            </a:extLst>
          </p:cNvPr>
          <p:cNvSpPr/>
          <p:nvPr/>
        </p:nvSpPr>
        <p:spPr>
          <a:xfrm rot="16200000">
            <a:off x="10599438" y="2592038"/>
            <a:ext cx="282681" cy="69326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8A2559-5947-4E48-8D7D-16B1251F68AB}"/>
              </a:ext>
            </a:extLst>
          </p:cNvPr>
          <p:cNvSpPr/>
          <p:nvPr/>
        </p:nvSpPr>
        <p:spPr>
          <a:xfrm>
            <a:off x="9652927" y="1559624"/>
            <a:ext cx="968357" cy="2933322"/>
          </a:xfrm>
          <a:prstGeom prst="rect">
            <a:avLst/>
          </a:prstGeom>
          <a:solidFill>
            <a:srgbClr val="A0CC82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A154BA25-3A7C-4886-B673-3B53FAF83FA9}"/>
              </a:ext>
            </a:extLst>
          </p:cNvPr>
          <p:cNvSpPr/>
          <p:nvPr/>
        </p:nvSpPr>
        <p:spPr>
          <a:xfrm rot="16200000">
            <a:off x="9254547" y="2429094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99824BC-AA5A-4F11-9371-1CD852DFDC24}"/>
              </a:ext>
            </a:extLst>
          </p:cNvPr>
          <p:cNvSpPr/>
          <p:nvPr/>
        </p:nvSpPr>
        <p:spPr>
          <a:xfrm>
            <a:off x="8170491" y="1559624"/>
            <a:ext cx="968357" cy="2933322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A6A711E2-5A6B-4002-8400-268E7A6D41FC}"/>
              </a:ext>
            </a:extLst>
          </p:cNvPr>
          <p:cNvSpPr/>
          <p:nvPr/>
        </p:nvSpPr>
        <p:spPr>
          <a:xfrm rot="16200000">
            <a:off x="7772111" y="2429094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7930AF-3E43-4C67-B701-F15A86A4237F}"/>
              </a:ext>
            </a:extLst>
          </p:cNvPr>
          <p:cNvSpPr/>
          <p:nvPr/>
        </p:nvSpPr>
        <p:spPr>
          <a:xfrm>
            <a:off x="6688056" y="1559624"/>
            <a:ext cx="968356" cy="2933322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9BFBC62-2C24-408C-A888-889146F832EC}"/>
              </a:ext>
            </a:extLst>
          </p:cNvPr>
          <p:cNvSpPr txBox="1"/>
          <p:nvPr/>
        </p:nvSpPr>
        <p:spPr>
          <a:xfrm>
            <a:off x="6857531" y="2016713"/>
            <a:ext cx="615553" cy="1708160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0F6436-D18F-47B2-A224-F84C8749ABFF}"/>
              </a:ext>
            </a:extLst>
          </p:cNvPr>
          <p:cNvSpPr txBox="1"/>
          <p:nvPr/>
        </p:nvSpPr>
        <p:spPr>
          <a:xfrm>
            <a:off x="8346892" y="2042636"/>
            <a:ext cx="615553" cy="1509388"/>
          </a:xfrm>
          <a:prstGeom prst="rect">
            <a:avLst/>
          </a:prstGeom>
          <a:noFill/>
          <a:ln w="0"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标准化层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94E32CB-EE43-4366-816C-90E234D4F26F}"/>
              </a:ext>
            </a:extLst>
          </p:cNvPr>
          <p:cNvSpPr txBox="1"/>
          <p:nvPr/>
        </p:nvSpPr>
        <p:spPr>
          <a:xfrm>
            <a:off x="9805354" y="1977968"/>
            <a:ext cx="615553" cy="1863652"/>
          </a:xfrm>
          <a:prstGeom prst="rect">
            <a:avLst/>
          </a:prstGeom>
          <a:noFill/>
          <a:ln w="0"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激活函数层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21EDE0-7F87-4C14-A670-6C4050F480DF}"/>
              </a:ext>
            </a:extLst>
          </p:cNvPr>
          <p:cNvSpPr txBox="1"/>
          <p:nvPr/>
        </p:nvSpPr>
        <p:spPr>
          <a:xfrm>
            <a:off x="6736104" y="3709283"/>
            <a:ext cx="1153372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2400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D9602C-20E4-4779-B4F0-AC0A74C32069}"/>
              </a:ext>
            </a:extLst>
          </p:cNvPr>
          <p:cNvSpPr txBox="1"/>
          <p:nvPr/>
        </p:nvSpPr>
        <p:spPr>
          <a:xfrm>
            <a:off x="8242515" y="3674922"/>
            <a:ext cx="1153372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1C03373-9E87-4EF5-A46A-12DE002F2780}"/>
              </a:ext>
            </a:extLst>
          </p:cNvPr>
          <p:cNvSpPr txBox="1"/>
          <p:nvPr/>
        </p:nvSpPr>
        <p:spPr>
          <a:xfrm>
            <a:off x="7876622" y="3899268"/>
            <a:ext cx="2565414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Normalization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1E81812-10D7-48EE-A45C-465EA564AFBA}"/>
              </a:ext>
            </a:extLst>
          </p:cNvPr>
          <p:cNvSpPr txBox="1"/>
          <p:nvPr/>
        </p:nvSpPr>
        <p:spPr>
          <a:xfrm>
            <a:off x="9657178" y="3819950"/>
            <a:ext cx="1115833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 err="1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99F171-81F4-4735-B78D-B56A3CB8ACCD}"/>
              </a:ext>
            </a:extLst>
          </p:cNvPr>
          <p:cNvSpPr/>
          <p:nvPr/>
        </p:nvSpPr>
        <p:spPr>
          <a:xfrm>
            <a:off x="1418988" y="812800"/>
            <a:ext cx="9950975" cy="4322617"/>
          </a:xfrm>
          <a:prstGeom prst="rect">
            <a:avLst/>
          </a:prstGeom>
          <a:noFill/>
          <a:ln w="28575">
            <a:solidFill>
              <a:srgbClr val="C55A11">
                <a:alpha val="63000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D3DFEC36-D929-40F7-A117-317275141780}"/>
              </a:ext>
            </a:extLst>
          </p:cNvPr>
          <p:cNvSpPr/>
          <p:nvPr/>
        </p:nvSpPr>
        <p:spPr>
          <a:xfrm rot="16200000">
            <a:off x="6320150" y="2461052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C19D730-437C-45EB-AD8A-33B7D8502553}"/>
              </a:ext>
            </a:extLst>
          </p:cNvPr>
          <p:cNvSpPr/>
          <p:nvPr/>
        </p:nvSpPr>
        <p:spPr>
          <a:xfrm rot="16200000">
            <a:off x="4787332" y="2435623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2ECAD6-75C6-444D-BED1-1CCE2D997BB6}"/>
              </a:ext>
            </a:extLst>
          </p:cNvPr>
          <p:cNvGrpSpPr/>
          <p:nvPr/>
        </p:nvGrpSpPr>
        <p:grpSpPr>
          <a:xfrm>
            <a:off x="3409407" y="1566153"/>
            <a:ext cx="2565414" cy="2933322"/>
            <a:chOff x="3409407" y="1566153"/>
            <a:chExt cx="2565414" cy="29333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E4163FC-8769-4395-9F09-F49E40E07219}"/>
                </a:ext>
              </a:extLst>
            </p:cNvPr>
            <p:cNvSpPr/>
            <p:nvPr/>
          </p:nvSpPr>
          <p:spPr>
            <a:xfrm>
              <a:off x="3703276" y="1566153"/>
              <a:ext cx="968357" cy="293332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80000"/>
              </a:schemeClr>
            </a:solidFill>
            <a:ln w="2222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BC97E4-0C05-4A7E-87AF-B1806B482D2D}"/>
                </a:ext>
              </a:extLst>
            </p:cNvPr>
            <p:cNvSpPr txBox="1"/>
            <p:nvPr/>
          </p:nvSpPr>
          <p:spPr>
            <a:xfrm>
              <a:off x="3879677" y="2049165"/>
              <a:ext cx="615553" cy="1509388"/>
            </a:xfrm>
            <a:prstGeom prst="rect">
              <a:avLst/>
            </a:prstGeom>
            <a:noFill/>
            <a:ln w="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ln w="3175" cap="rnd">
                    <a:noFill/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标准化层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0958CC-45A0-4D26-91CA-193E68F94CF8}"/>
                </a:ext>
              </a:extLst>
            </p:cNvPr>
            <p:cNvSpPr txBox="1"/>
            <p:nvPr/>
          </p:nvSpPr>
          <p:spPr>
            <a:xfrm>
              <a:off x="3775300" y="3681451"/>
              <a:ext cx="1153372" cy="369332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rtlCol="0">
              <a:spAutoFit/>
            </a:bodyPr>
            <a:lstStyle/>
            <a:p>
              <a:r>
                <a:rPr lang="en-US" altLang="zh-CN" b="1" dirty="0">
                  <a:ln w="3175" cap="rnd">
                    <a:noFill/>
                  </a:ln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B70EB6-BC84-4E13-AC6E-B55D1FE29A73}"/>
                </a:ext>
              </a:extLst>
            </p:cNvPr>
            <p:cNvSpPr txBox="1"/>
            <p:nvPr/>
          </p:nvSpPr>
          <p:spPr>
            <a:xfrm>
              <a:off x="3409407" y="3905797"/>
              <a:ext cx="2565414" cy="369332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rtlCol="0">
              <a:spAutoFit/>
            </a:bodyPr>
            <a:lstStyle/>
            <a:p>
              <a:r>
                <a:rPr lang="en-US" altLang="zh-CN" b="1" dirty="0">
                  <a:ln w="3175" cap="rnd">
                    <a:noFill/>
                  </a:ln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8DDF99-6B13-447E-A845-70EA46A3EF36}"/>
              </a:ext>
            </a:extLst>
          </p:cNvPr>
          <p:cNvGrpSpPr/>
          <p:nvPr/>
        </p:nvGrpSpPr>
        <p:grpSpPr>
          <a:xfrm>
            <a:off x="5185712" y="1559624"/>
            <a:ext cx="2565414" cy="2933322"/>
            <a:chOff x="5185712" y="1559624"/>
            <a:chExt cx="2565414" cy="293332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97DFB6A-18EA-49BF-8FC8-88B5B7AFDCF4}"/>
                </a:ext>
              </a:extLst>
            </p:cNvPr>
            <p:cNvSpPr/>
            <p:nvPr/>
          </p:nvSpPr>
          <p:spPr>
            <a:xfrm>
              <a:off x="5209687" y="1559624"/>
              <a:ext cx="968357" cy="2933322"/>
            </a:xfrm>
            <a:prstGeom prst="rect">
              <a:avLst/>
            </a:prstGeom>
            <a:solidFill>
              <a:srgbClr val="A0CC82">
                <a:alpha val="80000"/>
              </a:srgbClr>
            </a:solidFill>
            <a:ln w="2222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4B5549-30BD-43DD-84B3-71B79A7E3554}"/>
                </a:ext>
              </a:extLst>
            </p:cNvPr>
            <p:cNvSpPr txBox="1"/>
            <p:nvPr/>
          </p:nvSpPr>
          <p:spPr>
            <a:xfrm>
              <a:off x="5338139" y="1984497"/>
              <a:ext cx="615553" cy="1863652"/>
            </a:xfrm>
            <a:prstGeom prst="rect">
              <a:avLst/>
            </a:prstGeom>
            <a:noFill/>
            <a:ln w="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ln w="3175" cap="rnd">
                    <a:noFill/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激活函数层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E09C55B-776B-4991-A0D4-A1E52F85B444}"/>
                </a:ext>
              </a:extLst>
            </p:cNvPr>
            <p:cNvSpPr txBox="1"/>
            <p:nvPr/>
          </p:nvSpPr>
          <p:spPr>
            <a:xfrm>
              <a:off x="5185712" y="3811784"/>
              <a:ext cx="2565414" cy="4616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rtlCol="0">
              <a:spAutoFit/>
            </a:bodyPr>
            <a:lstStyle/>
            <a:p>
              <a:r>
                <a:rPr lang="en-US" altLang="zh-CN" sz="2400" b="1" dirty="0" err="1">
                  <a:ln w="3175" cap="rnd">
                    <a:noFill/>
                  </a:ln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r>
                <a:rPr lang="en-US" altLang="zh-CN" sz="2400" b="1" dirty="0">
                  <a:ln w="3175" cap="rnd">
                    <a:noFill/>
                  </a:ln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A728E91-C675-4693-8591-0E9070C517FB}"/>
              </a:ext>
            </a:extLst>
          </p:cNvPr>
          <p:cNvGrpSpPr/>
          <p:nvPr/>
        </p:nvGrpSpPr>
        <p:grpSpPr>
          <a:xfrm>
            <a:off x="1678558" y="4609373"/>
            <a:ext cx="5346856" cy="409617"/>
            <a:chOff x="1193514" y="4600437"/>
            <a:chExt cx="5346856" cy="409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E65A5FC-414C-460D-B530-0BCB7EFE0273}"/>
                    </a:ext>
                  </a:extLst>
                </p:cNvPr>
                <p:cNvSpPr txBox="1"/>
                <p:nvPr/>
              </p:nvSpPr>
              <p:spPr>
                <a:xfrm>
                  <a:off x="3636755" y="4609944"/>
                  <a:ext cx="29036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𝑏𝑎𝑡𝑐h𝑠𝑖𝑧𝑒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h𝑖𝑑𝑑𝑒𝑛𝑠𝑖𝑧𝑒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E65A5FC-414C-460D-B530-0BCB7EFE0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755" y="4609944"/>
                  <a:ext cx="2903615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7CD38A2-F441-4992-9E21-5524980C6A2A}"/>
                </a:ext>
              </a:extLst>
            </p:cNvPr>
            <p:cNvSpPr txBox="1"/>
            <p:nvPr/>
          </p:nvSpPr>
          <p:spPr>
            <a:xfrm>
              <a:off x="1193514" y="4600437"/>
              <a:ext cx="2624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传输二维数组的形状</a:t>
              </a:r>
              <a:r>
                <a:rPr lang="en-US" altLang="zh-CN" sz="20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  <a:endParaRPr lang="zh-CN" altLang="en-US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D321AEF-1FF5-4E91-BF21-D8F47753F948}"/>
              </a:ext>
            </a:extLst>
          </p:cNvPr>
          <p:cNvSpPr txBox="1"/>
          <p:nvPr/>
        </p:nvSpPr>
        <p:spPr>
          <a:xfrm>
            <a:off x="3837054" y="1001450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ResNetBlock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网络模块结构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33B0613-712B-4FF7-92F0-D4B89A61069B}"/>
              </a:ext>
            </a:extLst>
          </p:cNvPr>
          <p:cNvSpPr/>
          <p:nvPr/>
        </p:nvSpPr>
        <p:spPr>
          <a:xfrm rot="16200000">
            <a:off x="3304896" y="2435623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A1857-87AE-42ED-B913-22870E0566F0}"/>
              </a:ext>
            </a:extLst>
          </p:cNvPr>
          <p:cNvSpPr/>
          <p:nvPr/>
        </p:nvSpPr>
        <p:spPr>
          <a:xfrm>
            <a:off x="2220841" y="1566153"/>
            <a:ext cx="968356" cy="2933322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206C5C6-F58A-487E-82D6-1B1A58DF8D95}"/>
              </a:ext>
            </a:extLst>
          </p:cNvPr>
          <p:cNvSpPr/>
          <p:nvPr/>
        </p:nvSpPr>
        <p:spPr>
          <a:xfrm rot="16200000">
            <a:off x="1960005" y="2573167"/>
            <a:ext cx="282681" cy="69326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EFEAF6-7E88-47FB-9631-F5047115A03D}"/>
              </a:ext>
            </a:extLst>
          </p:cNvPr>
          <p:cNvSpPr txBox="1"/>
          <p:nvPr/>
        </p:nvSpPr>
        <p:spPr>
          <a:xfrm>
            <a:off x="2390316" y="2023242"/>
            <a:ext cx="615553" cy="1708160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52E0E5-F073-45EB-BD8D-721CED71870A}"/>
              </a:ext>
            </a:extLst>
          </p:cNvPr>
          <p:cNvSpPr txBox="1"/>
          <p:nvPr/>
        </p:nvSpPr>
        <p:spPr>
          <a:xfrm>
            <a:off x="2268889" y="3715812"/>
            <a:ext cx="1153372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2400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9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253DBEF6-7FF9-4948-B413-BC3C64EC6F52}"/>
              </a:ext>
            </a:extLst>
          </p:cNvPr>
          <p:cNvSpPr/>
          <p:nvPr/>
        </p:nvSpPr>
        <p:spPr>
          <a:xfrm>
            <a:off x="7428508" y="1474709"/>
            <a:ext cx="575706" cy="2178275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3E362C6-01EB-4B9B-BF24-C2F9B99EBB57}"/>
              </a:ext>
            </a:extLst>
          </p:cNvPr>
          <p:cNvSpPr txBox="1"/>
          <p:nvPr/>
        </p:nvSpPr>
        <p:spPr>
          <a:xfrm>
            <a:off x="7469286" y="1701390"/>
            <a:ext cx="492443" cy="1305986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0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57B7AD1-B373-40AD-84CF-2DE148EB80B0}"/>
              </a:ext>
            </a:extLst>
          </p:cNvPr>
          <p:cNvSpPr txBox="1"/>
          <p:nvPr/>
        </p:nvSpPr>
        <p:spPr>
          <a:xfrm>
            <a:off x="7386664" y="3057913"/>
            <a:ext cx="813529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FB004015-E88F-46E5-9D3E-2F086D0176F7}"/>
              </a:ext>
            </a:extLst>
          </p:cNvPr>
          <p:cNvSpPr/>
          <p:nvPr/>
        </p:nvSpPr>
        <p:spPr>
          <a:xfrm rot="16200000">
            <a:off x="7138578" y="2311941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CC821667-A346-403A-B513-5AB5183B6014}"/>
              </a:ext>
            </a:extLst>
          </p:cNvPr>
          <p:cNvSpPr/>
          <p:nvPr/>
        </p:nvSpPr>
        <p:spPr>
          <a:xfrm rot="16200000">
            <a:off x="5063206" y="2396836"/>
            <a:ext cx="282681" cy="40698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B27712-EB8A-413C-9A5C-6A7F0CAAE41C}"/>
              </a:ext>
            </a:extLst>
          </p:cNvPr>
          <p:cNvSpPr/>
          <p:nvPr/>
        </p:nvSpPr>
        <p:spPr>
          <a:xfrm>
            <a:off x="4218036" y="1648672"/>
            <a:ext cx="876247" cy="1830348"/>
          </a:xfrm>
          <a:prstGeom prst="rect">
            <a:avLst/>
          </a:prstGeom>
          <a:solidFill>
            <a:srgbClr val="F1995D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6D2F1397-0A1F-49C0-9570-9A2FA4DC07E8}"/>
              </a:ext>
            </a:extLst>
          </p:cNvPr>
          <p:cNvSpPr/>
          <p:nvPr/>
        </p:nvSpPr>
        <p:spPr>
          <a:xfrm rot="16200000">
            <a:off x="3950826" y="2312476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8F8DE7C-61FF-4F4D-B5CB-C536D6377A3D}"/>
              </a:ext>
            </a:extLst>
          </p:cNvPr>
          <p:cNvSpPr/>
          <p:nvPr/>
        </p:nvSpPr>
        <p:spPr>
          <a:xfrm>
            <a:off x="3032609" y="1648672"/>
            <a:ext cx="876247" cy="1830348"/>
          </a:xfrm>
          <a:prstGeom prst="rect">
            <a:avLst/>
          </a:prstGeom>
          <a:solidFill>
            <a:srgbClr val="F1995D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D44EEE1-DE53-47F1-B74C-048316C0ADE5}"/>
              </a:ext>
            </a:extLst>
          </p:cNvPr>
          <p:cNvSpPr/>
          <p:nvPr/>
        </p:nvSpPr>
        <p:spPr>
          <a:xfrm>
            <a:off x="6244332" y="1648672"/>
            <a:ext cx="876247" cy="1830348"/>
          </a:xfrm>
          <a:prstGeom prst="rect">
            <a:avLst/>
          </a:prstGeom>
          <a:solidFill>
            <a:srgbClr val="F1995D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A4290768-0656-4FDF-9EAE-7DB72F388EE1}"/>
              </a:ext>
            </a:extLst>
          </p:cNvPr>
          <p:cNvSpPr/>
          <p:nvPr/>
        </p:nvSpPr>
        <p:spPr>
          <a:xfrm rot="16200000">
            <a:off x="2754086" y="2315243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F5F56F3-96A6-4916-AAD9-BB9D09E3C0CF}"/>
              </a:ext>
            </a:extLst>
          </p:cNvPr>
          <p:cNvSpPr/>
          <p:nvPr/>
        </p:nvSpPr>
        <p:spPr>
          <a:xfrm>
            <a:off x="2147724" y="1474709"/>
            <a:ext cx="575706" cy="2178275"/>
          </a:xfrm>
          <a:prstGeom prst="rect">
            <a:avLst/>
          </a:prstGeom>
          <a:solidFill>
            <a:srgbClr val="A0CC82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75CFB76-5AC2-4588-A4B4-C43B6E7C1F8D}"/>
              </a:ext>
            </a:extLst>
          </p:cNvPr>
          <p:cNvSpPr txBox="1"/>
          <p:nvPr/>
        </p:nvSpPr>
        <p:spPr>
          <a:xfrm>
            <a:off x="2189355" y="1660727"/>
            <a:ext cx="492443" cy="1358705"/>
          </a:xfrm>
          <a:prstGeom prst="rect">
            <a:avLst/>
          </a:prstGeom>
          <a:noFill/>
          <a:ln w="0"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20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激活函数层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A63C463-217F-4F87-828A-80B83A5CEEB3}"/>
              </a:ext>
            </a:extLst>
          </p:cNvPr>
          <p:cNvSpPr txBox="1"/>
          <p:nvPr/>
        </p:nvSpPr>
        <p:spPr>
          <a:xfrm>
            <a:off x="2054189" y="3064560"/>
            <a:ext cx="1060825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 err="1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206C5C6-F58A-487E-82D6-1B1A58DF8D95}"/>
              </a:ext>
            </a:extLst>
          </p:cNvPr>
          <p:cNvSpPr/>
          <p:nvPr/>
        </p:nvSpPr>
        <p:spPr>
          <a:xfrm rot="16200000">
            <a:off x="1861985" y="2304464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E85744-B9E1-41EC-92B7-61F18C41D220}"/>
              </a:ext>
            </a:extLst>
          </p:cNvPr>
          <p:cNvSpPr/>
          <p:nvPr/>
        </p:nvSpPr>
        <p:spPr>
          <a:xfrm>
            <a:off x="1283429" y="1474710"/>
            <a:ext cx="575706" cy="2178275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EA779D-BC1E-4CCC-9EFC-9FF053CA3061}"/>
              </a:ext>
            </a:extLst>
          </p:cNvPr>
          <p:cNvSpPr txBox="1"/>
          <p:nvPr/>
        </p:nvSpPr>
        <p:spPr>
          <a:xfrm>
            <a:off x="1324207" y="1701391"/>
            <a:ext cx="492443" cy="1305986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0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02401EA-BAEB-4CC7-BC4D-B97C323AAD60}"/>
              </a:ext>
            </a:extLst>
          </p:cNvPr>
          <p:cNvSpPr txBox="1"/>
          <p:nvPr/>
        </p:nvSpPr>
        <p:spPr>
          <a:xfrm>
            <a:off x="1241585" y="3057914"/>
            <a:ext cx="813529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76B6421-B93D-439B-B911-A0E7B38A961D}"/>
              </a:ext>
            </a:extLst>
          </p:cNvPr>
          <p:cNvSpPr/>
          <p:nvPr/>
        </p:nvSpPr>
        <p:spPr>
          <a:xfrm>
            <a:off x="5501038" y="2579173"/>
            <a:ext cx="68253" cy="682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11A19037-4D68-41B5-83E7-DD348C1D6DAC}"/>
              </a:ext>
            </a:extLst>
          </p:cNvPr>
          <p:cNvSpPr/>
          <p:nvPr/>
        </p:nvSpPr>
        <p:spPr>
          <a:xfrm rot="16200000">
            <a:off x="6045760" y="2396301"/>
            <a:ext cx="282681" cy="40698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A9708FB-8130-4456-9398-A29BB8BC328C}"/>
              </a:ext>
            </a:extLst>
          </p:cNvPr>
          <p:cNvSpPr/>
          <p:nvPr/>
        </p:nvSpPr>
        <p:spPr>
          <a:xfrm>
            <a:off x="5806152" y="2579172"/>
            <a:ext cx="68253" cy="682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3170FA-5E7E-4246-987B-C6FAEB864A43}"/>
              </a:ext>
            </a:extLst>
          </p:cNvPr>
          <p:cNvSpPr/>
          <p:nvPr/>
        </p:nvSpPr>
        <p:spPr>
          <a:xfrm>
            <a:off x="5651658" y="2579172"/>
            <a:ext cx="68253" cy="682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93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136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仿宋</vt:lpstr>
      <vt:lpstr>楷体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许先生</dc:creator>
  <cp:lastModifiedBy>YUER CHEN</cp:lastModifiedBy>
  <cp:revision>77</cp:revision>
  <dcterms:created xsi:type="dcterms:W3CDTF">2024-04-21T14:24:19Z</dcterms:created>
  <dcterms:modified xsi:type="dcterms:W3CDTF">2024-05-10T11:00:14Z</dcterms:modified>
</cp:coreProperties>
</file>