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80" y="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9ADD-FF4A-4756-9232-1F217D723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6AC24-32B9-4FB2-9DB8-83B85B5C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E3B9-E1DB-4C49-B2F3-DE47B8AB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A0D6-4FE8-4FB5-9336-66004712CB6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3D4FD-D2C3-4720-B5CD-3B2F1F8A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94CC-CB0A-41D9-B15A-55179132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EFB0-1901-4990-93AE-F219A907C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3C20-2E66-40CA-9A6A-06861078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7C7E0-B05A-4A45-AB9A-484FF7EFB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35D81-35F2-4FEE-A9C2-ECB8F5CF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A0D6-4FE8-4FB5-9336-66004712CB6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4306-C763-4B9B-B64D-A02028FC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3CA82-B36B-45FE-BBC4-11D26BF0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EFB0-1901-4990-93AE-F219A907C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B5B9F-841D-4916-B6F6-5564611D8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09BB5-2187-4720-ACF0-9A3D49E1A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FE225-8BB6-4BAB-8499-C9159FC3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A0D6-4FE8-4FB5-9336-66004712CB6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1B94-EF7B-4F3F-94A5-8DA207B2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86D2-D026-4050-81FF-734A729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EFB0-1901-4990-93AE-F219A907C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F06-A00F-4119-AF8D-2DAB3EB4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A921-72AA-48D6-8E10-CF7AFE6C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7FAC-3B51-422B-9A51-228B2494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A0D6-4FE8-4FB5-9336-66004712CB6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1B9E-4AE2-4C7A-A92F-16A9A8E7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BC8E-5B6D-4C2F-A29C-CFA0E452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EFB0-1901-4990-93AE-F219A907C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34E-5383-4C52-B119-2D40AFE6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1853B-B29C-4871-BD96-157654187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CA9A-3790-44B2-8FEC-C07F1EEC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A0D6-4FE8-4FB5-9336-66004712CB6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9D62-494E-4C10-86A8-AB1C6A46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FDB2-E387-4592-A54A-D12837B3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EFB0-1901-4990-93AE-F219A907C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E3E7-FEE2-4FA5-936E-7315AEE6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33E3-FF42-4010-B82A-687B9443B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EB971-CB3F-47AB-8D0A-25DE04F31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7CAB-0343-494B-80B4-18F6A29E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A0D6-4FE8-4FB5-9336-66004712CB6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114DE-F450-476B-BF8F-5B846E28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7502D-1EA6-401E-A6A5-8AA09FB1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EFB0-1901-4990-93AE-F219A907C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E21C-D2CB-4B0D-BD64-969735A4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5A5E5-6A7A-4D21-A406-F4B4458F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181F0-4948-4DED-BC1E-8B36DB098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690BD-82F2-4CB0-A60E-AFCAEFA63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B8E91-8A5F-4ABE-B300-FA76C81D6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C849E-4AE6-437F-988B-2B9F8DED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A0D6-4FE8-4FB5-9336-66004712CB6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24CBC-BFD8-41A2-99A7-5CACE982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D3B38-3896-4F2D-B7E7-436DD6DF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EFB0-1901-4990-93AE-F219A907C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4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E903-1951-444B-B7B7-971B15C3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BB809-96BE-4497-AEF6-C57353C2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A0D6-4FE8-4FB5-9336-66004712CB6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EEC22-74DE-49D9-9BF5-197D5D97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DE1D7-BEE8-446E-B3DC-73DE82A3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EFB0-1901-4990-93AE-F219A907C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44794-7F1B-4D01-B8A8-25E752B0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A0D6-4FE8-4FB5-9336-66004712CB6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23377-3D77-4478-8159-D29074E4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5D08C-E541-44E6-8C6D-236B179C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EFB0-1901-4990-93AE-F219A907C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746C-2F7A-4AC4-A922-9D86A37E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3B74-9CA5-4883-853F-7A580188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1673F-F0A9-489F-8253-B891B9DDC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3DF7D-0A52-4EB8-B34D-0D86A27B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A0D6-4FE8-4FB5-9336-66004712CB6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89FC6-38F1-484A-92BB-481DC5B1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8C80A-D929-42CF-882E-65DC010D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EFB0-1901-4990-93AE-F219A907C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1399-AB4E-48DE-A459-FEA5A5E5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3A805-2EB1-4F78-9A19-D790FBEEA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06219-0968-4DE7-879B-53437BD51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0FEBE-4AAB-4D56-9F98-F42BE242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A0D6-4FE8-4FB5-9336-66004712CB6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C5691-3F38-498C-B827-C8FD7860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77FA0-2E2E-45AD-ABC3-43FB37E9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EFB0-1901-4990-93AE-F219A907C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AFB7C-E168-4EA1-B1D5-664CC7EE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DEA69-64EB-4417-9ACD-E3D0A78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4BD2-D8DE-4B59-959A-A0F904D48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A0D6-4FE8-4FB5-9336-66004712CB6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A8131-06D8-4071-B29E-0AE598C94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4BFB-3A45-41F4-969F-B51BDB95F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EFB0-1901-4990-93AE-F219A907C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4650DDF2-61A4-43BD-98B1-17140FCA1CE7}"/>
              </a:ext>
            </a:extLst>
          </p:cNvPr>
          <p:cNvSpPr/>
          <p:nvPr/>
        </p:nvSpPr>
        <p:spPr>
          <a:xfrm>
            <a:off x="1511300" y="2820924"/>
            <a:ext cx="1216152" cy="121615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Tracked Array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CFFE4-54EF-4F43-9F04-6797DB994CED}"/>
              </a:ext>
            </a:extLst>
          </p:cNvPr>
          <p:cNvCxnSpPr/>
          <p:nvPr/>
        </p:nvCxnSpPr>
        <p:spPr>
          <a:xfrm>
            <a:off x="2895600" y="3390900"/>
            <a:ext cx="1117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>
            <a:extLst>
              <a:ext uri="{FF2B5EF4-FFF2-40B4-BE49-F238E27FC236}">
                <a16:creationId xmlns:a16="http://schemas.microsoft.com/office/drawing/2014/main" id="{7E66E3B9-FF51-438F-8BFC-4ED08AF398AF}"/>
              </a:ext>
            </a:extLst>
          </p:cNvPr>
          <p:cNvSpPr/>
          <p:nvPr/>
        </p:nvSpPr>
        <p:spPr>
          <a:xfrm>
            <a:off x="4216400" y="2820924"/>
            <a:ext cx="1216152" cy="121615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Tracked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CD9F8-975B-4024-A3C7-529DBA57E592}"/>
              </a:ext>
            </a:extLst>
          </p:cNvPr>
          <p:cNvSpPr txBox="1"/>
          <p:nvPr/>
        </p:nvSpPr>
        <p:spPr>
          <a:xfrm>
            <a:off x="2978404" y="2820924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SoftMax</a:t>
            </a:r>
          </a:p>
        </p:txBody>
      </p:sp>
    </p:spTree>
    <p:extLst>
      <p:ext uri="{BB962C8B-B14F-4D97-AF65-F5344CB8AC3E}">
        <p14:creationId xmlns:p14="http://schemas.microsoft.com/office/powerpoint/2010/main" val="165956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4658DC9-1CC8-46A3-BF74-4E41B5B77203}"/>
              </a:ext>
            </a:extLst>
          </p:cNvPr>
          <p:cNvSpPr txBox="1"/>
          <p:nvPr/>
        </p:nvSpPr>
        <p:spPr>
          <a:xfrm>
            <a:off x="1278156" y="1362403"/>
            <a:ext cx="679994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1.0 2.0</a:t>
            </a:r>
          </a:p>
          <a:p>
            <a:r>
              <a:rPr lang="en-US" sz="1400" dirty="0"/>
              <a:t>3.0 4.0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ADC3C-65EB-4FCC-998F-D8480F56A20C}"/>
              </a:ext>
            </a:extLst>
          </p:cNvPr>
          <p:cNvSpPr txBox="1"/>
          <p:nvPr/>
        </p:nvSpPr>
        <p:spPr>
          <a:xfrm>
            <a:off x="795482" y="141853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F7CE04-25AD-42C0-B194-567E9A494C3F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1958150" y="1624013"/>
            <a:ext cx="122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20632E-5C7A-471F-9F75-AEC33D7BFADC}"/>
              </a:ext>
            </a:extLst>
          </p:cNvPr>
          <p:cNvSpPr txBox="1"/>
          <p:nvPr/>
        </p:nvSpPr>
        <p:spPr>
          <a:xfrm>
            <a:off x="2152652" y="1234319"/>
            <a:ext cx="11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dirty="0"/>
              <a:t>aram(w)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6C45C-586C-446E-9CEE-7D4FFC6D0234}"/>
              </a:ext>
            </a:extLst>
          </p:cNvPr>
          <p:cNvSpPr/>
          <p:nvPr/>
        </p:nvSpPr>
        <p:spPr>
          <a:xfrm>
            <a:off x="3181350" y="742951"/>
            <a:ext cx="4514850" cy="1762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w1_tracked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3149AA-4E0E-42B4-83C9-311582E565FD}"/>
              </a:ext>
            </a:extLst>
          </p:cNvPr>
          <p:cNvSpPr txBox="1"/>
          <p:nvPr/>
        </p:nvSpPr>
        <p:spPr>
          <a:xfrm>
            <a:off x="3929402" y="1203643"/>
            <a:ext cx="61639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1.0 2.0</a:t>
            </a:r>
          </a:p>
          <a:p>
            <a:r>
              <a:rPr lang="en-US" sz="1200" dirty="0"/>
              <a:t>3.0 4.0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774D13-758A-4DC2-AC3E-5DF1FA0541FA}"/>
              </a:ext>
            </a:extLst>
          </p:cNvPr>
          <p:cNvSpPr txBox="1"/>
          <p:nvPr/>
        </p:nvSpPr>
        <p:spPr>
          <a:xfrm>
            <a:off x="3207090" y="1203643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ADF006-E65D-49CA-BC40-820F94AFEF76}"/>
              </a:ext>
            </a:extLst>
          </p:cNvPr>
          <p:cNvSpPr txBox="1"/>
          <p:nvPr/>
        </p:nvSpPr>
        <p:spPr>
          <a:xfrm>
            <a:off x="3951409" y="1802426"/>
            <a:ext cx="575799" cy="4308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0.0 0.0</a:t>
            </a:r>
          </a:p>
          <a:p>
            <a:r>
              <a:rPr lang="en-US" sz="1100" dirty="0"/>
              <a:t>0.0 0.0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F8BBBE-2895-46CD-9465-19A2FBCCB3BF}"/>
              </a:ext>
            </a:extLst>
          </p:cNvPr>
          <p:cNvSpPr txBox="1"/>
          <p:nvPr/>
        </p:nvSpPr>
        <p:spPr>
          <a:xfrm>
            <a:off x="3237024" y="1832640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C07310-F1BD-4B5B-A9F0-16A54DC4244E}"/>
              </a:ext>
            </a:extLst>
          </p:cNvPr>
          <p:cNvSpPr/>
          <p:nvPr/>
        </p:nvSpPr>
        <p:spPr>
          <a:xfrm>
            <a:off x="4681546" y="1155576"/>
            <a:ext cx="2862254" cy="12074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tracker</a:t>
            </a: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CD6DC8-0605-4749-A00B-2E86D7FCADF4}"/>
              </a:ext>
            </a:extLst>
          </p:cNvPr>
          <p:cNvSpPr txBox="1"/>
          <p:nvPr/>
        </p:nvSpPr>
        <p:spPr>
          <a:xfrm>
            <a:off x="4713300" y="1706955"/>
            <a:ext cx="146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011A2F-9B10-4FF4-B3D6-6B992B81315C}"/>
              </a:ext>
            </a:extLst>
          </p:cNvPr>
          <p:cNvSpPr/>
          <p:nvPr/>
        </p:nvSpPr>
        <p:spPr>
          <a:xfrm>
            <a:off x="5067307" y="1522289"/>
            <a:ext cx="1031083" cy="610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/>
              <a:t>Call</a:t>
            </a:r>
            <a:endParaRPr lang="en-US" altLang="zh-CN" sz="1600" dirty="0"/>
          </a:p>
          <a:p>
            <a:r>
              <a:rPr lang="en-US" sz="1200" dirty="0" err="1"/>
              <a:t>func</a:t>
            </a:r>
            <a:r>
              <a:rPr lang="en-US" sz="1200" dirty="0"/>
              <a:t>: nothing</a:t>
            </a:r>
          </a:p>
          <a:p>
            <a:r>
              <a:rPr lang="en-US" altLang="zh-CN" sz="1200" dirty="0" err="1"/>
              <a:t>args</a:t>
            </a:r>
            <a:r>
              <a:rPr lang="en-US" altLang="zh-CN" sz="1200" dirty="0"/>
              <a:t>: () 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10141A-6CA6-4867-B109-33B93CBF649E}"/>
              </a:ext>
            </a:extLst>
          </p:cNvPr>
          <p:cNvSpPr txBox="1"/>
          <p:nvPr/>
        </p:nvSpPr>
        <p:spPr>
          <a:xfrm>
            <a:off x="6672714" y="1734236"/>
            <a:ext cx="60691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0.0 0.0</a:t>
            </a:r>
          </a:p>
          <a:p>
            <a:r>
              <a:rPr lang="en-US" sz="1200" dirty="0"/>
              <a:t>0.0 0.0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6A3563-C249-4EC5-93D9-7128F23E6BAC}"/>
              </a:ext>
            </a:extLst>
          </p:cNvPr>
          <p:cNvSpPr txBox="1"/>
          <p:nvPr/>
        </p:nvSpPr>
        <p:spPr>
          <a:xfrm>
            <a:off x="6098390" y="1909683"/>
            <a:ext cx="862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grad: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7E7A22-24F9-4C0E-AD7D-3A3AE891B2BE}"/>
              </a:ext>
            </a:extLst>
          </p:cNvPr>
          <p:cNvSpPr txBox="1"/>
          <p:nvPr/>
        </p:nvSpPr>
        <p:spPr>
          <a:xfrm>
            <a:off x="6082618" y="1469305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isleaf</a:t>
            </a:r>
            <a:r>
              <a:rPr lang="en-US" sz="1200" dirty="0"/>
              <a:t>: true</a:t>
            </a:r>
          </a:p>
          <a:p>
            <a:r>
              <a:rPr lang="en-US" sz="1200" dirty="0"/>
              <a:t>ref: 0</a:t>
            </a:r>
          </a:p>
        </p:txBody>
      </p:sp>
    </p:spTree>
    <p:extLst>
      <p:ext uri="{BB962C8B-B14F-4D97-AF65-F5344CB8AC3E}">
        <p14:creationId xmlns:p14="http://schemas.microsoft.com/office/powerpoint/2010/main" val="398933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52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Tian</dc:creator>
  <cp:lastModifiedBy>Jun Tian</cp:lastModifiedBy>
  <cp:revision>19</cp:revision>
  <dcterms:created xsi:type="dcterms:W3CDTF">2018-07-11T09:22:47Z</dcterms:created>
  <dcterms:modified xsi:type="dcterms:W3CDTF">2018-07-12T06:53:08Z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juti@microsoft.com</vt:lpwstr>
  </property>
  <property fmtid="{D5CDD505-2E9C-101B-9397-08002B2CF9AE}" pid="5" name="MSIP_Label_f42aa342-8706-4288-bd11-ebb85995028c_SetDate">
    <vt:lpwstr>2018-07-11T10:33:29.3807815Z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