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7C85-A42C-4FC2-AAA1-5E055B54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647B-2D11-4470-82A6-D0ED767E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D2F1-F7C4-410B-80EC-7CC61EEF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3206-813F-4401-9758-8497E55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C819-0A78-45E1-A045-7222EFED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387-CB70-4D85-BD42-6E65F9ED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5F987-199F-4181-8439-9C3D092BA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6D22-CDF7-48AB-9989-D126833B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3092-C35C-4786-B8DA-FDD72EC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DE38-6D49-4B83-979B-2A86C5DC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88AF-1B1A-494A-92F0-840C03D0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6BF73-7BED-4A48-ADB2-0548F633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CACC-FA50-422F-A00E-1A098B37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471D-9A68-412F-BF10-7E734190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415E-475B-4D9A-A819-1BDA334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2685-FB21-4B29-9702-F694F5A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BE4D-0E1E-49C4-B7D3-872805C5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AFB5-51BC-4A64-8C07-19665C61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0324-D71C-413A-8128-5787DAAD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02AD-27E0-4F9D-BD3C-D6AA1115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1447-0F88-4785-B2AD-1C06E481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F30D-A9EA-4056-82FE-FA5602A1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097C-FA99-41EE-9E03-51B1B183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C411-ECED-48D6-8646-34AA91E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DEFE-CD04-4C17-A545-F8AB1A14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1E66-39B1-425A-8A8A-CA3C28A5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D240-2750-4849-8756-0A33FA29C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81734-4243-4DA4-A475-E61B6804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B399-B122-4392-90CF-9E855E06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779A0-C9CA-405E-BBFF-93B3B10E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658B-37C3-4733-9F17-417780A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89A-D9C6-482A-B82E-22039117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0E4B3-9A83-4164-9E21-E116CC02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73A2-7FA9-4353-B694-DC338BDA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BFBC-4095-4C6B-A714-02027C14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B2B96-8127-4B66-B25A-42CB45C75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9DFC2-30AC-457A-B91F-A680E37A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08DA7-1410-455C-99D0-85CFAF4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721E5-2F52-4126-A446-D4073FA9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A64D-A840-4EF5-A514-2FD2171F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D77CA-F247-47C8-B0EC-A802B9D2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83E76-5569-480D-8891-C0C3F808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DCC8F-1A13-4AC4-BC77-02F69719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DD55-6A62-4EEC-AF42-BD1E75F1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53526-43FA-4E57-9DFF-00774197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528D-A9BA-4D3B-804F-23950E45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BDB3-C2D4-42E6-88C9-E4BE120A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A646-611D-45CC-99DF-2DD86CCA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6C481-FC62-4856-A728-A60303AB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9CD1-BD00-4873-AFD9-821AEC2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0C2C-F6D0-4135-B595-E8810BB7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3DAB-CCC1-49CC-99EF-6AA0B274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713-8DA1-45B1-B924-ECFA6A01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1456E-0B22-4A63-B325-073FF44E4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05FA-212C-4982-82E9-17678D0EF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B215-A041-4F6D-A89B-9CB760BE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9DCC1-34F3-4604-85BF-A1F86903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2AEA-1606-4E8F-A36B-D3DFD7E6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BD38F-BBA2-493C-9759-FB86FAC5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327A-CDA7-4D46-9CA9-5E4F6BC3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6B42-6BAF-4C7D-845F-90B8F86CF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7687-04D2-4E5F-BC8F-3BE2ABE0CB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394B-5370-4F9E-A79F-3A5022BB8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DF56-F4C3-4EDC-87C4-A1A1576DC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64BB-2F8F-42ED-A233-93368CC4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ournal.com/kolia/why-i-love-juli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xinyminutes.com/docs/jul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7645-6601-41AA-96C2-3A1166DD1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857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A Pra</a:t>
            </a:r>
            <a:r>
              <a:rPr lang="en-US" altLang="zh-CN" dirty="0"/>
              <a:t>ctical Guide to</a:t>
            </a:r>
            <a:br>
              <a:rPr lang="en-US" altLang="zh-CN" dirty="0"/>
            </a:br>
            <a:r>
              <a:rPr lang="en-US" altLang="zh-CN" dirty="0"/>
              <a:t>the Julia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1ED8A-1CA5-48D1-99BB-EC4AA85A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16439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Jun Tian</a:t>
            </a:r>
          </a:p>
          <a:p>
            <a:r>
              <a:rPr lang="en-US" dirty="0"/>
              <a:t>2020/01/03</a:t>
            </a:r>
          </a:p>
        </p:txBody>
      </p:sp>
      <p:pic>
        <p:nvPicPr>
          <p:cNvPr id="7" name="Picture 6" descr="A picture containing man, white, black, standing&#10;&#10;Description automatically generated">
            <a:extLst>
              <a:ext uri="{FF2B5EF4-FFF2-40B4-BE49-F238E27FC236}">
                <a16:creationId xmlns:a16="http://schemas.microsoft.com/office/drawing/2014/main" id="{69DEBB61-96E6-49F7-874D-409B04F2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/>
          <a:stretch>
            <a:fillRect/>
          </a:stretch>
        </p:blipFill>
        <p:spPr>
          <a:xfrm>
            <a:off x="5304366" y="3429000"/>
            <a:ext cx="1583266" cy="1591733"/>
          </a:xfrm>
          <a:custGeom>
            <a:avLst/>
            <a:gdLst>
              <a:gd name="connsiteX0" fmla="*/ 797719 w 1583266"/>
              <a:gd name="connsiteY0" fmla="*/ 0 h 1591733"/>
              <a:gd name="connsiteX1" fmla="*/ 1579231 w 1583266"/>
              <a:gd name="connsiteY1" fmla="*/ 636951 h 1591733"/>
              <a:gd name="connsiteX2" fmla="*/ 1583266 w 1583266"/>
              <a:gd name="connsiteY2" fmla="*/ 663388 h 1591733"/>
              <a:gd name="connsiteX3" fmla="*/ 1583266 w 1583266"/>
              <a:gd name="connsiteY3" fmla="*/ 932050 h 1591733"/>
              <a:gd name="connsiteX4" fmla="*/ 1579231 w 1583266"/>
              <a:gd name="connsiteY4" fmla="*/ 958487 h 1591733"/>
              <a:gd name="connsiteX5" fmla="*/ 879281 w 1583266"/>
              <a:gd name="connsiteY5" fmla="*/ 1591320 h 1591733"/>
              <a:gd name="connsiteX6" fmla="*/ 871092 w 1583266"/>
              <a:gd name="connsiteY6" fmla="*/ 1591733 h 1591733"/>
              <a:gd name="connsiteX7" fmla="*/ 724346 w 1583266"/>
              <a:gd name="connsiteY7" fmla="*/ 1591733 h 1591733"/>
              <a:gd name="connsiteX8" fmla="*/ 716157 w 1583266"/>
              <a:gd name="connsiteY8" fmla="*/ 1591320 h 1591733"/>
              <a:gd name="connsiteX9" fmla="*/ 0 w 1583266"/>
              <a:gd name="connsiteY9" fmla="*/ 797719 h 1591733"/>
              <a:gd name="connsiteX10" fmla="*/ 797719 w 1583266"/>
              <a:gd name="connsiteY10" fmla="*/ 0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3266" h="1591733">
                <a:moveTo>
                  <a:pt x="797719" y="0"/>
                </a:moveTo>
                <a:cubicBezTo>
                  <a:pt x="1183216" y="0"/>
                  <a:pt x="1504847" y="273444"/>
                  <a:pt x="1579231" y="636951"/>
                </a:cubicBezTo>
                <a:lnTo>
                  <a:pt x="1583266" y="663388"/>
                </a:lnTo>
                <a:lnTo>
                  <a:pt x="1583266" y="932050"/>
                </a:lnTo>
                <a:lnTo>
                  <a:pt x="1579231" y="958487"/>
                </a:lnTo>
                <a:cubicBezTo>
                  <a:pt x="1510160" y="1296030"/>
                  <a:pt x="1227902" y="1555915"/>
                  <a:pt x="879281" y="1591320"/>
                </a:cubicBezTo>
                <a:lnTo>
                  <a:pt x="871092" y="1591733"/>
                </a:lnTo>
                <a:lnTo>
                  <a:pt x="724346" y="1591733"/>
                </a:lnTo>
                <a:lnTo>
                  <a:pt x="716157" y="1591320"/>
                </a:lnTo>
                <a:cubicBezTo>
                  <a:pt x="313903" y="1550469"/>
                  <a:pt x="0" y="1210752"/>
                  <a:pt x="0" y="797719"/>
                </a:cubicBezTo>
                <a:cubicBezTo>
                  <a:pt x="0" y="357151"/>
                  <a:pt x="357151" y="0"/>
                  <a:pt x="7977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355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FC45-E4A0-4EF3-AC4F-EB061EAD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BD7B-3F33-4FC4-9C7C-812BA156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https://nextjournal.com/kolia/why-i-love-julia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D9AE-F26A-436B-B538-F2A2D32A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FC8A-6388-46C7-B79B-F884C7A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Walks Like Python. Runs Like C.</a:t>
            </a:r>
          </a:p>
          <a:p>
            <a:pPr lvl="1"/>
            <a:r>
              <a:rPr lang="en-US" altLang="zh-CN" dirty="0"/>
              <a:t>Parallel Programming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Usability</a:t>
            </a:r>
          </a:p>
          <a:p>
            <a:pPr lvl="1"/>
            <a:r>
              <a:rPr lang="en-US" altLang="zh-CN" dirty="0"/>
              <a:t>Python/MATLAB/C/C++/CLR/Java</a:t>
            </a:r>
          </a:p>
          <a:p>
            <a:pPr lvl="1"/>
            <a:r>
              <a:rPr lang="en-US" altLang="zh-CN" dirty="0"/>
              <a:t>Multiple Dispatch</a:t>
            </a:r>
          </a:p>
          <a:p>
            <a:pPr lvl="1"/>
            <a:r>
              <a:rPr lang="en-US" altLang="zh-CN" dirty="0"/>
              <a:t>Traits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Transparency</a:t>
            </a:r>
          </a:p>
          <a:p>
            <a:pPr lvl="1"/>
            <a:r>
              <a:rPr lang="en-US" altLang="zh-CN" dirty="0"/>
              <a:t>Beyond Meta-Programming</a:t>
            </a:r>
          </a:p>
        </p:txBody>
      </p:sp>
    </p:spTree>
    <p:extLst>
      <p:ext uri="{BB962C8B-B14F-4D97-AF65-F5344CB8AC3E}">
        <p14:creationId xmlns:p14="http://schemas.microsoft.com/office/powerpoint/2010/main" val="8949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c# logo&quot;">
            <a:extLst>
              <a:ext uri="{FF2B5EF4-FFF2-40B4-BE49-F238E27FC236}">
                <a16:creationId xmlns:a16="http://schemas.microsoft.com/office/drawing/2014/main" id="{3ADD6366-6EB9-4595-BF30-3FAA820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43" y="1320679"/>
            <a:ext cx="4606093" cy="4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F# Logo">
            <a:extLst>
              <a:ext uri="{FF2B5EF4-FFF2-40B4-BE49-F238E27FC236}">
                <a16:creationId xmlns:a16="http://schemas.microsoft.com/office/drawing/2014/main" id="{2F6529FD-9FDA-42EF-BC93-DE86D138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3" y="2133256"/>
            <a:ext cx="2810198" cy="28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Image result for java icon&quot;">
            <a:extLst>
              <a:ext uri="{FF2B5EF4-FFF2-40B4-BE49-F238E27FC236}">
                <a16:creationId xmlns:a16="http://schemas.microsoft.com/office/drawing/2014/main" id="{0B8BFB65-BCD0-4499-A85C-ADA7A28D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0" y="1616601"/>
            <a:ext cx="2278747" cy="22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ojure&quot;">
            <a:extLst>
              <a:ext uri="{FF2B5EF4-FFF2-40B4-BE49-F238E27FC236}">
                <a16:creationId xmlns:a16="http://schemas.microsoft.com/office/drawing/2014/main" id="{88B114FF-FD8F-48F0-A833-D91A58A4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79" y="1616603"/>
            <a:ext cx="2278747" cy="22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Image result for kotlin logo&quot;">
            <a:extLst>
              <a:ext uri="{FF2B5EF4-FFF2-40B4-BE49-F238E27FC236}">
                <a16:creationId xmlns:a16="http://schemas.microsoft.com/office/drawing/2014/main" id="{05B95746-2091-47D8-8489-B5A0123C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68" y="1616603"/>
            <a:ext cx="2278746" cy="22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cala&quot;">
            <a:extLst>
              <a:ext uri="{FF2B5EF4-FFF2-40B4-BE49-F238E27FC236}">
                <a16:creationId xmlns:a16="http://schemas.microsoft.com/office/drawing/2014/main" id="{C2A68BA7-AF64-4736-8E53-0C7F6540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57" y="1616602"/>
            <a:ext cx="1408005" cy="22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rustlang&quot;">
            <a:extLst>
              <a:ext uri="{FF2B5EF4-FFF2-40B4-BE49-F238E27FC236}">
                <a16:creationId xmlns:a16="http://schemas.microsoft.com/office/drawing/2014/main" id="{9F596278-AE19-4B8E-A639-AC62D363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2" y="2164408"/>
            <a:ext cx="2810451" cy="28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Image result for c++ icon&quot;">
            <a:extLst>
              <a:ext uri="{FF2B5EF4-FFF2-40B4-BE49-F238E27FC236}">
                <a16:creationId xmlns:a16="http://schemas.microsoft.com/office/drawing/2014/main" id="{5969791C-4AB4-46C6-BC20-0697D402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09" y="2164408"/>
            <a:ext cx="2521630" cy="28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2141ED90-B249-48D7-AE5C-D144B6D7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34" y="2995717"/>
            <a:ext cx="1723789" cy="172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python logo&quot;">
            <a:extLst>
              <a:ext uri="{FF2B5EF4-FFF2-40B4-BE49-F238E27FC236}">
                <a16:creationId xmlns:a16="http://schemas.microsoft.com/office/drawing/2014/main" id="{D16A1BA4-62F1-45B8-83D1-48DC09C7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06" y="2462867"/>
            <a:ext cx="2686400" cy="26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0" descr="Image result for golang&quot;">
            <a:extLst>
              <a:ext uri="{FF2B5EF4-FFF2-40B4-BE49-F238E27FC236}">
                <a16:creationId xmlns:a16="http://schemas.microsoft.com/office/drawing/2014/main" id="{CAF528A3-1C33-4BD0-884E-CFA6D245D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r="36995"/>
          <a:stretch/>
        </p:blipFill>
        <p:spPr bwMode="auto">
          <a:xfrm>
            <a:off x="4472106" y="2899042"/>
            <a:ext cx="1556133" cy="18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wift programming language&quot;">
            <a:extLst>
              <a:ext uri="{FF2B5EF4-FFF2-40B4-BE49-F238E27FC236}">
                <a16:creationId xmlns:a16="http://schemas.microsoft.com/office/drawing/2014/main" id="{865E277D-1650-42B5-BBE7-9118B1AE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618" y="3042897"/>
            <a:ext cx="1723789" cy="172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12F2-361B-451A-B5B3-259837BE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 to Learn XXX?</a:t>
            </a:r>
          </a:p>
        </p:txBody>
      </p:sp>
      <p:pic>
        <p:nvPicPr>
          <p:cNvPr id="1028" name="Picture 4" descr="Image result for clojure&quot;">
            <a:extLst>
              <a:ext uri="{FF2B5EF4-FFF2-40B4-BE49-F238E27FC236}">
                <a16:creationId xmlns:a16="http://schemas.microsoft.com/office/drawing/2014/main" id="{DC17CF42-7CB5-46F1-ADF8-E77A4C82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95" y="354039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ustlang&quot;">
            <a:extLst>
              <a:ext uri="{FF2B5EF4-FFF2-40B4-BE49-F238E27FC236}">
                <a16:creationId xmlns:a16="http://schemas.microsoft.com/office/drawing/2014/main" id="{367E6C18-A8B3-4543-94E5-0CFF3916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67" y="358391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# Logo">
            <a:extLst>
              <a:ext uri="{FF2B5EF4-FFF2-40B4-BE49-F238E27FC236}">
                <a16:creationId xmlns:a16="http://schemas.microsoft.com/office/drawing/2014/main" id="{A9BC8E04-2154-4127-B1A4-78350560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2" y="3551239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2D450-05A3-4FB0-BED1-D4F6BFAC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132" y="355123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# logo&quot;">
            <a:extLst>
              <a:ext uri="{FF2B5EF4-FFF2-40B4-BE49-F238E27FC236}">
                <a16:creationId xmlns:a16="http://schemas.microsoft.com/office/drawing/2014/main" id="{3ADD6366-6EB9-4595-BF30-3FAA820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32" y="1736227"/>
            <a:ext cx="1600561" cy="14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logo&quot;">
            <a:extLst>
              <a:ext uri="{FF2B5EF4-FFF2-40B4-BE49-F238E27FC236}">
                <a16:creationId xmlns:a16="http://schemas.microsoft.com/office/drawing/2014/main" id="{6D73EE22-8FC0-4940-8A51-B9A0EC8F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28" y="5516068"/>
            <a:ext cx="1354667" cy="13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java icon&quot;">
            <a:extLst>
              <a:ext uri="{FF2B5EF4-FFF2-40B4-BE49-F238E27FC236}">
                <a16:creationId xmlns:a16="http://schemas.microsoft.com/office/drawing/2014/main" id="{BF7BD956-4B1C-4179-B034-ECFBD317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12" y="1982010"/>
            <a:ext cx="973667" cy="9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kotlin logo&quot;">
            <a:extLst>
              <a:ext uri="{FF2B5EF4-FFF2-40B4-BE49-F238E27FC236}">
                <a16:creationId xmlns:a16="http://schemas.microsoft.com/office/drawing/2014/main" id="{D6236EFC-BDD5-4F86-A5F4-1C9BB90B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58" y="3676782"/>
            <a:ext cx="1052778" cy="10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c++ icon&quot;">
            <a:extLst>
              <a:ext uri="{FF2B5EF4-FFF2-40B4-BE49-F238E27FC236}">
                <a16:creationId xmlns:a16="http://schemas.microsoft.com/office/drawing/2014/main" id="{4DD1170E-9DE9-4BB5-98F0-2DEF1B45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93" y="1986833"/>
            <a:ext cx="866710" cy="97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86F7AB73-6463-474F-BAD3-0ED6834DF750}"/>
              </a:ext>
            </a:extLst>
          </p:cNvPr>
          <p:cNvSpPr/>
          <p:nvPr/>
        </p:nvSpPr>
        <p:spPr>
          <a:xfrm rot="5400000">
            <a:off x="6286499" y="1214170"/>
            <a:ext cx="627065" cy="8322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julia icon&quot;">
            <a:extLst>
              <a:ext uri="{FF2B5EF4-FFF2-40B4-BE49-F238E27FC236}">
                <a16:creationId xmlns:a16="http://schemas.microsoft.com/office/drawing/2014/main" id="{A2C8D4E0-1714-4EBF-B4A2-990BBDA8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497" y="5670813"/>
            <a:ext cx="1001402" cy="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olang&quot;">
            <a:extLst>
              <a:ext uri="{FF2B5EF4-FFF2-40B4-BE49-F238E27FC236}">
                <a16:creationId xmlns:a16="http://schemas.microsoft.com/office/drawing/2014/main" id="{F7F56A68-8CFA-4A2F-BAF1-DF5E7B292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r="36995"/>
          <a:stretch/>
        </p:blipFill>
        <p:spPr bwMode="auto">
          <a:xfrm>
            <a:off x="6486436" y="3591255"/>
            <a:ext cx="1046131" cy="12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3001F-1FDF-44F2-A3C2-3682B04C96FC}"/>
              </a:ext>
            </a:extLst>
          </p:cNvPr>
          <p:cNvSpPr txBox="1"/>
          <p:nvPr/>
        </p:nvSpPr>
        <p:spPr>
          <a:xfrm>
            <a:off x="5468952" y="59104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这些我全都要！！！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ulia icon&quot;">
            <a:extLst>
              <a:ext uri="{FF2B5EF4-FFF2-40B4-BE49-F238E27FC236}">
                <a16:creationId xmlns:a16="http://schemas.microsoft.com/office/drawing/2014/main" id="{11AFB2B4-65AD-4430-9041-6F9FA69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69" y="2740390"/>
            <a:ext cx="1001402" cy="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0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Image result for python logo&quot;">
            <a:extLst>
              <a:ext uri="{FF2B5EF4-FFF2-40B4-BE49-F238E27FC236}">
                <a16:creationId xmlns:a16="http://schemas.microsoft.com/office/drawing/2014/main" id="{8DD91199-60D3-404F-B4B3-E6A8257D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1" y="2751666"/>
            <a:ext cx="1354667" cy="13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ulia icon&quot;">
            <a:extLst>
              <a:ext uri="{FF2B5EF4-FFF2-40B4-BE49-F238E27FC236}">
                <a16:creationId xmlns:a16="http://schemas.microsoft.com/office/drawing/2014/main" id="{C8EDCD04-CBA5-469F-80F0-5C80A906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5" y="2965676"/>
            <a:ext cx="1001402" cy="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EC5D75-777A-4397-BCD0-7340E570B8F3}"/>
              </a:ext>
            </a:extLst>
          </p:cNvPr>
          <p:cNvSpPr/>
          <p:nvPr/>
        </p:nvSpPr>
        <p:spPr>
          <a:xfrm>
            <a:off x="2274490" y="3378197"/>
            <a:ext cx="804333" cy="1862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F15D-57A8-46D2-96AD-CEC69BD4B7C7}"/>
              </a:ext>
            </a:extLst>
          </p:cNvPr>
          <p:cNvSpPr txBox="1"/>
          <p:nvPr/>
        </p:nvSpPr>
        <p:spPr>
          <a:xfrm>
            <a:off x="1861336" y="425026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Day ~ 1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014FD-DCE8-4FA6-8063-F68882DBF2D0}"/>
              </a:ext>
            </a:extLst>
          </p:cNvPr>
          <p:cNvSpPr txBox="1"/>
          <p:nvPr/>
        </p:nvSpPr>
        <p:spPr>
          <a:xfrm>
            <a:off x="3344335" y="2232705"/>
            <a:ext cx="100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Familiar</a:t>
            </a:r>
          </a:p>
        </p:txBody>
      </p:sp>
      <p:pic>
        <p:nvPicPr>
          <p:cNvPr id="9" name="Picture 2" descr="Image result for julia icon&quot;">
            <a:extLst>
              <a:ext uri="{FF2B5EF4-FFF2-40B4-BE49-F238E27FC236}">
                <a16:creationId xmlns:a16="http://schemas.microsoft.com/office/drawing/2014/main" id="{157A426A-6F01-4CA2-9FA4-DBFEFFAC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31" y="2965677"/>
            <a:ext cx="1001402" cy="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8B1016B-4C23-4706-9800-4056DCF6AD55}"/>
              </a:ext>
            </a:extLst>
          </p:cNvPr>
          <p:cNvSpPr/>
          <p:nvPr/>
        </p:nvSpPr>
        <p:spPr>
          <a:xfrm>
            <a:off x="4613586" y="3378198"/>
            <a:ext cx="804333" cy="1862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D8FA1-215B-4266-A90F-D3C38F774623}"/>
              </a:ext>
            </a:extLst>
          </p:cNvPr>
          <p:cNvSpPr txBox="1"/>
          <p:nvPr/>
        </p:nvSpPr>
        <p:spPr>
          <a:xfrm>
            <a:off x="5683430" y="2232706"/>
            <a:ext cx="119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Job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3741D-C026-449E-A4F3-288EDEC81AE9}"/>
              </a:ext>
            </a:extLst>
          </p:cNvPr>
          <p:cNvSpPr txBox="1"/>
          <p:nvPr/>
        </p:nvSpPr>
        <p:spPr>
          <a:xfrm>
            <a:off x="4138869" y="425026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Day ~ 1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BEA87-5538-4E47-9A37-17DE62DAF325}"/>
              </a:ext>
            </a:extLst>
          </p:cNvPr>
          <p:cNvSpPr txBox="1"/>
          <p:nvPr/>
        </p:nvSpPr>
        <p:spPr>
          <a:xfrm>
            <a:off x="4342138" y="3020252"/>
            <a:ext cx="109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 System</a:t>
            </a:r>
          </a:p>
        </p:txBody>
      </p:sp>
      <p:pic>
        <p:nvPicPr>
          <p:cNvPr id="14" name="Picture 2" descr="Image result for julia icon&quot;">
            <a:extLst>
              <a:ext uri="{FF2B5EF4-FFF2-40B4-BE49-F238E27FC236}">
                <a16:creationId xmlns:a16="http://schemas.microsoft.com/office/drawing/2014/main" id="{6693DF07-95D7-400D-9DCE-C67370B2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90" y="2965677"/>
            <a:ext cx="1001402" cy="9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C333AFA-94DA-4EF8-B257-8EF56FCA76E4}"/>
              </a:ext>
            </a:extLst>
          </p:cNvPr>
          <p:cNvSpPr/>
          <p:nvPr/>
        </p:nvSpPr>
        <p:spPr>
          <a:xfrm>
            <a:off x="6950345" y="3378198"/>
            <a:ext cx="804333" cy="1862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44749-89E9-45A2-9182-E08F28FD6534}"/>
              </a:ext>
            </a:extLst>
          </p:cNvPr>
          <p:cNvSpPr txBox="1"/>
          <p:nvPr/>
        </p:nvSpPr>
        <p:spPr>
          <a:xfrm>
            <a:off x="7679267" y="2232706"/>
            <a:ext cx="20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 Package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C8B85-2BE6-407E-B829-2A0D769CA503}"/>
              </a:ext>
            </a:extLst>
          </p:cNvPr>
          <p:cNvSpPr txBox="1"/>
          <p:nvPr/>
        </p:nvSpPr>
        <p:spPr>
          <a:xfrm>
            <a:off x="6644247" y="3020251"/>
            <a:ext cx="1474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Multiple Dispatch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8CBB0-7DD6-4B4A-B292-8C9A1FDEFEB6}"/>
              </a:ext>
            </a:extLst>
          </p:cNvPr>
          <p:cNvSpPr txBox="1"/>
          <p:nvPr/>
        </p:nvSpPr>
        <p:spPr>
          <a:xfrm>
            <a:off x="6488051" y="425026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Day ~ 1 Week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592921-01CD-4F49-A23A-F400D5AFA5EC}"/>
              </a:ext>
            </a:extLst>
          </p:cNvPr>
          <p:cNvSpPr/>
          <p:nvPr/>
        </p:nvSpPr>
        <p:spPr>
          <a:xfrm>
            <a:off x="9287104" y="3386034"/>
            <a:ext cx="804333" cy="1862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638A5-DCCD-498F-ADBB-062EB3FF3800}"/>
              </a:ext>
            </a:extLst>
          </p:cNvPr>
          <p:cNvSpPr txBox="1"/>
          <p:nvPr/>
        </p:nvSpPr>
        <p:spPr>
          <a:xfrm>
            <a:off x="10356949" y="3020251"/>
            <a:ext cx="14732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“Practice Makes a Man Perfect!”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8D5FE-9C90-4EDC-8D58-B428DD197DDA}"/>
              </a:ext>
            </a:extLst>
          </p:cNvPr>
          <p:cNvSpPr txBox="1"/>
          <p:nvPr/>
        </p:nvSpPr>
        <p:spPr>
          <a:xfrm>
            <a:off x="6583044" y="3712803"/>
            <a:ext cx="159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 Programming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BDB4B-A3E1-42FC-997C-52B6E9E74BDE}"/>
              </a:ext>
            </a:extLst>
          </p:cNvPr>
          <p:cNvSpPr/>
          <p:nvPr/>
        </p:nvSpPr>
        <p:spPr>
          <a:xfrm>
            <a:off x="3642361" y="6267828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https://learnxinyminutes.com/docs/julia/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5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12790</TotalTime>
  <Words>114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A Practical Guide to the Julia Programming Language</vt:lpstr>
      <vt:lpstr>Motivation</vt:lpstr>
      <vt:lpstr>PowerPoint Presentation</vt:lpstr>
      <vt:lpstr>PowerPoint Presentation</vt:lpstr>
      <vt:lpstr>PowerPoint Presentation</vt:lpstr>
      <vt:lpstr>PowerPoint Presentation</vt:lpstr>
      <vt:lpstr>How Long Does It Take to Learn XXX?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Tian</dc:creator>
  <cp:lastModifiedBy>Jun Tian</cp:lastModifiedBy>
  <cp:revision>55</cp:revision>
  <dcterms:created xsi:type="dcterms:W3CDTF">2019-12-25T06:54:44Z</dcterms:created>
  <dcterms:modified xsi:type="dcterms:W3CDTF">2020-01-06T10:19:39Z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juti@microsoft.com</vt:lpwstr>
  </property>
  <property fmtid="{D5CDD505-2E9C-101B-9397-08002B2CF9AE}" pid="5" name="MSIP_Label_f42aa342-8706-4288-bd11-ebb85995028c_SetDate">
    <vt:lpwstr>2019-12-25T06:55:02.1613372Z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b86ee50d-5fca-4e6c-bba7-d63e4c7e3765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