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815C5-23A8-46A3-A9CD-7A2992A0D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7D431-6860-45D1-B88A-801DFE47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4FDC0-97F3-4001-AD94-4FBF909A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75C4-570A-4475-A231-50108ED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DE62A-0103-4CD6-AA1F-13DD8676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74A7-00AD-424F-A323-53A2009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77F3D-E1BA-4E05-9D91-A82C1B426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8AC8-1CE8-4A6F-9AAE-E839E11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13685-B3FE-4E50-96B2-F7558F0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03FB-7968-4F14-9CF4-E71F8157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2D535-74F4-4596-8865-0932B740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9AC73-D2CE-4BA3-B564-974A0D0D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679F8-3B7F-4CD1-AAD7-F11D919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1D2A-1D1D-4F1C-A992-05D8506E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5F762-3C30-4987-8AAB-A48ACDB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CE4B-FFCA-4A93-881B-2001F161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D1410-2489-4A35-880B-83ED1177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A9EED-0D91-43A4-A74F-2736499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AAE52-2D14-4BE8-A581-68FDD3E0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FA13E-DB82-41D5-890A-10D1A05C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49C65-C888-404D-8042-D47EEF91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DB508-37D1-44BC-8A7F-FB8E9625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A319D-222D-4ECB-96F0-7E7D9078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0F60C-EF15-4C15-9F01-9EE5B34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827D-2953-4EEF-A17C-2FCFF10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2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04C7-D3E6-4CF6-B6A4-141ABDB3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A4F80-572D-4A1A-BAF9-46893C05A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634AD-BD64-4DD1-A460-001DDCEC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28A22-EEFF-4C2B-B538-5D946BD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13381-F5BB-4CF5-9121-832D5DEF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296B5-3730-43A3-8FA2-F62E7E65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C48B-72F8-4F27-893B-56CD495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0B5E8-4714-4049-B4FA-FAC2C0F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2DEEC-3649-4A61-AE82-451FA3A0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8C977-A474-4AE5-9D9F-2C34DC8DA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8F328-EBF0-4AE7-97CE-31B62271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D79D17-42EC-48E8-91A5-37F442E1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4E98E-7C73-49A1-8746-2724127F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53C4E-ACF4-46E7-ABD2-B5F820F6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8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FDDD-8379-47E0-83CD-1CDA555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39CB5-0453-422B-8AAB-14EAB089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A5548-BB46-4D2A-9157-CB4F296E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C253E-65CF-4ECF-8131-3D564996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C8389-69D8-4B1B-8DD2-A87C2B9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16E87-4D1E-484E-8E3B-BBE226FA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978E1-2A13-4CF1-8F5A-DCFE26AE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BE91-237D-47E6-B3A6-0E87D801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16F-3681-4DCF-A6A8-BD12F4B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9FCF5-4FB1-4AFE-B05D-3FE44BEB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20924-2129-4E4D-A116-876674F8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DF9D6-61EE-49FB-A65E-3B2E857B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E9C84-E4BC-4327-997E-F3F118A1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9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722C-9E2F-4710-B8E1-B35D32B3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2F09D-BF52-4204-BA7B-3FA6E8031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06B31-604A-4550-B56A-47A6DACA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AAC5D-8F84-40FC-8965-215045E5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52E3F-8F17-46F7-A8C2-B9267138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86002-76E8-4CF8-9185-A3598AA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5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2078E-A89D-4EDD-99C2-3FBDBBDC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0FD2E-4179-42A4-BF79-78AA85AB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5E7B-CCB2-45B0-9222-B7A85CA07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1253-392C-4CC8-9B37-9E2867D5DA4A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99A80-33FD-45FD-AD3D-911C28BF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400-64F5-4B4B-BDF5-B44C118A9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EF84-07CA-4473-964A-0CB197C82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56CF405-D356-4617-9152-B1573D375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58889"/>
              </p:ext>
            </p:extLst>
          </p:nvPr>
        </p:nvGraphicFramePr>
        <p:xfrm>
          <a:off x="3459163" y="2976563"/>
          <a:ext cx="52736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273046" imgH="904681" progId="Word.Document.12">
                  <p:embed/>
                </p:oleObj>
              </mc:Choice>
              <mc:Fallback>
                <p:oleObj name="Document" r:id="rId3" imgW="5273046" imgH="9046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163" y="2976563"/>
                        <a:ext cx="5273675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43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Document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HaCky</dc:creator>
  <cp:lastModifiedBy>HaCky</cp:lastModifiedBy>
  <cp:revision>9</cp:revision>
  <dcterms:created xsi:type="dcterms:W3CDTF">2021-05-07T10:05:48Z</dcterms:created>
  <dcterms:modified xsi:type="dcterms:W3CDTF">2021-05-08T03:34:56Z</dcterms:modified>
</cp:coreProperties>
</file>