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6" r:id="rId4"/>
    <p:sldId id="277" r:id="rId5"/>
    <p:sldId id="278" r:id="rId6"/>
    <p:sldId id="296" r:id="rId7"/>
    <p:sldId id="279" r:id="rId8"/>
    <p:sldId id="280" r:id="rId9"/>
    <p:sldId id="281" r:id="rId10"/>
    <p:sldId id="289" r:id="rId11"/>
    <p:sldId id="290" r:id="rId12"/>
    <p:sldId id="291" r:id="rId13"/>
    <p:sldId id="292" r:id="rId14"/>
    <p:sldId id="293" r:id="rId15"/>
    <p:sldId id="297" r:id="rId16"/>
    <p:sldId id="298" r:id="rId17"/>
    <p:sldId id="299" r:id="rId18"/>
    <p:sldId id="300" r:id="rId19"/>
    <p:sldId id="301" r:id="rId20"/>
    <p:sldId id="294" r:id="rId21"/>
    <p:sldId id="286" r:id="rId22"/>
    <p:sldId id="295" r:id="rId23"/>
    <p:sldId id="303" r:id="rId24"/>
    <p:sldId id="302" r:id="rId25"/>
    <p:sldId id="288" r:id="rId26"/>
    <p:sldId id="30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795" userDrawn="1">
          <p15:clr>
            <a:srgbClr val="A4A3A4"/>
          </p15:clr>
        </p15:guide>
        <p15:guide id="3" orient="horz" pos="777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4747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2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00"/>
    <a:srgbClr val="663366"/>
    <a:srgbClr val="0645AD"/>
    <a:srgbClr val="ED7D31"/>
    <a:srgbClr val="FFFD0B"/>
    <a:srgbClr val="EBFC0C"/>
    <a:srgbClr val="17E7F1"/>
    <a:srgbClr val="0B0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799"/>
        <p:guide pos="3795"/>
        <p:guide orient="horz" pos="777"/>
        <p:guide orient="horz" pos="3838"/>
        <p:guide pos="2955"/>
        <p:guide pos="4747"/>
        <p:guide pos="211"/>
        <p:guide pos="24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B5A09-2EDB-4107-AB67-46AC014A27D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E6BD7-DC41-447E-BAEA-A976E21A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9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9400-DE53-4130-8060-1CB442061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471D88-D293-4CEB-AEB3-7E114E45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78FB5-3296-4778-9727-774F84F3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2933-08A9-421D-9179-A46AFEC4E667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40163-0421-473C-AAF9-A2C6B9E3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CD1B0-B29C-4E94-B55A-F7E4FB2C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BC204-9F3F-4148-8104-E49427DA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C74BA-9C62-476E-BE80-91445B78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4E045-B1BB-44E4-A6EB-CD489939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8727-B956-488C-969C-1B4217E25C18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05CDD-EA66-4C51-9B71-06EE616F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CE691-5ABC-486B-B0B7-98181992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2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E81AF6-10FF-4044-A026-6AFD2D7AB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FB79D2-C9B4-4722-B582-7B2606F91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8E6A4-9769-473D-8E2F-A785BC50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1A8-50CD-4435-8A32-50FEEC68DB0C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B1B44-CD72-4617-BE4C-287077FF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711E5-022B-41AD-ABBF-38E8D869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1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F7AA5-58CE-4224-8938-C497121C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6E3BB-C4E1-4C14-B42D-62743578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9A655-D3E8-4421-9832-BB0CAAF9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E96-4BD6-429A-AAAB-64BA047F2F62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3CF81-DF77-41A8-BB86-FB82765A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E1110-E2FF-4249-BA5D-C2B5A4F5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3EAA2-D24A-4E96-84D7-4779AD82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38044-2328-41F1-97FF-C4FBCC2C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D1959-26F0-4883-A7F0-3E518F0F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CC34-7C05-4858-B498-FD54DB3CA2A5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024A1-5A39-4840-98DF-4607C74A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9424B-507F-490A-BDA5-2D51D514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0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D4959-679A-4970-98AB-9E8EBAE0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4E24-F18A-4D52-961C-BD847690D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8B12E-F9D2-474E-BB6A-072726C0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4BBB6-DF78-4E5A-B86C-DBD4C0BF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4145-4902-4017-8176-D2E29CBFE2AB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153CA-BF56-4DBB-AEBA-4300F05F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298DD9-9E4E-490C-A74D-7710EC8A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0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B0515-8DAC-4352-8FCD-53D78ABC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0AA91-79B0-4B41-A088-DC9188C8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69C677-5961-4326-8533-AED7D5FEE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AE0B44-CD78-40E9-86DD-8FFE821F5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D5F6E6-930C-47A3-A99B-211FD5405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CB3C12-7CB1-4D52-AFDE-F25C6A8E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A27A-9D80-4338-B909-2FF1E578BB96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AF4CC5-D02F-4C42-B79A-467CC21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59B44A-CD13-49D0-81BB-CECE28E4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4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98280-22C4-41A6-BDEB-6C5C722E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24FD24-77B7-4B8F-BFE4-9A2E20C9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76E-CD95-42CD-BD04-8AECE2D10E94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389E5-8FE3-4CDF-B85D-6556BEF6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8DD9E0-48DA-4C36-90F9-0D311CB3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2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4BCD04-AF22-4C88-94C0-8CF81533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F1-434A-4D18-8E83-EA874D3C5097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38F92-C961-4336-95BF-1B3E52DB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66DBF-0B63-4831-ABB3-B3F864AA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0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2665E-5E12-48DE-9FEC-B7C46ED4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66AD1-19A4-4892-80BD-F254635A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38762-E420-40B2-BD18-690C26B1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EBD677-F635-432E-9607-EA02944F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0986-CC17-448D-97A2-7B8132867EC6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F14BB-6D03-4614-A4EA-457774A5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B1452-322C-4AD7-A896-77FB92EE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5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E1DE0-F6D7-43A9-8649-CC6DEC01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2ECF8F-985E-4330-8A54-104D68F83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8A0DE-7EF2-4F6F-868A-EDC4193B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541F6-3674-4832-82A4-FB3470CD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DC9F-C59D-4470-81CB-F9E08BB1E33E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C8E79-FB4F-4816-88ED-D8DA0831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383DF-340B-49ED-AD69-E5865EF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B14CF7-66EE-4E42-984E-4B995DD8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54EEA-71CF-4A19-8152-B893BE22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F5887-5E5A-487E-BF5F-633330820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39B0-E77F-445C-B012-0FE58CDAF5E4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58745-547A-4948-8391-2D5BC8F71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BCAB7-B32A-462D-984A-D9CBF77A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4A6C8-C445-480B-9471-C869034F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3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19" Type="http://schemas.openxmlformats.org/officeDocument/2006/relationships/image" Target="../media/image35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4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39.png"/><Relationship Id="rId2" Type="http://schemas.openxmlformats.org/officeDocument/2006/relationships/image" Target="../media/image38.png"/><Relationship Id="rId16" Type="http://schemas.openxmlformats.org/officeDocument/2006/relationships/image" Target="../media/image25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19" Type="http://schemas.openxmlformats.org/officeDocument/2006/relationships/image" Target="../media/image41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42.png"/><Relationship Id="rId2" Type="http://schemas.openxmlformats.org/officeDocument/2006/relationships/image" Target="../media/image1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AB542-CB52-4B98-8110-AB6CE62D7A78}"/>
              </a:ext>
            </a:extLst>
          </p:cNvPr>
          <p:cNvSpPr txBox="1"/>
          <p:nvPr/>
        </p:nvSpPr>
        <p:spPr>
          <a:xfrm>
            <a:off x="2509935" y="1627298"/>
            <a:ext cx="6475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solidFill>
                  <a:srgbClr val="00B0F0"/>
                </a:solidFill>
              </a:rPr>
              <a:t>N</a:t>
            </a:r>
            <a:r>
              <a:rPr lang="en-US" altLang="ko-KR" sz="6000" b="1" dirty="0" err="1">
                <a:solidFill>
                  <a:srgbClr val="FF0000"/>
                </a:solidFill>
              </a:rPr>
              <a:t>e</a:t>
            </a:r>
            <a:r>
              <a:rPr lang="en-US" altLang="ko-KR" sz="6000" b="1" dirty="0" err="1">
                <a:solidFill>
                  <a:schemeClr val="accent4"/>
                </a:solidFill>
              </a:rPr>
              <a:t>w</a:t>
            </a:r>
            <a:r>
              <a:rPr lang="en-US" altLang="ko-KR" sz="6000" b="1" dirty="0" err="1">
                <a:solidFill>
                  <a:srgbClr val="00B0F0"/>
                </a:solidFill>
              </a:rPr>
              <a:t>s</a:t>
            </a:r>
            <a:r>
              <a:rPr lang="en-US" altLang="ko-KR" sz="6000" b="1" dirty="0" err="1">
                <a:solidFill>
                  <a:schemeClr val="accent6"/>
                </a:solidFill>
              </a:rPr>
              <a:t>_</a:t>
            </a:r>
            <a:r>
              <a:rPr lang="en-US" altLang="ko-KR" sz="6000" b="1" dirty="0" err="1">
                <a:solidFill>
                  <a:srgbClr val="00B0F0"/>
                </a:solidFill>
              </a:rPr>
              <a:t>i</a:t>
            </a:r>
            <a:r>
              <a:rPr lang="en-US" altLang="ko-KR" sz="6000" b="1" dirty="0" err="1">
                <a:solidFill>
                  <a:srgbClr val="FF0000"/>
                </a:solidFill>
              </a:rPr>
              <a:t>g</a:t>
            </a:r>
            <a:r>
              <a:rPr lang="en-US" altLang="ko-KR" sz="6000" b="1" dirty="0" err="1">
                <a:solidFill>
                  <a:schemeClr val="accent4"/>
                </a:solidFill>
              </a:rPr>
              <a:t>h</a:t>
            </a:r>
            <a:r>
              <a:rPr lang="en-US" altLang="ko-KR" sz="6000" b="1" dirty="0" err="1">
                <a:solidFill>
                  <a:srgbClr val="00B0F0"/>
                </a:solidFill>
              </a:rPr>
              <a:t>t</a:t>
            </a:r>
            <a:endParaRPr lang="ko-KR" altLang="en-US" sz="6000" b="1" dirty="0">
              <a:solidFill>
                <a:srgbClr val="00B0F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4F4999-8DE0-4B08-9080-2A04923CCB26}"/>
              </a:ext>
            </a:extLst>
          </p:cNvPr>
          <p:cNvSpPr/>
          <p:nvPr/>
        </p:nvSpPr>
        <p:spPr>
          <a:xfrm>
            <a:off x="1045029" y="2808515"/>
            <a:ext cx="10095722" cy="755780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5C7334-2B78-4D69-A63D-EEDC18C76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4" y="2927597"/>
            <a:ext cx="512111" cy="512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82646A-4FBE-4C3C-BB38-F539D71D4068}"/>
              </a:ext>
            </a:extLst>
          </p:cNvPr>
          <p:cNvSpPr txBox="1"/>
          <p:nvPr/>
        </p:nvSpPr>
        <p:spPr>
          <a:xfrm>
            <a:off x="1250302" y="2987406"/>
            <a:ext cx="919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뉴스 자동 분류 및 토픽 요약 서비스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25D0E6E-C0AB-4426-AE76-780D91BFCC0F}"/>
              </a:ext>
            </a:extLst>
          </p:cNvPr>
          <p:cNvCxnSpPr>
            <a:cxnSpLocks/>
          </p:cNvCxnSpPr>
          <p:nvPr/>
        </p:nvCxnSpPr>
        <p:spPr>
          <a:xfrm>
            <a:off x="5943600" y="2998113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A58A07-E5B0-46B2-8BBC-5920F7AA7EB8}"/>
              </a:ext>
            </a:extLst>
          </p:cNvPr>
          <p:cNvSpPr/>
          <p:nvPr/>
        </p:nvSpPr>
        <p:spPr>
          <a:xfrm>
            <a:off x="9938178" y="4524096"/>
            <a:ext cx="1202573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/>
              <a:t>김현호</a:t>
            </a:r>
            <a:endParaRPr lang="en-US" altLang="ko-KR" sz="2200" dirty="0"/>
          </a:p>
          <a:p>
            <a:r>
              <a:rPr lang="ko-KR" altLang="en-US" sz="2200" dirty="0" err="1"/>
              <a:t>노성문</a:t>
            </a:r>
            <a:endParaRPr lang="en-US" altLang="ko-KR" sz="2200" dirty="0"/>
          </a:p>
          <a:p>
            <a:r>
              <a:rPr lang="ko-KR" altLang="en-US" sz="2200" dirty="0"/>
              <a:t>백승현</a:t>
            </a:r>
            <a:endParaRPr lang="en-US" altLang="ko-KR" sz="2200" dirty="0"/>
          </a:p>
          <a:p>
            <a:r>
              <a:rPr lang="ko-KR" altLang="en-US" sz="2200" dirty="0" err="1"/>
              <a:t>안성윤</a:t>
            </a:r>
            <a:endParaRPr lang="en-US" altLang="ko-KR" sz="2200" dirty="0"/>
          </a:p>
          <a:p>
            <a:r>
              <a:rPr lang="en-US" altLang="ko-KR" sz="22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ko-KR" altLang="en-US" sz="2200" dirty="0">
                <a:solidFill>
                  <a:schemeClr val="bg2">
                    <a:lumMod val="75000"/>
                  </a:schemeClr>
                </a:solidFill>
              </a:rPr>
              <a:t>장정훈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A52DE-0AF8-4A06-8C23-405545E4CADA}"/>
              </a:ext>
            </a:extLst>
          </p:cNvPr>
          <p:cNvSpPr txBox="1"/>
          <p:nvPr/>
        </p:nvSpPr>
        <p:spPr>
          <a:xfrm>
            <a:off x="1045029" y="3729849"/>
            <a:ext cx="1754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75000"/>
                  </a:schemeClr>
                </a:solidFill>
              </a:rPr>
              <a:t>2019-05-23</a:t>
            </a:r>
            <a:endParaRPr lang="ko-KR" altLang="en-US" sz="2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유효문서 추출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6460694" y="424299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5A4444-A02C-4742-9F4F-22EC91E39937}"/>
              </a:ext>
            </a:extLst>
          </p:cNvPr>
          <p:cNvGrpSpPr/>
          <p:nvPr/>
        </p:nvGrpSpPr>
        <p:grpSpPr>
          <a:xfrm>
            <a:off x="7371185" y="1978467"/>
            <a:ext cx="4491750" cy="2752153"/>
            <a:chOff x="166396" y="1484169"/>
            <a:chExt cx="8143065" cy="4944316"/>
          </a:xfrm>
        </p:grpSpPr>
        <p:sp>
          <p:nvSpPr>
            <p:cNvPr id="89" name="구름 88">
              <a:extLst>
                <a:ext uri="{FF2B5EF4-FFF2-40B4-BE49-F238E27FC236}">
                  <a16:creationId xmlns:a16="http://schemas.microsoft.com/office/drawing/2014/main" id="{C75E827A-95B9-4AB0-A934-F644966EB5AB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래픽 89" descr="문서">
              <a:extLst>
                <a:ext uri="{FF2B5EF4-FFF2-40B4-BE49-F238E27FC236}">
                  <a16:creationId xmlns:a16="http://schemas.microsoft.com/office/drawing/2014/main" id="{82F11BDB-049A-4CFD-8CDC-0BE27837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91" name="그래픽 90" descr="문서">
              <a:extLst>
                <a:ext uri="{FF2B5EF4-FFF2-40B4-BE49-F238E27FC236}">
                  <a16:creationId xmlns:a16="http://schemas.microsoft.com/office/drawing/2014/main" id="{63746C47-CEB5-42B6-A42B-A41F6239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92" name="그래픽 91" descr="문서">
              <a:extLst>
                <a:ext uri="{FF2B5EF4-FFF2-40B4-BE49-F238E27FC236}">
                  <a16:creationId xmlns:a16="http://schemas.microsoft.com/office/drawing/2014/main" id="{0B57C0D4-DAF9-471E-BB82-3BD48A96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93" name="그래픽 92" descr="물음표">
              <a:extLst>
                <a:ext uri="{FF2B5EF4-FFF2-40B4-BE49-F238E27FC236}">
                  <a16:creationId xmlns:a16="http://schemas.microsoft.com/office/drawing/2014/main" id="{BF4858E2-73D5-45C6-98BE-B8B58C95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94" name="그래픽 93" descr="느낌표">
              <a:extLst>
                <a:ext uri="{FF2B5EF4-FFF2-40B4-BE49-F238E27FC236}">
                  <a16:creationId xmlns:a16="http://schemas.microsoft.com/office/drawing/2014/main" id="{8506D0FB-93A6-4CE9-AB0E-0C295438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95" name="그래픽 94" descr="닫힌 따옴표">
              <a:extLst>
                <a:ext uri="{FF2B5EF4-FFF2-40B4-BE49-F238E27FC236}">
                  <a16:creationId xmlns:a16="http://schemas.microsoft.com/office/drawing/2014/main" id="{800AA511-B462-4860-B660-3BA8E176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96" name="그래픽 95" descr="추가">
              <a:extLst>
                <a:ext uri="{FF2B5EF4-FFF2-40B4-BE49-F238E27FC236}">
                  <a16:creationId xmlns:a16="http://schemas.microsoft.com/office/drawing/2014/main" id="{0882D9EE-0FA9-46B9-88F7-C5E65CCD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97" name="그래픽 96" descr="문서">
              <a:extLst>
                <a:ext uri="{FF2B5EF4-FFF2-40B4-BE49-F238E27FC236}">
                  <a16:creationId xmlns:a16="http://schemas.microsoft.com/office/drawing/2014/main" id="{1AF221BC-BD0E-40E9-8178-2E7D336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98" name="그래픽 97" descr="문서">
              <a:extLst>
                <a:ext uri="{FF2B5EF4-FFF2-40B4-BE49-F238E27FC236}">
                  <a16:creationId xmlns:a16="http://schemas.microsoft.com/office/drawing/2014/main" id="{493B444A-9315-4B51-A64C-79C713D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BC77E24-3E3B-49C8-8044-20E00F94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E82793A-DFC2-4458-A88B-211295FA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01" name="그래픽 100" descr="문서">
              <a:extLst>
                <a:ext uri="{FF2B5EF4-FFF2-40B4-BE49-F238E27FC236}">
                  <a16:creationId xmlns:a16="http://schemas.microsoft.com/office/drawing/2014/main" id="{7BC5FCA8-E52D-4217-B8B8-36746E94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02" name="그래픽 101" descr="문서">
              <a:extLst>
                <a:ext uri="{FF2B5EF4-FFF2-40B4-BE49-F238E27FC236}">
                  <a16:creationId xmlns:a16="http://schemas.microsoft.com/office/drawing/2014/main" id="{C12E43BA-4F02-4890-9FC5-620B581B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46CF483-8138-4EEB-97E5-CE5D71BA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BC6EF0-5AA1-431C-B5A8-0AC5F38C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9188D6F-0595-4C9B-B40D-94D557A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FD0C16D-59DD-49FA-922F-D05BFEFF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3EBCAC8-B172-451F-AD4F-121A1083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E0757E1C-135B-452B-BCB5-459C4C85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1FF0060-3010-4B6E-A249-FAAF5D72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66B54644-B9A3-4406-9D14-50D46090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C1BA3E8-BE63-4FF5-8E5F-019F67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272D26-5508-461B-BDE8-17C603C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37DAE72-8FE4-4839-937E-D79B83A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118E9AD-22EA-42EE-ACD8-22B226FA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C78D083-71A0-4265-8D49-1E01C3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80232A-61D0-4C60-BC27-113632B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F94E5D5-9233-4770-9892-995D717D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8DE532-1CAA-4244-AF9A-BC10B48E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0CC900E-909F-494A-802D-32F58CF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E4BF457-9806-4FF2-9F19-B02961A6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7182B13-5FE4-4710-A6A2-B45CE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6394FFFE-917C-448D-B022-7A9E18D0755F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0AFC3B7-68E5-4F33-876D-6AB152CD7437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90A8476-7685-49CD-BE0D-2595C681152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B6565B1-FA7D-49DF-B995-A6947E1B709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8EBE987F-0661-481A-AE80-B46123DD9B62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78D4C745-1828-40C3-B6BF-C430262C6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10F4A5EA-D4DE-49B8-8995-BF9345005CC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13073BC9-425E-4D03-AC60-8867AA1CDC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F88323-9970-4EA0-9315-75D6DDAA966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BE2591-855F-46DE-937C-444B3F57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3AC3DA6-6941-4233-B9E0-B801BC91EC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5E31F308-2B18-42B7-87D0-8B41DFD7A12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486E10A6-2E80-439A-A75D-B50A59974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9916F6B-952B-4168-9B06-AD5D534B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6A0B7BD7-3C32-477D-AF32-7136C2E84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01A237-F378-45C3-A128-7E40B2C8866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240FEDA-69AB-46EB-85B9-7D8736FA084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93FC447-AE47-4B30-B0F9-F4AEB596D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1051932E-3874-4D44-8A66-288516D9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C6C7E7-831F-4B65-B4A4-1A53D033EAE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E90D6B4-F40E-4B16-A459-E6DB651CD8E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EA07346-25D7-40DC-824A-DC02BB34862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E8932A4-CE33-448D-94C3-12280AD9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CC80E40-94E5-4E32-AA42-FE3D1B98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3BD3E3-3BE4-485D-A0E9-6A5DC18E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B87DF6-6B89-402F-A95F-7461A852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972DEEF-A710-4C2B-A4C2-3B93C9782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5C965F-55C9-4866-B73D-BA37FF0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E1F3BF5-8D80-4FC3-8D42-A9663EE6AE62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AD5CA7-AA46-4AD5-BDD4-693D2B990EC7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EE0F9FC-C18A-4C0E-8253-36BF8BB31C5A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56576E4-BF65-4DF7-A1AB-7264B9DCE4D0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9E0F8AE-4059-4D82-AB2D-2D614A8BDB19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B3C1F5-9219-40E6-AE11-13C87728256D}"/>
              </a:ext>
            </a:extLst>
          </p:cNvPr>
          <p:cNvSpPr/>
          <p:nvPr/>
        </p:nvSpPr>
        <p:spPr>
          <a:xfrm>
            <a:off x="7347529" y="1942570"/>
            <a:ext cx="4515405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E2F95-E17F-4FA9-A209-26EADDCB2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52522" y="5011330"/>
            <a:ext cx="702040" cy="845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5A1252-B82E-4D1B-BF0D-60D8ED71F9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5998" y="1942597"/>
            <a:ext cx="4953757" cy="43908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BDBEE5-41C6-4938-8CEB-5F6326E02064}"/>
              </a:ext>
            </a:extLst>
          </p:cNvPr>
          <p:cNvSpPr/>
          <p:nvPr/>
        </p:nvSpPr>
        <p:spPr>
          <a:xfrm>
            <a:off x="1063690" y="2006718"/>
            <a:ext cx="1203649" cy="503450"/>
          </a:xfrm>
          <a:prstGeom prst="rect">
            <a:avLst/>
          </a:prstGeom>
          <a:solidFill>
            <a:srgbClr val="FFFD0B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23411B0-91C9-4E77-9BAD-98230E7DB8D1}"/>
              </a:ext>
            </a:extLst>
          </p:cNvPr>
          <p:cNvSpPr/>
          <p:nvPr/>
        </p:nvSpPr>
        <p:spPr>
          <a:xfrm>
            <a:off x="1063691" y="3411100"/>
            <a:ext cx="712250" cy="221798"/>
          </a:xfrm>
          <a:prstGeom prst="rect">
            <a:avLst/>
          </a:prstGeom>
          <a:solidFill>
            <a:srgbClr val="FFFD0B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E605756-4A95-4DC5-A829-34E7BA0E52A4}"/>
              </a:ext>
            </a:extLst>
          </p:cNvPr>
          <p:cNvSpPr/>
          <p:nvPr/>
        </p:nvSpPr>
        <p:spPr>
          <a:xfrm>
            <a:off x="1206760" y="5745881"/>
            <a:ext cx="712250" cy="221798"/>
          </a:xfrm>
          <a:prstGeom prst="rect">
            <a:avLst/>
          </a:prstGeom>
          <a:solidFill>
            <a:srgbClr val="FFFD0B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40AD603-EFBA-4451-961E-5281478AD14F}"/>
              </a:ext>
            </a:extLst>
          </p:cNvPr>
          <p:cNvSpPr/>
          <p:nvPr/>
        </p:nvSpPr>
        <p:spPr>
          <a:xfrm>
            <a:off x="1615773" y="4354645"/>
            <a:ext cx="712250" cy="221798"/>
          </a:xfrm>
          <a:prstGeom prst="rect">
            <a:avLst/>
          </a:prstGeom>
          <a:solidFill>
            <a:srgbClr val="FFFD0B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1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카테고리 할당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6460694" y="424299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5A4444-A02C-4742-9F4F-22EC91E39937}"/>
              </a:ext>
            </a:extLst>
          </p:cNvPr>
          <p:cNvGrpSpPr/>
          <p:nvPr/>
        </p:nvGrpSpPr>
        <p:grpSpPr>
          <a:xfrm>
            <a:off x="7371185" y="1978467"/>
            <a:ext cx="4491750" cy="2752153"/>
            <a:chOff x="166396" y="1484169"/>
            <a:chExt cx="8143065" cy="4944316"/>
          </a:xfrm>
        </p:grpSpPr>
        <p:sp>
          <p:nvSpPr>
            <p:cNvPr id="89" name="구름 88">
              <a:extLst>
                <a:ext uri="{FF2B5EF4-FFF2-40B4-BE49-F238E27FC236}">
                  <a16:creationId xmlns:a16="http://schemas.microsoft.com/office/drawing/2014/main" id="{C75E827A-95B9-4AB0-A934-F644966EB5AB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래픽 89" descr="문서">
              <a:extLst>
                <a:ext uri="{FF2B5EF4-FFF2-40B4-BE49-F238E27FC236}">
                  <a16:creationId xmlns:a16="http://schemas.microsoft.com/office/drawing/2014/main" id="{82F11BDB-049A-4CFD-8CDC-0BE27837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91" name="그래픽 90" descr="문서">
              <a:extLst>
                <a:ext uri="{FF2B5EF4-FFF2-40B4-BE49-F238E27FC236}">
                  <a16:creationId xmlns:a16="http://schemas.microsoft.com/office/drawing/2014/main" id="{63746C47-CEB5-42B6-A42B-A41F6239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92" name="그래픽 91" descr="문서">
              <a:extLst>
                <a:ext uri="{FF2B5EF4-FFF2-40B4-BE49-F238E27FC236}">
                  <a16:creationId xmlns:a16="http://schemas.microsoft.com/office/drawing/2014/main" id="{0B57C0D4-DAF9-471E-BB82-3BD48A96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93" name="그래픽 92" descr="물음표">
              <a:extLst>
                <a:ext uri="{FF2B5EF4-FFF2-40B4-BE49-F238E27FC236}">
                  <a16:creationId xmlns:a16="http://schemas.microsoft.com/office/drawing/2014/main" id="{BF4858E2-73D5-45C6-98BE-B8B58C95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94" name="그래픽 93" descr="느낌표">
              <a:extLst>
                <a:ext uri="{FF2B5EF4-FFF2-40B4-BE49-F238E27FC236}">
                  <a16:creationId xmlns:a16="http://schemas.microsoft.com/office/drawing/2014/main" id="{8506D0FB-93A6-4CE9-AB0E-0C295438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95" name="그래픽 94" descr="닫힌 따옴표">
              <a:extLst>
                <a:ext uri="{FF2B5EF4-FFF2-40B4-BE49-F238E27FC236}">
                  <a16:creationId xmlns:a16="http://schemas.microsoft.com/office/drawing/2014/main" id="{800AA511-B462-4860-B660-3BA8E176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96" name="그래픽 95" descr="추가">
              <a:extLst>
                <a:ext uri="{FF2B5EF4-FFF2-40B4-BE49-F238E27FC236}">
                  <a16:creationId xmlns:a16="http://schemas.microsoft.com/office/drawing/2014/main" id="{0882D9EE-0FA9-46B9-88F7-C5E65CCD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97" name="그래픽 96" descr="문서">
              <a:extLst>
                <a:ext uri="{FF2B5EF4-FFF2-40B4-BE49-F238E27FC236}">
                  <a16:creationId xmlns:a16="http://schemas.microsoft.com/office/drawing/2014/main" id="{1AF221BC-BD0E-40E9-8178-2E7D336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98" name="그래픽 97" descr="문서">
              <a:extLst>
                <a:ext uri="{FF2B5EF4-FFF2-40B4-BE49-F238E27FC236}">
                  <a16:creationId xmlns:a16="http://schemas.microsoft.com/office/drawing/2014/main" id="{493B444A-9315-4B51-A64C-79C713D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BC77E24-3E3B-49C8-8044-20E00F94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E82793A-DFC2-4458-A88B-211295FA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01" name="그래픽 100" descr="문서">
              <a:extLst>
                <a:ext uri="{FF2B5EF4-FFF2-40B4-BE49-F238E27FC236}">
                  <a16:creationId xmlns:a16="http://schemas.microsoft.com/office/drawing/2014/main" id="{7BC5FCA8-E52D-4217-B8B8-36746E94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02" name="그래픽 101" descr="문서">
              <a:extLst>
                <a:ext uri="{FF2B5EF4-FFF2-40B4-BE49-F238E27FC236}">
                  <a16:creationId xmlns:a16="http://schemas.microsoft.com/office/drawing/2014/main" id="{C12E43BA-4F02-4890-9FC5-620B581B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46CF483-8138-4EEB-97E5-CE5D71BA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BC6EF0-5AA1-431C-B5A8-0AC5F38C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9188D6F-0595-4C9B-B40D-94D557A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FD0C16D-59DD-49FA-922F-D05BFEFF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3EBCAC8-B172-451F-AD4F-121A1083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E0757E1C-135B-452B-BCB5-459C4C85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1FF0060-3010-4B6E-A249-FAAF5D72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66B54644-B9A3-4406-9D14-50D46090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C1BA3E8-BE63-4FF5-8E5F-019F67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272D26-5508-461B-BDE8-17C603C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37DAE72-8FE4-4839-937E-D79B83A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118E9AD-22EA-42EE-ACD8-22B226FA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C78D083-71A0-4265-8D49-1E01C3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80232A-61D0-4C60-BC27-113632B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F94E5D5-9233-4770-9892-995D717D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8DE532-1CAA-4244-AF9A-BC10B48E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0CC900E-909F-494A-802D-32F58CF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E4BF457-9806-4FF2-9F19-B02961A6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7182B13-5FE4-4710-A6A2-B45CE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6394FFFE-917C-448D-B022-7A9E18D0755F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0AFC3B7-68E5-4F33-876D-6AB152CD7437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90A8476-7685-49CD-BE0D-2595C681152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B6565B1-FA7D-49DF-B995-A6947E1B709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8EBE987F-0661-481A-AE80-B46123DD9B62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78D4C745-1828-40C3-B6BF-C430262C6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10F4A5EA-D4DE-49B8-8995-BF9345005CC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13073BC9-425E-4D03-AC60-8867AA1CDC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F88323-9970-4EA0-9315-75D6DDAA966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BE2591-855F-46DE-937C-444B3F57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3AC3DA6-6941-4233-B9E0-B801BC91EC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5E31F308-2B18-42B7-87D0-8B41DFD7A12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486E10A6-2E80-439A-A75D-B50A59974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9916F6B-952B-4168-9B06-AD5D534B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6A0B7BD7-3C32-477D-AF32-7136C2E84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01A237-F378-45C3-A128-7E40B2C8866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240FEDA-69AB-46EB-85B9-7D8736FA084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93FC447-AE47-4B30-B0F9-F4AEB596D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1051932E-3874-4D44-8A66-288516D9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C6C7E7-831F-4B65-B4A4-1A53D033EAE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E90D6B4-F40E-4B16-A459-E6DB651CD8E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EA07346-25D7-40DC-824A-DC02BB34862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E8932A4-CE33-448D-94C3-12280AD9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CC80E40-94E5-4E32-AA42-FE3D1B98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3BD3E3-3BE4-485D-A0E9-6A5DC18E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B87DF6-6B89-402F-A95F-7461A852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972DEEF-A710-4C2B-A4C2-3B93C9782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5C965F-55C9-4866-B73D-BA37FF0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E1F3BF5-8D80-4FC3-8D42-A9663EE6AE62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AD5CA7-AA46-4AD5-BDD4-693D2B990EC7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EE0F9FC-C18A-4C0E-8253-36BF8BB31C5A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56576E4-BF65-4DF7-A1AB-7264B9DCE4D0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9E0F8AE-4059-4D82-AB2D-2D614A8BDB19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B3C1F5-9219-40E6-AE11-13C87728256D}"/>
              </a:ext>
            </a:extLst>
          </p:cNvPr>
          <p:cNvSpPr/>
          <p:nvPr/>
        </p:nvSpPr>
        <p:spPr>
          <a:xfrm>
            <a:off x="7347529" y="1942570"/>
            <a:ext cx="4515405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E2F95-E17F-4FA9-A209-26EADDCB2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04144" y="5011330"/>
            <a:ext cx="702040" cy="845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FB1B20-17C5-4794-B532-C9C86D4CE2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38" y="2635860"/>
            <a:ext cx="4289448" cy="2836754"/>
          </a:xfrm>
          <a:prstGeom prst="rect">
            <a:avLst/>
          </a:prstGeom>
        </p:spPr>
      </p:pic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7E31E3AB-3B3E-4EF5-B6D6-2EDDB2950D4D}"/>
              </a:ext>
            </a:extLst>
          </p:cNvPr>
          <p:cNvSpPr/>
          <p:nvPr/>
        </p:nvSpPr>
        <p:spPr>
          <a:xfrm>
            <a:off x="1741662" y="3226487"/>
            <a:ext cx="306112" cy="2942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6EC3F852-6DD6-4024-A20C-DE72C9C932AC}"/>
              </a:ext>
            </a:extLst>
          </p:cNvPr>
          <p:cNvSpPr/>
          <p:nvPr/>
        </p:nvSpPr>
        <p:spPr>
          <a:xfrm>
            <a:off x="1759073" y="3816614"/>
            <a:ext cx="306112" cy="2942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849E5C19-58D4-41D1-BBFB-3A55590F3825}"/>
              </a:ext>
            </a:extLst>
          </p:cNvPr>
          <p:cNvSpPr/>
          <p:nvPr/>
        </p:nvSpPr>
        <p:spPr>
          <a:xfrm>
            <a:off x="1745616" y="4488848"/>
            <a:ext cx="306112" cy="2942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85F454-EFE4-46C4-98A1-D8FE10D0BE91}"/>
              </a:ext>
            </a:extLst>
          </p:cNvPr>
          <p:cNvSpPr/>
          <p:nvPr/>
        </p:nvSpPr>
        <p:spPr>
          <a:xfrm>
            <a:off x="2079488" y="31977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경제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C3CAD9E-A0C8-4BE6-90E0-73A5EEA1743A}"/>
              </a:ext>
            </a:extLst>
          </p:cNvPr>
          <p:cNvSpPr/>
          <p:nvPr/>
        </p:nvSpPr>
        <p:spPr>
          <a:xfrm>
            <a:off x="2143631" y="3821527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IT</a:t>
            </a:r>
            <a:endParaRPr lang="ko-KR" altLang="en-US" b="1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CC2588-C56A-43C1-AEB5-AA42A83CCFB2}"/>
              </a:ext>
            </a:extLst>
          </p:cNvPr>
          <p:cNvSpPr/>
          <p:nvPr/>
        </p:nvSpPr>
        <p:spPr>
          <a:xfrm>
            <a:off x="2079488" y="44821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지역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8850BB-8FC8-4430-A76F-8986F4567B1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50382"/>
          <a:stretch/>
        </p:blipFill>
        <p:spPr>
          <a:xfrm>
            <a:off x="368175" y="3081030"/>
            <a:ext cx="1301876" cy="18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3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토픽 할당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5910188" y="433630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DAF47BA-F23F-4120-A6F0-91065AE12969}"/>
              </a:ext>
            </a:extLst>
          </p:cNvPr>
          <p:cNvGrpSpPr/>
          <p:nvPr/>
        </p:nvGrpSpPr>
        <p:grpSpPr>
          <a:xfrm>
            <a:off x="7371185" y="1978467"/>
            <a:ext cx="4491750" cy="2752153"/>
            <a:chOff x="166396" y="1484169"/>
            <a:chExt cx="8143065" cy="4944316"/>
          </a:xfrm>
        </p:grpSpPr>
        <p:sp>
          <p:nvSpPr>
            <p:cNvPr id="148" name="구름 147">
              <a:extLst>
                <a:ext uri="{FF2B5EF4-FFF2-40B4-BE49-F238E27FC236}">
                  <a16:creationId xmlns:a16="http://schemas.microsoft.com/office/drawing/2014/main" id="{6B0CD7AE-4F04-4B44-BD94-BA913AD11250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그래픽 148" descr="문서">
              <a:extLst>
                <a:ext uri="{FF2B5EF4-FFF2-40B4-BE49-F238E27FC236}">
                  <a16:creationId xmlns:a16="http://schemas.microsoft.com/office/drawing/2014/main" id="{D1C0F331-BDA9-4424-BA29-DDA001A4F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150" name="그래픽 149" descr="문서">
              <a:extLst>
                <a:ext uri="{FF2B5EF4-FFF2-40B4-BE49-F238E27FC236}">
                  <a16:creationId xmlns:a16="http://schemas.microsoft.com/office/drawing/2014/main" id="{98E99B76-2A1B-4406-BE29-3E8EAA970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157" name="그래픽 156" descr="문서">
              <a:extLst>
                <a:ext uri="{FF2B5EF4-FFF2-40B4-BE49-F238E27FC236}">
                  <a16:creationId xmlns:a16="http://schemas.microsoft.com/office/drawing/2014/main" id="{CFDD1756-B265-4353-AFEE-8C53CFB8F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158" name="그래픽 157" descr="물음표">
              <a:extLst>
                <a:ext uri="{FF2B5EF4-FFF2-40B4-BE49-F238E27FC236}">
                  <a16:creationId xmlns:a16="http://schemas.microsoft.com/office/drawing/2014/main" id="{5D0B9AC8-722F-4952-8317-5D9A1D96B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163" name="그래픽 162" descr="느낌표">
              <a:extLst>
                <a:ext uri="{FF2B5EF4-FFF2-40B4-BE49-F238E27FC236}">
                  <a16:creationId xmlns:a16="http://schemas.microsoft.com/office/drawing/2014/main" id="{5CF30292-7B98-4C1C-8DB3-71603AD3A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164" name="그래픽 163" descr="닫힌 따옴표">
              <a:extLst>
                <a:ext uri="{FF2B5EF4-FFF2-40B4-BE49-F238E27FC236}">
                  <a16:creationId xmlns:a16="http://schemas.microsoft.com/office/drawing/2014/main" id="{D68562CD-A037-4104-9C47-5939F288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167" name="그래픽 166" descr="추가">
              <a:extLst>
                <a:ext uri="{FF2B5EF4-FFF2-40B4-BE49-F238E27FC236}">
                  <a16:creationId xmlns:a16="http://schemas.microsoft.com/office/drawing/2014/main" id="{8A827B7E-C3F2-4952-AE16-DF5A247B5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168" name="그래픽 167" descr="문서">
              <a:extLst>
                <a:ext uri="{FF2B5EF4-FFF2-40B4-BE49-F238E27FC236}">
                  <a16:creationId xmlns:a16="http://schemas.microsoft.com/office/drawing/2014/main" id="{2FE5572D-E072-45EF-8AF8-53F135354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169" name="그래픽 168" descr="문서">
              <a:extLst>
                <a:ext uri="{FF2B5EF4-FFF2-40B4-BE49-F238E27FC236}">
                  <a16:creationId xmlns:a16="http://schemas.microsoft.com/office/drawing/2014/main" id="{DCA5B950-7DB2-45EB-B266-4EAEF232B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629F70EF-A199-49B4-A331-ABE50E110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C39C1E90-3121-4E00-AFEE-18574517F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72" name="그래픽 171" descr="문서">
              <a:extLst>
                <a:ext uri="{FF2B5EF4-FFF2-40B4-BE49-F238E27FC236}">
                  <a16:creationId xmlns:a16="http://schemas.microsoft.com/office/drawing/2014/main" id="{2B4D5AFB-D745-4CBB-9DDB-57E7398E1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73" name="그래픽 172" descr="문서">
              <a:extLst>
                <a:ext uri="{FF2B5EF4-FFF2-40B4-BE49-F238E27FC236}">
                  <a16:creationId xmlns:a16="http://schemas.microsoft.com/office/drawing/2014/main" id="{3C6C1A53-1B6D-4998-8599-222CC78C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B5D18D81-BA27-44B2-BA9B-F1366405C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75" name="그림 174">
              <a:extLst>
                <a:ext uri="{FF2B5EF4-FFF2-40B4-BE49-F238E27FC236}">
                  <a16:creationId xmlns:a16="http://schemas.microsoft.com/office/drawing/2014/main" id="{AE17DFA3-D6B9-4272-8918-D5190CFFB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76" name="그림 175">
              <a:extLst>
                <a:ext uri="{FF2B5EF4-FFF2-40B4-BE49-F238E27FC236}">
                  <a16:creationId xmlns:a16="http://schemas.microsoft.com/office/drawing/2014/main" id="{F66F72C1-E9C7-4DA2-A714-04E62F492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C86FB437-B215-4480-A481-234A43FD7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AC429E2F-A38B-43C0-878B-13FD29082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id="{DE844B7A-14F0-44FB-8CA1-8FFD1F97E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F9FF89BB-4CE8-4568-AAB8-8E1143B2E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AFA6587B-1F08-4854-8B34-7948D216A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018B026C-62EE-46F9-ACD0-08E6F86D9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F1076DF9-6F97-4BE4-B945-75FC59F19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id="{0187941C-CB39-4F12-8667-3B17DACFB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85" name="그림 184">
              <a:extLst>
                <a:ext uri="{FF2B5EF4-FFF2-40B4-BE49-F238E27FC236}">
                  <a16:creationId xmlns:a16="http://schemas.microsoft.com/office/drawing/2014/main" id="{1946C75D-0E40-4158-A302-799B26151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33607FF2-1873-46AB-A5DB-EAEB9913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263B8673-1CDD-49F8-9488-CF5BB89B7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id="{3CBD1D27-E11D-448D-9310-645230B0F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E209D29A-9CD1-4606-9457-E87BA837C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BDA0C8C2-B56F-42A4-A2B9-7C06D2789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E25CC3FD-D26F-4DD5-8AA2-48217482D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92" name="그림 191">
              <a:extLst>
                <a:ext uri="{FF2B5EF4-FFF2-40B4-BE49-F238E27FC236}">
                  <a16:creationId xmlns:a16="http://schemas.microsoft.com/office/drawing/2014/main" id="{D83223CC-D890-4416-984E-6DD1A83A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93" name="화살표: 오른쪽 192">
              <a:extLst>
                <a:ext uri="{FF2B5EF4-FFF2-40B4-BE49-F238E27FC236}">
                  <a16:creationId xmlns:a16="http://schemas.microsoft.com/office/drawing/2014/main" id="{CBEA29D4-BE64-42C9-87A8-8BFD9F3E1251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화살표: 오른쪽 193">
              <a:extLst>
                <a:ext uri="{FF2B5EF4-FFF2-40B4-BE49-F238E27FC236}">
                  <a16:creationId xmlns:a16="http://schemas.microsoft.com/office/drawing/2014/main" id="{E86E0411-C95C-40C1-987F-04E4C5E14245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5" name="연결선: 꺾임 194">
              <a:extLst>
                <a:ext uri="{FF2B5EF4-FFF2-40B4-BE49-F238E27FC236}">
                  <a16:creationId xmlns:a16="http://schemas.microsoft.com/office/drawing/2014/main" id="{56E3B206-0595-4433-A795-4206C8A13CED}"/>
                </a:ext>
              </a:extLst>
            </p:cNvPr>
            <p:cNvCxnSpPr>
              <a:cxnSpLocks/>
              <a:endCxn id="170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DC9F1921-E428-4BD9-97E6-A6A5F1264691}"/>
                </a:ext>
              </a:extLst>
            </p:cNvPr>
            <p:cNvCxnSpPr>
              <a:cxnSpLocks/>
              <a:endCxn id="174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C3EED4B1-2B2B-4AD0-B3E0-B41ECDBA5F3F}"/>
                </a:ext>
              </a:extLst>
            </p:cNvPr>
            <p:cNvCxnSpPr>
              <a:cxnSpLocks/>
              <a:endCxn id="171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8" name="연결선: 꺾임 197">
              <a:extLst>
                <a:ext uri="{FF2B5EF4-FFF2-40B4-BE49-F238E27FC236}">
                  <a16:creationId xmlns:a16="http://schemas.microsoft.com/office/drawing/2014/main" id="{41C83887-C6C4-4338-AB56-61F320825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C42BAA31-100D-447B-81F3-3CA15116740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연결선: 꺾임 199">
              <a:extLst>
                <a:ext uri="{FF2B5EF4-FFF2-40B4-BE49-F238E27FC236}">
                  <a16:creationId xmlns:a16="http://schemas.microsoft.com/office/drawing/2014/main" id="{205868FA-C34D-4981-A187-B574A159CBCF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BC186FF6-CD92-46ED-A6CF-34973CF90E5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연결선: 꺾임 201">
              <a:extLst>
                <a:ext uri="{FF2B5EF4-FFF2-40B4-BE49-F238E27FC236}">
                  <a16:creationId xmlns:a16="http://schemas.microsoft.com/office/drawing/2014/main" id="{4442C115-C444-4A11-AFD4-5B77C1DAF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8B5DD0FE-26B4-4A27-BCE4-4BB15856F8E5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연결선: 꺾임 203">
              <a:extLst>
                <a:ext uri="{FF2B5EF4-FFF2-40B4-BE49-F238E27FC236}">
                  <a16:creationId xmlns:a16="http://schemas.microsoft.com/office/drawing/2014/main" id="{92A1A65C-8DCB-41F7-87F5-6AEBC5983EC9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55C539CC-AB83-42DB-8072-2984F2F81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0806F3AA-2437-4BCD-880C-1A274B521D0E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연결선: 꺾임 206">
              <a:extLst>
                <a:ext uri="{FF2B5EF4-FFF2-40B4-BE49-F238E27FC236}">
                  <a16:creationId xmlns:a16="http://schemas.microsoft.com/office/drawing/2014/main" id="{FD416926-0D38-47D3-9FA0-37DAACB8CBA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EAD9EFAE-226F-4FAC-990A-FE7215C0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028696E5-CEF7-4FCD-85BF-32F6B02559FC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D0D0A6EA-AE9E-40DA-A54B-4A5D373A4C74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459D828E-A63C-443E-A78B-2A8E7F90F80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A26C3632-E1C0-4827-BABB-7E4E8B7E3FFD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926CA02D-A5D1-49C4-B31E-6825DAC4B6B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1395093C-AEF5-45BE-8E14-FE76CC1DC441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33E41EF2-0D02-44E5-AE56-8B8CDF08B294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01B5640B-910B-4AF2-B021-0309A7B2E9F3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094C767E-B34F-410B-9460-C95DEDF1CE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4A1284ED-62C4-4F90-9996-C3C83EB64633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090DCA3C-3CDA-4380-8C34-AFDDC1E69F8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2871B260-BE1A-4ACC-93CF-C002B94F9C3F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644F0A0E-0E85-4EBE-AC0A-7016A5975D24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BB94DFB-ABA6-478D-91D9-D90DFA4DD9E2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7E27B86C-BF10-48EE-A4EC-82CC782F174A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4E59E6DD-59C4-478F-B6D8-F29619224C8D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6E4B7E56-BE59-47B9-A037-A132F89E7D89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D29AD38-9CAD-41C7-884A-11BB5B0DAA9E}"/>
              </a:ext>
            </a:extLst>
          </p:cNvPr>
          <p:cNvSpPr/>
          <p:nvPr/>
        </p:nvSpPr>
        <p:spPr>
          <a:xfrm>
            <a:off x="7347529" y="1942570"/>
            <a:ext cx="4515405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7" name="그림 226">
            <a:extLst>
              <a:ext uri="{FF2B5EF4-FFF2-40B4-BE49-F238E27FC236}">
                <a16:creationId xmlns:a16="http://schemas.microsoft.com/office/drawing/2014/main" id="{B22E1B58-D4E2-4329-A029-7B0886796C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0912071">
            <a:off x="159000" y="3093812"/>
            <a:ext cx="925391" cy="111442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75F8BDA-01CA-42FD-B29F-630D5444BBAC}"/>
              </a:ext>
            </a:extLst>
          </p:cNvPr>
          <p:cNvGrpSpPr/>
          <p:nvPr/>
        </p:nvGrpSpPr>
        <p:grpSpPr>
          <a:xfrm>
            <a:off x="1612814" y="3909939"/>
            <a:ext cx="4281079" cy="2635397"/>
            <a:chOff x="480064" y="3793213"/>
            <a:chExt cx="4273780" cy="2630904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71157E72-D898-4220-8093-DE6A06D7A7E6}"/>
                </a:ext>
              </a:extLst>
            </p:cNvPr>
            <p:cNvSpPr txBox="1"/>
            <p:nvPr/>
          </p:nvSpPr>
          <p:spPr>
            <a:xfrm rot="900000">
              <a:off x="1399298" y="5660876"/>
              <a:ext cx="3231989" cy="47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accent5">
                      <a:lumMod val="50000"/>
                    </a:schemeClr>
                  </a:solidFill>
                </a:rPr>
                <a:t>Spherical </a:t>
              </a:r>
              <a:r>
                <a:rPr lang="en-US" altLang="ko-KR" sz="2500" b="1" dirty="0" err="1">
                  <a:solidFill>
                    <a:schemeClr val="accent5">
                      <a:lumMod val="50000"/>
                    </a:schemeClr>
                  </a:solidFill>
                </a:rPr>
                <a:t>KMeans</a:t>
              </a:r>
              <a:endParaRPr lang="ko-KR" altLang="en-US" sz="25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828DA43-BF8F-4083-95A6-538BC9B6712F}"/>
                </a:ext>
              </a:extLst>
            </p:cNvPr>
            <p:cNvSpPr txBox="1"/>
            <p:nvPr/>
          </p:nvSpPr>
          <p:spPr>
            <a:xfrm rot="2700000">
              <a:off x="2921519" y="5261623"/>
              <a:ext cx="995914" cy="47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rgbClr val="FF0000"/>
                  </a:solidFill>
                </a:rPr>
                <a:t>LSA</a:t>
              </a:r>
              <a:endParaRPr lang="ko-KR" altLang="en-US" sz="2500" b="1" dirty="0">
                <a:solidFill>
                  <a:srgbClr val="FF0000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3C89FF6-0796-4A13-A72A-161892E2F5A1}"/>
                </a:ext>
              </a:extLst>
            </p:cNvPr>
            <p:cNvSpPr txBox="1"/>
            <p:nvPr/>
          </p:nvSpPr>
          <p:spPr>
            <a:xfrm>
              <a:off x="480064" y="5947876"/>
              <a:ext cx="2258007" cy="47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 err="1">
                  <a:solidFill>
                    <a:srgbClr val="00B0F0"/>
                  </a:solidFill>
                </a:rPr>
                <a:t>KMeans</a:t>
              </a:r>
              <a:endParaRPr lang="ko-KR" altLang="en-US" sz="2500" b="1" dirty="0">
                <a:solidFill>
                  <a:srgbClr val="00B0F0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F63E17F-8DC3-47B7-9837-5ABD5F2DF253}"/>
                </a:ext>
              </a:extLst>
            </p:cNvPr>
            <p:cNvSpPr txBox="1"/>
            <p:nvPr/>
          </p:nvSpPr>
          <p:spPr>
            <a:xfrm rot="20481476">
              <a:off x="514717" y="5519629"/>
              <a:ext cx="1021416" cy="47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rgbClr val="FFFF00"/>
                  </a:solidFill>
                </a:rPr>
                <a:t>LDA</a:t>
              </a:r>
              <a:endParaRPr lang="ko-KR" altLang="en-US" sz="2500" b="1" dirty="0">
                <a:solidFill>
                  <a:srgbClr val="FFFF00"/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A411F30E-B841-435D-9E73-7B595CBC597E}"/>
                </a:ext>
              </a:extLst>
            </p:cNvPr>
            <p:cNvSpPr txBox="1"/>
            <p:nvPr/>
          </p:nvSpPr>
          <p:spPr>
            <a:xfrm>
              <a:off x="487432" y="4757512"/>
              <a:ext cx="426641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rgbClr val="00B050"/>
                  </a:solidFill>
                </a:rPr>
                <a:t>COMMUNITY DETECTION</a:t>
              </a:r>
              <a:endParaRPr lang="ko-KR" altLang="en-US" sz="2500" b="1" dirty="0">
                <a:solidFill>
                  <a:srgbClr val="00B050"/>
                </a:solidFill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1108D722-E158-4EE2-8B3C-2FB6AB66691E}"/>
                </a:ext>
              </a:extLst>
            </p:cNvPr>
            <p:cNvSpPr txBox="1"/>
            <p:nvPr/>
          </p:nvSpPr>
          <p:spPr>
            <a:xfrm rot="21227130">
              <a:off x="556272" y="4294259"/>
              <a:ext cx="15717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accent4"/>
                  </a:solidFill>
                </a:rPr>
                <a:t>DBSCAN</a:t>
              </a:r>
              <a:endParaRPr lang="ko-KR" altLang="en-US" sz="2500" b="1" dirty="0">
                <a:solidFill>
                  <a:schemeClr val="accent4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0A962F8-02AD-4F87-81D1-C15870C774FE}"/>
                </a:ext>
              </a:extLst>
            </p:cNvPr>
            <p:cNvSpPr txBox="1"/>
            <p:nvPr/>
          </p:nvSpPr>
          <p:spPr>
            <a:xfrm rot="733389">
              <a:off x="1383873" y="3793213"/>
              <a:ext cx="2927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7030A0"/>
                  </a:solidFill>
                </a:rPr>
                <a:t>OPTICS</a:t>
              </a:r>
              <a:endParaRPr lang="ko-KR" altLang="en-US" sz="4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26C31A90-8E6F-47EC-9652-237D442FF697}"/>
              </a:ext>
            </a:extLst>
          </p:cNvPr>
          <p:cNvSpPr/>
          <p:nvPr/>
        </p:nvSpPr>
        <p:spPr>
          <a:xfrm>
            <a:off x="478941" y="1819669"/>
            <a:ext cx="35569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토픽 수를 몰라요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실시간으로 서비스하고 싶어요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뭘로 검색하던 분류가 </a:t>
            </a:r>
            <a:r>
              <a:rPr lang="ko-KR" altLang="en-US" sz="1500" b="1" dirty="0" err="1"/>
              <a:t>잘됐으면해요</a:t>
            </a:r>
            <a:endParaRPr lang="en-US" altLang="ko-KR" sz="1500" b="1" dirty="0"/>
          </a:p>
        </p:txBody>
      </p:sp>
      <p:sp>
        <p:nvSpPr>
          <p:cNvPr id="237" name="말풍선: 타원형 236">
            <a:extLst>
              <a:ext uri="{FF2B5EF4-FFF2-40B4-BE49-F238E27FC236}">
                <a16:creationId xmlns:a16="http://schemas.microsoft.com/office/drawing/2014/main" id="{F05F544B-58D8-44FC-AA63-529A514B3CBF}"/>
              </a:ext>
            </a:extLst>
          </p:cNvPr>
          <p:cNvSpPr/>
          <p:nvPr/>
        </p:nvSpPr>
        <p:spPr>
          <a:xfrm>
            <a:off x="269035" y="1617592"/>
            <a:ext cx="3766838" cy="1356239"/>
          </a:xfrm>
          <a:prstGeom prst="wedgeEllipseCallout">
            <a:avLst>
              <a:gd name="adj1" fmla="val -32339"/>
              <a:gd name="adj2" fmla="val 73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9" name="그림 238">
            <a:extLst>
              <a:ext uri="{FF2B5EF4-FFF2-40B4-BE49-F238E27FC236}">
                <a16:creationId xmlns:a16="http://schemas.microsoft.com/office/drawing/2014/main" id="{3203318B-BAB5-4D01-9BB7-EE40B3DA33E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65039" y="4947232"/>
            <a:ext cx="702040" cy="845450"/>
          </a:xfrm>
          <a:prstGeom prst="rect">
            <a:avLst/>
          </a:prstGeom>
        </p:spPr>
      </p:pic>
      <p:sp>
        <p:nvSpPr>
          <p:cNvPr id="240" name="화살표: 오른쪽 239">
            <a:extLst>
              <a:ext uri="{FF2B5EF4-FFF2-40B4-BE49-F238E27FC236}">
                <a16:creationId xmlns:a16="http://schemas.microsoft.com/office/drawing/2014/main" id="{71326B0B-A670-4866-92C1-B0AFD05BB9D9}"/>
              </a:ext>
            </a:extLst>
          </p:cNvPr>
          <p:cNvSpPr/>
          <p:nvPr/>
        </p:nvSpPr>
        <p:spPr>
          <a:xfrm>
            <a:off x="4193927" y="2148586"/>
            <a:ext cx="306112" cy="2942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FC1E2DE-F93A-48CA-AD08-EB17B556241D}"/>
              </a:ext>
            </a:extLst>
          </p:cNvPr>
          <p:cNvSpPr/>
          <p:nvPr/>
        </p:nvSpPr>
        <p:spPr>
          <a:xfrm>
            <a:off x="4659553" y="1772051"/>
            <a:ext cx="246193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군집 수 지정 불필요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빠른 처리속도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최소 파라메터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28358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373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토픽 할당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5910188" y="433630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5A4444-A02C-4742-9F4F-22EC91E39937}"/>
              </a:ext>
            </a:extLst>
          </p:cNvPr>
          <p:cNvGrpSpPr/>
          <p:nvPr/>
        </p:nvGrpSpPr>
        <p:grpSpPr>
          <a:xfrm>
            <a:off x="7371185" y="1978467"/>
            <a:ext cx="4491750" cy="2752153"/>
            <a:chOff x="166396" y="1484169"/>
            <a:chExt cx="8143065" cy="4944316"/>
          </a:xfrm>
        </p:grpSpPr>
        <p:sp>
          <p:nvSpPr>
            <p:cNvPr id="89" name="구름 88">
              <a:extLst>
                <a:ext uri="{FF2B5EF4-FFF2-40B4-BE49-F238E27FC236}">
                  <a16:creationId xmlns:a16="http://schemas.microsoft.com/office/drawing/2014/main" id="{C75E827A-95B9-4AB0-A934-F644966EB5AB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래픽 89" descr="문서">
              <a:extLst>
                <a:ext uri="{FF2B5EF4-FFF2-40B4-BE49-F238E27FC236}">
                  <a16:creationId xmlns:a16="http://schemas.microsoft.com/office/drawing/2014/main" id="{82F11BDB-049A-4CFD-8CDC-0BE27837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91" name="그래픽 90" descr="문서">
              <a:extLst>
                <a:ext uri="{FF2B5EF4-FFF2-40B4-BE49-F238E27FC236}">
                  <a16:creationId xmlns:a16="http://schemas.microsoft.com/office/drawing/2014/main" id="{63746C47-CEB5-42B6-A42B-A41F6239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92" name="그래픽 91" descr="문서">
              <a:extLst>
                <a:ext uri="{FF2B5EF4-FFF2-40B4-BE49-F238E27FC236}">
                  <a16:creationId xmlns:a16="http://schemas.microsoft.com/office/drawing/2014/main" id="{0B57C0D4-DAF9-471E-BB82-3BD48A96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93" name="그래픽 92" descr="물음표">
              <a:extLst>
                <a:ext uri="{FF2B5EF4-FFF2-40B4-BE49-F238E27FC236}">
                  <a16:creationId xmlns:a16="http://schemas.microsoft.com/office/drawing/2014/main" id="{BF4858E2-73D5-45C6-98BE-B8B58C95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94" name="그래픽 93" descr="느낌표">
              <a:extLst>
                <a:ext uri="{FF2B5EF4-FFF2-40B4-BE49-F238E27FC236}">
                  <a16:creationId xmlns:a16="http://schemas.microsoft.com/office/drawing/2014/main" id="{8506D0FB-93A6-4CE9-AB0E-0C295438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95" name="그래픽 94" descr="닫힌 따옴표">
              <a:extLst>
                <a:ext uri="{FF2B5EF4-FFF2-40B4-BE49-F238E27FC236}">
                  <a16:creationId xmlns:a16="http://schemas.microsoft.com/office/drawing/2014/main" id="{800AA511-B462-4860-B660-3BA8E176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96" name="그래픽 95" descr="추가">
              <a:extLst>
                <a:ext uri="{FF2B5EF4-FFF2-40B4-BE49-F238E27FC236}">
                  <a16:creationId xmlns:a16="http://schemas.microsoft.com/office/drawing/2014/main" id="{0882D9EE-0FA9-46B9-88F7-C5E65CCD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97" name="그래픽 96" descr="문서">
              <a:extLst>
                <a:ext uri="{FF2B5EF4-FFF2-40B4-BE49-F238E27FC236}">
                  <a16:creationId xmlns:a16="http://schemas.microsoft.com/office/drawing/2014/main" id="{1AF221BC-BD0E-40E9-8178-2E7D336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98" name="그래픽 97" descr="문서">
              <a:extLst>
                <a:ext uri="{FF2B5EF4-FFF2-40B4-BE49-F238E27FC236}">
                  <a16:creationId xmlns:a16="http://schemas.microsoft.com/office/drawing/2014/main" id="{493B444A-9315-4B51-A64C-79C713D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BC77E24-3E3B-49C8-8044-20E00F94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E82793A-DFC2-4458-A88B-211295FA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01" name="그래픽 100" descr="문서">
              <a:extLst>
                <a:ext uri="{FF2B5EF4-FFF2-40B4-BE49-F238E27FC236}">
                  <a16:creationId xmlns:a16="http://schemas.microsoft.com/office/drawing/2014/main" id="{7BC5FCA8-E52D-4217-B8B8-36746E94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02" name="그래픽 101" descr="문서">
              <a:extLst>
                <a:ext uri="{FF2B5EF4-FFF2-40B4-BE49-F238E27FC236}">
                  <a16:creationId xmlns:a16="http://schemas.microsoft.com/office/drawing/2014/main" id="{C12E43BA-4F02-4890-9FC5-620B581B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46CF483-8138-4EEB-97E5-CE5D71BA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BC6EF0-5AA1-431C-B5A8-0AC5F38C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9188D6F-0595-4C9B-B40D-94D557A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FD0C16D-59DD-49FA-922F-D05BFEFF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3EBCAC8-B172-451F-AD4F-121A1083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E0757E1C-135B-452B-BCB5-459C4C85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1FF0060-3010-4B6E-A249-FAAF5D72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66B54644-B9A3-4406-9D14-50D46090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C1BA3E8-BE63-4FF5-8E5F-019F67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272D26-5508-461B-BDE8-17C603C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37DAE72-8FE4-4839-937E-D79B83A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118E9AD-22EA-42EE-ACD8-22B226FA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C78D083-71A0-4265-8D49-1E01C3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80232A-61D0-4C60-BC27-113632B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F94E5D5-9233-4770-9892-995D717D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8DE532-1CAA-4244-AF9A-BC10B48E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0CC900E-909F-494A-802D-32F58CF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E4BF457-9806-4FF2-9F19-B02961A6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7182B13-5FE4-4710-A6A2-B45CE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6394FFFE-917C-448D-B022-7A9E18D0755F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0AFC3B7-68E5-4F33-876D-6AB152CD7437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90A8476-7685-49CD-BE0D-2595C681152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B6565B1-FA7D-49DF-B995-A6947E1B709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8EBE987F-0661-481A-AE80-B46123DD9B62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78D4C745-1828-40C3-B6BF-C430262C6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10F4A5EA-D4DE-49B8-8995-BF9345005CC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13073BC9-425E-4D03-AC60-8867AA1CDC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F88323-9970-4EA0-9315-75D6DDAA966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BE2591-855F-46DE-937C-444B3F57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3AC3DA6-6941-4233-B9E0-B801BC91EC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5E31F308-2B18-42B7-87D0-8B41DFD7A12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486E10A6-2E80-439A-A75D-B50A59974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9916F6B-952B-4168-9B06-AD5D534B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6A0B7BD7-3C32-477D-AF32-7136C2E84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01A237-F378-45C3-A128-7E40B2C8866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240FEDA-69AB-46EB-85B9-7D8736FA084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93FC447-AE47-4B30-B0F9-F4AEB596D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1051932E-3874-4D44-8A66-288516D9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C6C7E7-831F-4B65-B4A4-1A53D033EAE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E90D6B4-F40E-4B16-A459-E6DB651CD8E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EA07346-25D7-40DC-824A-DC02BB34862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E8932A4-CE33-448D-94C3-12280AD9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CC80E40-94E5-4E32-AA42-FE3D1B98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3BD3E3-3BE4-485D-A0E9-6A5DC18E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B87DF6-6B89-402F-A95F-7461A852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972DEEF-A710-4C2B-A4C2-3B93C9782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5C965F-55C9-4866-B73D-BA37FF0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E1F3BF5-8D80-4FC3-8D42-A9663EE6AE62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AD5CA7-AA46-4AD5-BDD4-693D2B990EC7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EE0F9FC-C18A-4C0E-8253-36BF8BB31C5A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56576E4-BF65-4DF7-A1AB-7264B9DCE4D0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9E0F8AE-4059-4D82-AB2D-2D614A8BDB19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B3C1F5-9219-40E6-AE11-13C87728256D}"/>
              </a:ext>
            </a:extLst>
          </p:cNvPr>
          <p:cNvSpPr/>
          <p:nvPr/>
        </p:nvSpPr>
        <p:spPr>
          <a:xfrm>
            <a:off x="7231225" y="1942570"/>
            <a:ext cx="4631710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E2F95-E17F-4FA9-A209-26EADDCB2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65039" y="4947232"/>
            <a:ext cx="702040" cy="845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98E1DF-8C8C-438A-8B08-5B24795ECD3A}"/>
              </a:ext>
            </a:extLst>
          </p:cNvPr>
          <p:cNvSpPr/>
          <p:nvPr/>
        </p:nvSpPr>
        <p:spPr>
          <a:xfrm>
            <a:off x="329065" y="161113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 err="1">
                <a:solidFill>
                  <a:srgbClr val="0645AD"/>
                </a:solidFill>
              </a:rPr>
              <a:t>KMeans</a:t>
            </a:r>
            <a:endParaRPr lang="en-US" altLang="ko-KR" b="1" u="sng" dirty="0">
              <a:solidFill>
                <a:srgbClr val="0645AD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F0A337-C117-4C46-85E2-D3E5DFF00639}"/>
              </a:ext>
            </a:extLst>
          </p:cNvPr>
          <p:cNvSpPr/>
          <p:nvPr/>
        </p:nvSpPr>
        <p:spPr>
          <a:xfrm>
            <a:off x="329065" y="2105342"/>
            <a:ext cx="213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645AD"/>
                </a:solidFill>
              </a:rPr>
              <a:t>Spherical </a:t>
            </a:r>
            <a:r>
              <a:rPr lang="en-US" altLang="ko-KR" b="1" dirty="0" err="1">
                <a:solidFill>
                  <a:srgbClr val="0645AD"/>
                </a:solidFill>
              </a:rPr>
              <a:t>KMeans</a:t>
            </a:r>
            <a:endParaRPr lang="en-US" altLang="ko-KR" b="1" dirty="0">
              <a:solidFill>
                <a:srgbClr val="0645AD"/>
              </a:solidFill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C6729351-7ED5-4B99-A0FF-39E0BA958C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81" y="1863465"/>
            <a:ext cx="254839" cy="329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09925E-B4CF-4B3B-BC55-EACF5CE30A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1734"/>
            <a:ext cx="4763585" cy="32011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746CE6-90C2-48F3-8C85-8E1AC0BCD343}"/>
              </a:ext>
            </a:extLst>
          </p:cNvPr>
          <p:cNvSpPr/>
          <p:nvPr/>
        </p:nvSpPr>
        <p:spPr>
          <a:xfrm>
            <a:off x="1406884" y="3090447"/>
            <a:ext cx="3694923" cy="2569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7D94DF8-0A1D-4152-BA3C-9F8118E80C69}"/>
              </a:ext>
            </a:extLst>
          </p:cNvPr>
          <p:cNvSpPr/>
          <p:nvPr/>
        </p:nvSpPr>
        <p:spPr>
          <a:xfrm>
            <a:off x="1947657" y="5016410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4AD6657-ABC5-4BB0-B513-6E02C5E5D0B5}"/>
              </a:ext>
            </a:extLst>
          </p:cNvPr>
          <p:cNvSpPr/>
          <p:nvPr/>
        </p:nvSpPr>
        <p:spPr>
          <a:xfrm>
            <a:off x="2129150" y="5089427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7CA5B8D-F5D6-4F63-8FC4-2B8A894500BD}"/>
              </a:ext>
            </a:extLst>
          </p:cNvPr>
          <p:cNvSpPr/>
          <p:nvPr/>
        </p:nvSpPr>
        <p:spPr>
          <a:xfrm>
            <a:off x="2065703" y="5168810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FA71849-45C5-405B-AF29-19940CB7FDA5}"/>
              </a:ext>
            </a:extLst>
          </p:cNvPr>
          <p:cNvSpPr/>
          <p:nvPr/>
        </p:nvSpPr>
        <p:spPr>
          <a:xfrm>
            <a:off x="2218103" y="5321210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7B58520-52B9-4660-ACAF-7D37D1CB3039}"/>
              </a:ext>
            </a:extLst>
          </p:cNvPr>
          <p:cNvSpPr/>
          <p:nvPr/>
        </p:nvSpPr>
        <p:spPr>
          <a:xfrm>
            <a:off x="2344997" y="5139967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F5A5398-A489-4111-95BD-D94D8BE50BED}"/>
              </a:ext>
            </a:extLst>
          </p:cNvPr>
          <p:cNvSpPr/>
          <p:nvPr/>
        </p:nvSpPr>
        <p:spPr>
          <a:xfrm>
            <a:off x="2320740" y="495872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3518889-5C77-451B-9253-DF84F86E0450}"/>
              </a:ext>
            </a:extLst>
          </p:cNvPr>
          <p:cNvSpPr/>
          <p:nvPr/>
        </p:nvSpPr>
        <p:spPr>
          <a:xfrm>
            <a:off x="2168513" y="4907407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17E67D72-7D0D-406D-8E04-9A46FB90F719}"/>
              </a:ext>
            </a:extLst>
          </p:cNvPr>
          <p:cNvSpPr/>
          <p:nvPr/>
        </p:nvSpPr>
        <p:spPr>
          <a:xfrm>
            <a:off x="2404856" y="522012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0A3A8CD-AAD4-4324-9ED3-97B42195E455}"/>
              </a:ext>
            </a:extLst>
          </p:cNvPr>
          <p:cNvSpPr/>
          <p:nvPr/>
        </p:nvSpPr>
        <p:spPr>
          <a:xfrm>
            <a:off x="2512549" y="4982036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CBD9824-910D-446E-9C3F-DE67B0BAF29A}"/>
              </a:ext>
            </a:extLst>
          </p:cNvPr>
          <p:cNvSpPr/>
          <p:nvPr/>
        </p:nvSpPr>
        <p:spPr>
          <a:xfrm>
            <a:off x="2421821" y="481267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79AF263A-CC12-471C-B18A-79D6D79A9460}"/>
              </a:ext>
            </a:extLst>
          </p:cNvPr>
          <p:cNvSpPr/>
          <p:nvPr/>
        </p:nvSpPr>
        <p:spPr>
          <a:xfrm>
            <a:off x="2031231" y="4729340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054B332-2013-484C-BD5F-1297EE6882A9}"/>
              </a:ext>
            </a:extLst>
          </p:cNvPr>
          <p:cNvSpPr/>
          <p:nvPr/>
        </p:nvSpPr>
        <p:spPr>
          <a:xfrm>
            <a:off x="2404314" y="467165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A9DE02A1-FFD7-447A-9AA0-507131222690}"/>
              </a:ext>
            </a:extLst>
          </p:cNvPr>
          <p:cNvSpPr/>
          <p:nvPr/>
        </p:nvSpPr>
        <p:spPr>
          <a:xfrm>
            <a:off x="2488430" y="493305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7D187D8-94B0-446C-ADC7-C6BA730780A0}"/>
              </a:ext>
            </a:extLst>
          </p:cNvPr>
          <p:cNvSpPr/>
          <p:nvPr/>
        </p:nvSpPr>
        <p:spPr>
          <a:xfrm>
            <a:off x="2596123" y="4694966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89D3A99-C89B-4C01-9B0C-E55C4BA36C73}"/>
              </a:ext>
            </a:extLst>
          </p:cNvPr>
          <p:cNvSpPr/>
          <p:nvPr/>
        </p:nvSpPr>
        <p:spPr>
          <a:xfrm>
            <a:off x="1856261" y="4674446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30B8C57-888C-44E1-A125-91EFBADE03C7}"/>
              </a:ext>
            </a:extLst>
          </p:cNvPr>
          <p:cNvSpPr/>
          <p:nvPr/>
        </p:nvSpPr>
        <p:spPr>
          <a:xfrm>
            <a:off x="2229344" y="4616761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7FF9459B-BA3A-49B5-BB47-6074349F83BC}"/>
              </a:ext>
            </a:extLst>
          </p:cNvPr>
          <p:cNvSpPr/>
          <p:nvPr/>
        </p:nvSpPr>
        <p:spPr>
          <a:xfrm>
            <a:off x="2313460" y="487816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589A870-3493-43B3-A6DC-A38474DB165B}"/>
              </a:ext>
            </a:extLst>
          </p:cNvPr>
          <p:cNvSpPr/>
          <p:nvPr/>
        </p:nvSpPr>
        <p:spPr>
          <a:xfrm>
            <a:off x="2421153" y="4640072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F8E19BF3-9201-41B9-BABD-90EF3DBDA2F8}"/>
              </a:ext>
            </a:extLst>
          </p:cNvPr>
          <p:cNvSpPr/>
          <p:nvPr/>
        </p:nvSpPr>
        <p:spPr>
          <a:xfrm>
            <a:off x="2344591" y="486479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B5BD91A6-9776-4AC3-B8C6-FCC68FCA77EC}"/>
              </a:ext>
            </a:extLst>
          </p:cNvPr>
          <p:cNvSpPr/>
          <p:nvPr/>
        </p:nvSpPr>
        <p:spPr>
          <a:xfrm>
            <a:off x="2717674" y="4807110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0F7DF9A-ABB5-4DA3-84F8-8D7E065C7B35}"/>
              </a:ext>
            </a:extLst>
          </p:cNvPr>
          <p:cNvSpPr/>
          <p:nvPr/>
        </p:nvSpPr>
        <p:spPr>
          <a:xfrm>
            <a:off x="2801790" y="5068513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853B2E6-FECE-43D1-BEB7-DC074581A7C6}"/>
              </a:ext>
            </a:extLst>
          </p:cNvPr>
          <p:cNvSpPr/>
          <p:nvPr/>
        </p:nvSpPr>
        <p:spPr>
          <a:xfrm>
            <a:off x="2909483" y="4830421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5DCDBD0-1053-4243-B4ED-F0427777F739}"/>
              </a:ext>
            </a:extLst>
          </p:cNvPr>
          <p:cNvSpPr/>
          <p:nvPr/>
        </p:nvSpPr>
        <p:spPr>
          <a:xfrm>
            <a:off x="2000306" y="4317416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BC10B1CD-1300-4FDA-91CB-4231385F5FA1}"/>
              </a:ext>
            </a:extLst>
          </p:cNvPr>
          <p:cNvSpPr/>
          <p:nvPr/>
        </p:nvSpPr>
        <p:spPr>
          <a:xfrm>
            <a:off x="2373389" y="4259731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2A1CCF54-BC81-409B-BBD7-47008006E3A4}"/>
              </a:ext>
            </a:extLst>
          </p:cNvPr>
          <p:cNvSpPr/>
          <p:nvPr/>
        </p:nvSpPr>
        <p:spPr>
          <a:xfrm>
            <a:off x="2457505" y="452113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4D28308-ECBC-446A-BFF7-BF246588E92F}"/>
              </a:ext>
            </a:extLst>
          </p:cNvPr>
          <p:cNvSpPr/>
          <p:nvPr/>
        </p:nvSpPr>
        <p:spPr>
          <a:xfrm>
            <a:off x="2565198" y="4283042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07FD77CE-9AA6-452A-B046-791CD418014A}"/>
              </a:ext>
            </a:extLst>
          </p:cNvPr>
          <p:cNvSpPr/>
          <p:nvPr/>
        </p:nvSpPr>
        <p:spPr>
          <a:xfrm>
            <a:off x="2233294" y="4513589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143936-C0B1-4A95-96B5-1EA9FB884A07}"/>
              </a:ext>
            </a:extLst>
          </p:cNvPr>
          <p:cNvSpPr/>
          <p:nvPr/>
        </p:nvSpPr>
        <p:spPr>
          <a:xfrm>
            <a:off x="2606377" y="445590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D9BC485-4ECE-46BA-95FC-579369C1C1CD}"/>
              </a:ext>
            </a:extLst>
          </p:cNvPr>
          <p:cNvSpPr/>
          <p:nvPr/>
        </p:nvSpPr>
        <p:spPr>
          <a:xfrm>
            <a:off x="2690493" y="4717307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80BC6E43-C3CF-4E15-BF2A-1779088BCAF9}"/>
              </a:ext>
            </a:extLst>
          </p:cNvPr>
          <p:cNvSpPr/>
          <p:nvPr/>
        </p:nvSpPr>
        <p:spPr>
          <a:xfrm>
            <a:off x="2798186" y="447921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CD35A7C-70FE-4C48-99C3-2C1A19D943CB}"/>
              </a:ext>
            </a:extLst>
          </p:cNvPr>
          <p:cNvSpPr/>
          <p:nvPr/>
        </p:nvSpPr>
        <p:spPr>
          <a:xfrm>
            <a:off x="2198439" y="4253152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F03B69B-EF47-4454-93F1-650D4253A6A9}"/>
              </a:ext>
            </a:extLst>
          </p:cNvPr>
          <p:cNvSpPr/>
          <p:nvPr/>
        </p:nvSpPr>
        <p:spPr>
          <a:xfrm>
            <a:off x="2571522" y="4195467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CCB724A2-AF03-4024-A3F5-91ED71146237}"/>
              </a:ext>
            </a:extLst>
          </p:cNvPr>
          <p:cNvSpPr/>
          <p:nvPr/>
        </p:nvSpPr>
        <p:spPr>
          <a:xfrm>
            <a:off x="2655638" y="4456870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C73D718A-CE2E-4E7E-91C3-FFF58EC73801}"/>
              </a:ext>
            </a:extLst>
          </p:cNvPr>
          <p:cNvSpPr/>
          <p:nvPr/>
        </p:nvSpPr>
        <p:spPr>
          <a:xfrm>
            <a:off x="2763331" y="421877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5EFBB0D-67F8-4A25-B501-E2C734E10CB7}"/>
              </a:ext>
            </a:extLst>
          </p:cNvPr>
          <p:cNvSpPr/>
          <p:nvPr/>
        </p:nvSpPr>
        <p:spPr>
          <a:xfrm>
            <a:off x="3446181" y="3655253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B092A984-18E5-4EB3-8BFD-F6C6792ED383}"/>
              </a:ext>
            </a:extLst>
          </p:cNvPr>
          <p:cNvSpPr/>
          <p:nvPr/>
        </p:nvSpPr>
        <p:spPr>
          <a:xfrm>
            <a:off x="3819264" y="359756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CD64F012-7E7E-4FF6-B79C-EB93597880EA}"/>
              </a:ext>
            </a:extLst>
          </p:cNvPr>
          <p:cNvSpPr/>
          <p:nvPr/>
        </p:nvSpPr>
        <p:spPr>
          <a:xfrm>
            <a:off x="3903380" y="3858971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D8B8174B-1272-41B3-9CCE-837FE8F6C776}"/>
              </a:ext>
            </a:extLst>
          </p:cNvPr>
          <p:cNvSpPr/>
          <p:nvPr/>
        </p:nvSpPr>
        <p:spPr>
          <a:xfrm>
            <a:off x="4011073" y="3620879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177A751-98CC-4D67-B8E4-A5AC86355734}"/>
              </a:ext>
            </a:extLst>
          </p:cNvPr>
          <p:cNvSpPr/>
          <p:nvPr/>
        </p:nvSpPr>
        <p:spPr>
          <a:xfrm>
            <a:off x="3684522" y="3468479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F21DE23-61B2-49E2-849E-3A8CBF6CABCE}"/>
              </a:ext>
            </a:extLst>
          </p:cNvPr>
          <p:cNvSpPr/>
          <p:nvPr/>
        </p:nvSpPr>
        <p:spPr>
          <a:xfrm>
            <a:off x="4057605" y="341079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B1DD1191-A73E-4797-AA15-B59371863B2F}"/>
              </a:ext>
            </a:extLst>
          </p:cNvPr>
          <p:cNvSpPr/>
          <p:nvPr/>
        </p:nvSpPr>
        <p:spPr>
          <a:xfrm>
            <a:off x="4141721" y="3672197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D19BDC4-67A3-44F5-BA4E-DFE81C33DBB7}"/>
              </a:ext>
            </a:extLst>
          </p:cNvPr>
          <p:cNvSpPr/>
          <p:nvPr/>
        </p:nvSpPr>
        <p:spPr>
          <a:xfrm>
            <a:off x="4249414" y="343410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D0E162A-EF1C-42AC-A134-F59C62B414DC}"/>
              </a:ext>
            </a:extLst>
          </p:cNvPr>
          <p:cNvSpPr/>
          <p:nvPr/>
        </p:nvSpPr>
        <p:spPr>
          <a:xfrm>
            <a:off x="3373521" y="330755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EF548B4-443F-4B05-A8CB-9C612E78C408}"/>
              </a:ext>
            </a:extLst>
          </p:cNvPr>
          <p:cNvSpPr/>
          <p:nvPr/>
        </p:nvSpPr>
        <p:spPr>
          <a:xfrm>
            <a:off x="3746604" y="3249873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15BD3189-E3C1-4851-81AE-3652C9CFB322}"/>
              </a:ext>
            </a:extLst>
          </p:cNvPr>
          <p:cNvSpPr/>
          <p:nvPr/>
        </p:nvSpPr>
        <p:spPr>
          <a:xfrm>
            <a:off x="3830720" y="3511276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075D7C55-BEC7-401C-8800-6944DC0B0446}"/>
              </a:ext>
            </a:extLst>
          </p:cNvPr>
          <p:cNvSpPr/>
          <p:nvPr/>
        </p:nvSpPr>
        <p:spPr>
          <a:xfrm>
            <a:off x="3938413" y="327318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B5985A74-99F7-4D7C-9FFB-FADDA2C4EF11}"/>
              </a:ext>
            </a:extLst>
          </p:cNvPr>
          <p:cNvSpPr/>
          <p:nvPr/>
        </p:nvSpPr>
        <p:spPr>
          <a:xfrm>
            <a:off x="3672397" y="373927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B97BDC4-303F-43C1-8C72-9472145F39C4}"/>
              </a:ext>
            </a:extLst>
          </p:cNvPr>
          <p:cNvSpPr/>
          <p:nvPr/>
        </p:nvSpPr>
        <p:spPr>
          <a:xfrm>
            <a:off x="4045480" y="3681589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09636E34-D3D6-485E-9232-1399820736C7}"/>
              </a:ext>
            </a:extLst>
          </p:cNvPr>
          <p:cNvSpPr/>
          <p:nvPr/>
        </p:nvSpPr>
        <p:spPr>
          <a:xfrm>
            <a:off x="4129596" y="3942992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BC0298D-4ACD-4E03-BA05-82349429766C}"/>
              </a:ext>
            </a:extLst>
          </p:cNvPr>
          <p:cNvSpPr/>
          <p:nvPr/>
        </p:nvSpPr>
        <p:spPr>
          <a:xfrm>
            <a:off x="4237289" y="3704900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22DEA594-C084-48CB-8C9F-9D46F43D6217}"/>
              </a:ext>
            </a:extLst>
          </p:cNvPr>
          <p:cNvSpPr/>
          <p:nvPr/>
        </p:nvSpPr>
        <p:spPr>
          <a:xfrm>
            <a:off x="3665277" y="3867143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889335E0-1644-4EA8-AF2D-B1F20F80D415}"/>
              </a:ext>
            </a:extLst>
          </p:cNvPr>
          <p:cNvSpPr/>
          <p:nvPr/>
        </p:nvSpPr>
        <p:spPr>
          <a:xfrm>
            <a:off x="4038360" y="380945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57BCF94A-1216-4265-9CD4-7BF73C17E336}"/>
              </a:ext>
            </a:extLst>
          </p:cNvPr>
          <p:cNvSpPr/>
          <p:nvPr/>
        </p:nvSpPr>
        <p:spPr>
          <a:xfrm>
            <a:off x="4122476" y="4070861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76073BF7-8A07-4261-A19A-E6D7D789A66A}"/>
              </a:ext>
            </a:extLst>
          </p:cNvPr>
          <p:cNvSpPr/>
          <p:nvPr/>
        </p:nvSpPr>
        <p:spPr>
          <a:xfrm>
            <a:off x="4230169" y="3832769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C3BD9B7E-8E62-422A-A912-7C371FBA39BC}"/>
              </a:ext>
            </a:extLst>
          </p:cNvPr>
          <p:cNvSpPr/>
          <p:nvPr/>
        </p:nvSpPr>
        <p:spPr>
          <a:xfrm>
            <a:off x="3065231" y="3243307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C63FA250-8C5C-46ED-BE2C-3049931D322D}"/>
              </a:ext>
            </a:extLst>
          </p:cNvPr>
          <p:cNvSpPr/>
          <p:nvPr/>
        </p:nvSpPr>
        <p:spPr>
          <a:xfrm>
            <a:off x="3438314" y="3185622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2B69C84D-55E5-466A-8B29-37DCDD0FE92C}"/>
              </a:ext>
            </a:extLst>
          </p:cNvPr>
          <p:cNvSpPr/>
          <p:nvPr/>
        </p:nvSpPr>
        <p:spPr>
          <a:xfrm>
            <a:off x="3522430" y="344702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3D41060B-B872-4497-9141-DD4EF8855360}"/>
              </a:ext>
            </a:extLst>
          </p:cNvPr>
          <p:cNvSpPr/>
          <p:nvPr/>
        </p:nvSpPr>
        <p:spPr>
          <a:xfrm>
            <a:off x="3630123" y="3208933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AC4684-5CCD-47F7-9BD6-447AD52B5CB4}"/>
              </a:ext>
            </a:extLst>
          </p:cNvPr>
          <p:cNvCxnSpPr>
            <a:cxnSpLocks/>
          </p:cNvCxnSpPr>
          <p:nvPr/>
        </p:nvCxnSpPr>
        <p:spPr>
          <a:xfrm flipV="1">
            <a:off x="1189632" y="5071304"/>
            <a:ext cx="1771169" cy="6938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5B145BA1-DE2A-4784-ABA7-75123B208D1B}"/>
              </a:ext>
            </a:extLst>
          </p:cNvPr>
          <p:cNvCxnSpPr>
            <a:cxnSpLocks/>
            <a:endCxn id="182" idx="3"/>
          </p:cNvCxnSpPr>
          <p:nvPr/>
        </p:nvCxnSpPr>
        <p:spPr>
          <a:xfrm flipV="1">
            <a:off x="1189632" y="4405022"/>
            <a:ext cx="825705" cy="1370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801C9441-ABA9-4193-A0F3-470D7AD1F0AB}"/>
              </a:ext>
            </a:extLst>
          </p:cNvPr>
          <p:cNvCxnSpPr>
            <a:cxnSpLocks/>
            <a:endCxn id="212" idx="6"/>
          </p:cNvCxnSpPr>
          <p:nvPr/>
        </p:nvCxnSpPr>
        <p:spPr>
          <a:xfrm flipV="1">
            <a:off x="1189632" y="4122180"/>
            <a:ext cx="3035481" cy="169027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733A89C9-7AF8-4D26-BE89-C0D2138A0F21}"/>
              </a:ext>
            </a:extLst>
          </p:cNvPr>
          <p:cNvSpPr txBox="1"/>
          <p:nvPr/>
        </p:nvSpPr>
        <p:spPr>
          <a:xfrm>
            <a:off x="2816574" y="6184528"/>
            <a:ext cx="105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Word 0</a:t>
            </a:r>
            <a:endParaRPr lang="ko-KR" altLang="en-US" sz="12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62ED00-0952-4D72-A2FF-2F8E331DD8E6}"/>
              </a:ext>
            </a:extLst>
          </p:cNvPr>
          <p:cNvSpPr txBox="1"/>
          <p:nvPr/>
        </p:nvSpPr>
        <p:spPr>
          <a:xfrm rot="16200000">
            <a:off x="259952" y="4207670"/>
            <a:ext cx="105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Word 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6866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토픽 할당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5910188" y="433630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5A4444-A02C-4742-9F4F-22EC91E39937}"/>
              </a:ext>
            </a:extLst>
          </p:cNvPr>
          <p:cNvGrpSpPr/>
          <p:nvPr/>
        </p:nvGrpSpPr>
        <p:grpSpPr>
          <a:xfrm>
            <a:off x="7371185" y="1978467"/>
            <a:ext cx="4491750" cy="2752153"/>
            <a:chOff x="166396" y="1484169"/>
            <a:chExt cx="8143065" cy="4944316"/>
          </a:xfrm>
        </p:grpSpPr>
        <p:sp>
          <p:nvSpPr>
            <p:cNvPr id="89" name="구름 88">
              <a:extLst>
                <a:ext uri="{FF2B5EF4-FFF2-40B4-BE49-F238E27FC236}">
                  <a16:creationId xmlns:a16="http://schemas.microsoft.com/office/drawing/2014/main" id="{C75E827A-95B9-4AB0-A934-F644966EB5AB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래픽 89" descr="문서">
              <a:extLst>
                <a:ext uri="{FF2B5EF4-FFF2-40B4-BE49-F238E27FC236}">
                  <a16:creationId xmlns:a16="http://schemas.microsoft.com/office/drawing/2014/main" id="{82F11BDB-049A-4CFD-8CDC-0BE27837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91" name="그래픽 90" descr="문서">
              <a:extLst>
                <a:ext uri="{FF2B5EF4-FFF2-40B4-BE49-F238E27FC236}">
                  <a16:creationId xmlns:a16="http://schemas.microsoft.com/office/drawing/2014/main" id="{63746C47-CEB5-42B6-A42B-A41F6239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92" name="그래픽 91" descr="문서">
              <a:extLst>
                <a:ext uri="{FF2B5EF4-FFF2-40B4-BE49-F238E27FC236}">
                  <a16:creationId xmlns:a16="http://schemas.microsoft.com/office/drawing/2014/main" id="{0B57C0D4-DAF9-471E-BB82-3BD48A96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93" name="그래픽 92" descr="물음표">
              <a:extLst>
                <a:ext uri="{FF2B5EF4-FFF2-40B4-BE49-F238E27FC236}">
                  <a16:creationId xmlns:a16="http://schemas.microsoft.com/office/drawing/2014/main" id="{BF4858E2-73D5-45C6-98BE-B8B58C95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94" name="그래픽 93" descr="느낌표">
              <a:extLst>
                <a:ext uri="{FF2B5EF4-FFF2-40B4-BE49-F238E27FC236}">
                  <a16:creationId xmlns:a16="http://schemas.microsoft.com/office/drawing/2014/main" id="{8506D0FB-93A6-4CE9-AB0E-0C295438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95" name="그래픽 94" descr="닫힌 따옴표">
              <a:extLst>
                <a:ext uri="{FF2B5EF4-FFF2-40B4-BE49-F238E27FC236}">
                  <a16:creationId xmlns:a16="http://schemas.microsoft.com/office/drawing/2014/main" id="{800AA511-B462-4860-B660-3BA8E176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96" name="그래픽 95" descr="추가">
              <a:extLst>
                <a:ext uri="{FF2B5EF4-FFF2-40B4-BE49-F238E27FC236}">
                  <a16:creationId xmlns:a16="http://schemas.microsoft.com/office/drawing/2014/main" id="{0882D9EE-0FA9-46B9-88F7-C5E65CCD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97" name="그래픽 96" descr="문서">
              <a:extLst>
                <a:ext uri="{FF2B5EF4-FFF2-40B4-BE49-F238E27FC236}">
                  <a16:creationId xmlns:a16="http://schemas.microsoft.com/office/drawing/2014/main" id="{1AF221BC-BD0E-40E9-8178-2E7D336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98" name="그래픽 97" descr="문서">
              <a:extLst>
                <a:ext uri="{FF2B5EF4-FFF2-40B4-BE49-F238E27FC236}">
                  <a16:creationId xmlns:a16="http://schemas.microsoft.com/office/drawing/2014/main" id="{493B444A-9315-4B51-A64C-79C713D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BC77E24-3E3B-49C8-8044-20E00F94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E82793A-DFC2-4458-A88B-211295FA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01" name="그래픽 100" descr="문서">
              <a:extLst>
                <a:ext uri="{FF2B5EF4-FFF2-40B4-BE49-F238E27FC236}">
                  <a16:creationId xmlns:a16="http://schemas.microsoft.com/office/drawing/2014/main" id="{7BC5FCA8-E52D-4217-B8B8-36746E94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02" name="그래픽 101" descr="문서">
              <a:extLst>
                <a:ext uri="{FF2B5EF4-FFF2-40B4-BE49-F238E27FC236}">
                  <a16:creationId xmlns:a16="http://schemas.microsoft.com/office/drawing/2014/main" id="{C12E43BA-4F02-4890-9FC5-620B581B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46CF483-8138-4EEB-97E5-CE5D71BA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BC6EF0-5AA1-431C-B5A8-0AC5F38C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9188D6F-0595-4C9B-B40D-94D557A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FD0C16D-59DD-49FA-922F-D05BFEFF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3EBCAC8-B172-451F-AD4F-121A1083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E0757E1C-135B-452B-BCB5-459C4C85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1FF0060-3010-4B6E-A249-FAAF5D72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66B54644-B9A3-4406-9D14-50D46090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C1BA3E8-BE63-4FF5-8E5F-019F67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272D26-5508-461B-BDE8-17C603C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37DAE72-8FE4-4839-937E-D79B83A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118E9AD-22EA-42EE-ACD8-22B226FA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C78D083-71A0-4265-8D49-1E01C3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80232A-61D0-4C60-BC27-113632B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F94E5D5-9233-4770-9892-995D717D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8DE532-1CAA-4244-AF9A-BC10B48E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0CC900E-909F-494A-802D-32F58CF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E4BF457-9806-4FF2-9F19-B02961A6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7182B13-5FE4-4710-A6A2-B45CE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6394FFFE-917C-448D-B022-7A9E18D0755F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0AFC3B7-68E5-4F33-876D-6AB152CD7437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90A8476-7685-49CD-BE0D-2595C681152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B6565B1-FA7D-49DF-B995-A6947E1B709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8EBE987F-0661-481A-AE80-B46123DD9B62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78D4C745-1828-40C3-B6BF-C430262C6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10F4A5EA-D4DE-49B8-8995-BF9345005CC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13073BC9-425E-4D03-AC60-8867AA1CDC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F88323-9970-4EA0-9315-75D6DDAA966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BE2591-855F-46DE-937C-444B3F57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3AC3DA6-6941-4233-B9E0-B801BC91EC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5E31F308-2B18-42B7-87D0-8B41DFD7A12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486E10A6-2E80-439A-A75D-B50A59974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9916F6B-952B-4168-9B06-AD5D534B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6A0B7BD7-3C32-477D-AF32-7136C2E84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01A237-F378-45C3-A128-7E40B2C8866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240FEDA-69AB-46EB-85B9-7D8736FA084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93FC447-AE47-4B30-B0F9-F4AEB596D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1051932E-3874-4D44-8A66-288516D9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C6C7E7-831F-4B65-B4A4-1A53D033EAE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E90D6B4-F40E-4B16-A459-E6DB651CD8E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EA07346-25D7-40DC-824A-DC02BB34862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E8932A4-CE33-448D-94C3-12280AD9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CC80E40-94E5-4E32-AA42-FE3D1B98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3BD3E3-3BE4-485D-A0E9-6A5DC18E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B87DF6-6B89-402F-A95F-7461A852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972DEEF-A710-4C2B-A4C2-3B93C9782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5C965F-55C9-4866-B73D-BA37FF0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E1F3BF5-8D80-4FC3-8D42-A9663EE6AE62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AD5CA7-AA46-4AD5-BDD4-693D2B990EC7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EE0F9FC-C18A-4C0E-8253-36BF8BB31C5A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56576E4-BF65-4DF7-A1AB-7264B9DCE4D0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9E0F8AE-4059-4D82-AB2D-2D614A8BDB19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B3C1F5-9219-40E6-AE11-13C87728256D}"/>
              </a:ext>
            </a:extLst>
          </p:cNvPr>
          <p:cNvSpPr/>
          <p:nvPr/>
        </p:nvSpPr>
        <p:spPr>
          <a:xfrm>
            <a:off x="7347529" y="1942570"/>
            <a:ext cx="4515405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E2F95-E17F-4FA9-A209-26EADDCB2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65039" y="4947232"/>
            <a:ext cx="702040" cy="845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2F3E7F-4B41-41EF-89F4-089E45ACCAFA}"/>
              </a:ext>
            </a:extLst>
          </p:cNvPr>
          <p:cNvSpPr/>
          <p:nvPr/>
        </p:nvSpPr>
        <p:spPr>
          <a:xfrm>
            <a:off x="334963" y="1597538"/>
            <a:ext cx="3588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rgbClr val="0645AD"/>
                </a:solidFill>
              </a:rPr>
              <a:t>Latent Semantic Analysis (LSA)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307695CD-D5A0-4044-9210-7603C83CC7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25" y="1801989"/>
            <a:ext cx="254839" cy="329761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E29E74-2B68-462A-B20A-050D0F9FD222}"/>
              </a:ext>
            </a:extLst>
          </p:cNvPr>
          <p:cNvSpPr/>
          <p:nvPr/>
        </p:nvSpPr>
        <p:spPr>
          <a:xfrm>
            <a:off x="334963" y="2185942"/>
            <a:ext cx="3739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645AD"/>
                </a:solidFill>
              </a:rPr>
              <a:t>Latent Dirichlet Allocation (LDA)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4F22-7F29-4752-9C9E-B8D5951802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8" y="2844908"/>
            <a:ext cx="5163245" cy="346970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64D49F-2FB8-4C3D-B9ED-70078B0BE815}"/>
              </a:ext>
            </a:extLst>
          </p:cNvPr>
          <p:cNvCxnSpPr>
            <a:cxnSpLocks/>
          </p:cNvCxnSpPr>
          <p:nvPr/>
        </p:nvCxnSpPr>
        <p:spPr>
          <a:xfrm flipV="1">
            <a:off x="741216" y="3633221"/>
            <a:ext cx="3625954" cy="2110339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2451CA31-A707-474E-A068-2BDAF9C19784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 flipV="1">
            <a:off x="2398223" y="3375010"/>
            <a:ext cx="974044" cy="1316576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B6BC83-2EFD-4FB4-907F-8E2E9E3DC479}"/>
              </a:ext>
            </a:extLst>
          </p:cNvPr>
          <p:cNvSpPr txBox="1"/>
          <p:nvPr/>
        </p:nvSpPr>
        <p:spPr>
          <a:xfrm>
            <a:off x="3552722" y="3244334"/>
            <a:ext cx="6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PC1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A5292E2-B0BE-4AC4-9146-1E9C90E1419F}"/>
              </a:ext>
            </a:extLst>
          </p:cNvPr>
          <p:cNvSpPr txBox="1"/>
          <p:nvPr/>
        </p:nvSpPr>
        <p:spPr>
          <a:xfrm>
            <a:off x="1785091" y="3190344"/>
            <a:ext cx="6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PC2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3A401D3B-FD55-4EC0-8003-27000A0E0787}"/>
              </a:ext>
            </a:extLst>
          </p:cNvPr>
          <p:cNvCxnSpPr>
            <a:cxnSpLocks/>
          </p:cNvCxnSpPr>
          <p:nvPr/>
        </p:nvCxnSpPr>
        <p:spPr>
          <a:xfrm flipV="1">
            <a:off x="741215" y="4947232"/>
            <a:ext cx="4047083" cy="575123"/>
          </a:xfrm>
          <a:prstGeom prst="straightConnector1">
            <a:avLst/>
          </a:prstGeom>
          <a:ln w="38100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2DB8ED5-A851-429A-83E2-68730758F2DD}"/>
              </a:ext>
            </a:extLst>
          </p:cNvPr>
          <p:cNvCxnSpPr>
            <a:cxnSpLocks/>
          </p:cNvCxnSpPr>
          <p:nvPr/>
        </p:nvCxnSpPr>
        <p:spPr>
          <a:xfrm flipV="1">
            <a:off x="741215" y="3041781"/>
            <a:ext cx="2832409" cy="2480574"/>
          </a:xfrm>
          <a:prstGeom prst="straightConnector1">
            <a:avLst/>
          </a:prstGeom>
          <a:ln w="38100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BDF8493-3F3F-4B9B-8717-22861A26662A}"/>
              </a:ext>
            </a:extLst>
          </p:cNvPr>
          <p:cNvSpPr txBox="1"/>
          <p:nvPr/>
        </p:nvSpPr>
        <p:spPr>
          <a:xfrm>
            <a:off x="2527041" y="6301455"/>
            <a:ext cx="105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Word 0</a:t>
            </a:r>
            <a:endParaRPr lang="ko-KR" altLang="en-US" sz="12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C4866B0-41C1-4435-8EAA-4A6053DD1D91}"/>
              </a:ext>
            </a:extLst>
          </p:cNvPr>
          <p:cNvSpPr txBox="1"/>
          <p:nvPr/>
        </p:nvSpPr>
        <p:spPr>
          <a:xfrm rot="16200000">
            <a:off x="-264414" y="4295557"/>
            <a:ext cx="105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Word 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6991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토픽 할당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5910188" y="433630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5A4444-A02C-4742-9F4F-22EC91E39937}"/>
              </a:ext>
            </a:extLst>
          </p:cNvPr>
          <p:cNvGrpSpPr/>
          <p:nvPr/>
        </p:nvGrpSpPr>
        <p:grpSpPr>
          <a:xfrm>
            <a:off x="7371185" y="1978467"/>
            <a:ext cx="4491750" cy="2752153"/>
            <a:chOff x="166396" y="1484169"/>
            <a:chExt cx="8143065" cy="4944316"/>
          </a:xfrm>
        </p:grpSpPr>
        <p:sp>
          <p:nvSpPr>
            <p:cNvPr id="89" name="구름 88">
              <a:extLst>
                <a:ext uri="{FF2B5EF4-FFF2-40B4-BE49-F238E27FC236}">
                  <a16:creationId xmlns:a16="http://schemas.microsoft.com/office/drawing/2014/main" id="{C75E827A-95B9-4AB0-A934-F644966EB5AB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래픽 89" descr="문서">
              <a:extLst>
                <a:ext uri="{FF2B5EF4-FFF2-40B4-BE49-F238E27FC236}">
                  <a16:creationId xmlns:a16="http://schemas.microsoft.com/office/drawing/2014/main" id="{82F11BDB-049A-4CFD-8CDC-0BE27837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91" name="그래픽 90" descr="문서">
              <a:extLst>
                <a:ext uri="{FF2B5EF4-FFF2-40B4-BE49-F238E27FC236}">
                  <a16:creationId xmlns:a16="http://schemas.microsoft.com/office/drawing/2014/main" id="{63746C47-CEB5-42B6-A42B-A41F6239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92" name="그래픽 91" descr="문서">
              <a:extLst>
                <a:ext uri="{FF2B5EF4-FFF2-40B4-BE49-F238E27FC236}">
                  <a16:creationId xmlns:a16="http://schemas.microsoft.com/office/drawing/2014/main" id="{0B57C0D4-DAF9-471E-BB82-3BD48A96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93" name="그래픽 92" descr="물음표">
              <a:extLst>
                <a:ext uri="{FF2B5EF4-FFF2-40B4-BE49-F238E27FC236}">
                  <a16:creationId xmlns:a16="http://schemas.microsoft.com/office/drawing/2014/main" id="{BF4858E2-73D5-45C6-98BE-B8B58C95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94" name="그래픽 93" descr="느낌표">
              <a:extLst>
                <a:ext uri="{FF2B5EF4-FFF2-40B4-BE49-F238E27FC236}">
                  <a16:creationId xmlns:a16="http://schemas.microsoft.com/office/drawing/2014/main" id="{8506D0FB-93A6-4CE9-AB0E-0C295438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95" name="그래픽 94" descr="닫힌 따옴표">
              <a:extLst>
                <a:ext uri="{FF2B5EF4-FFF2-40B4-BE49-F238E27FC236}">
                  <a16:creationId xmlns:a16="http://schemas.microsoft.com/office/drawing/2014/main" id="{800AA511-B462-4860-B660-3BA8E176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96" name="그래픽 95" descr="추가">
              <a:extLst>
                <a:ext uri="{FF2B5EF4-FFF2-40B4-BE49-F238E27FC236}">
                  <a16:creationId xmlns:a16="http://schemas.microsoft.com/office/drawing/2014/main" id="{0882D9EE-0FA9-46B9-88F7-C5E65CCD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97" name="그래픽 96" descr="문서">
              <a:extLst>
                <a:ext uri="{FF2B5EF4-FFF2-40B4-BE49-F238E27FC236}">
                  <a16:creationId xmlns:a16="http://schemas.microsoft.com/office/drawing/2014/main" id="{1AF221BC-BD0E-40E9-8178-2E7D336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98" name="그래픽 97" descr="문서">
              <a:extLst>
                <a:ext uri="{FF2B5EF4-FFF2-40B4-BE49-F238E27FC236}">
                  <a16:creationId xmlns:a16="http://schemas.microsoft.com/office/drawing/2014/main" id="{493B444A-9315-4B51-A64C-79C713D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BC77E24-3E3B-49C8-8044-20E00F94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E82793A-DFC2-4458-A88B-211295FA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01" name="그래픽 100" descr="문서">
              <a:extLst>
                <a:ext uri="{FF2B5EF4-FFF2-40B4-BE49-F238E27FC236}">
                  <a16:creationId xmlns:a16="http://schemas.microsoft.com/office/drawing/2014/main" id="{7BC5FCA8-E52D-4217-B8B8-36746E94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02" name="그래픽 101" descr="문서">
              <a:extLst>
                <a:ext uri="{FF2B5EF4-FFF2-40B4-BE49-F238E27FC236}">
                  <a16:creationId xmlns:a16="http://schemas.microsoft.com/office/drawing/2014/main" id="{C12E43BA-4F02-4890-9FC5-620B581B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46CF483-8138-4EEB-97E5-CE5D71BA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BC6EF0-5AA1-431C-B5A8-0AC5F38C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9188D6F-0595-4C9B-B40D-94D557A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FD0C16D-59DD-49FA-922F-D05BFEFF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3EBCAC8-B172-451F-AD4F-121A1083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E0757E1C-135B-452B-BCB5-459C4C85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1FF0060-3010-4B6E-A249-FAAF5D72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66B54644-B9A3-4406-9D14-50D46090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C1BA3E8-BE63-4FF5-8E5F-019F67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272D26-5508-461B-BDE8-17C603C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37DAE72-8FE4-4839-937E-D79B83A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118E9AD-22EA-42EE-ACD8-22B226FA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C78D083-71A0-4265-8D49-1E01C3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80232A-61D0-4C60-BC27-113632B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F94E5D5-9233-4770-9892-995D717D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8DE532-1CAA-4244-AF9A-BC10B48E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0CC900E-909F-494A-802D-32F58CF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E4BF457-9806-4FF2-9F19-B02961A6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7182B13-5FE4-4710-A6A2-B45CE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6394FFFE-917C-448D-B022-7A9E18D0755F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0AFC3B7-68E5-4F33-876D-6AB152CD7437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90A8476-7685-49CD-BE0D-2595C681152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B6565B1-FA7D-49DF-B995-A6947E1B709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8EBE987F-0661-481A-AE80-B46123DD9B62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78D4C745-1828-40C3-B6BF-C430262C6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10F4A5EA-D4DE-49B8-8995-BF9345005CC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13073BC9-425E-4D03-AC60-8867AA1CDC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F88323-9970-4EA0-9315-75D6DDAA966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BE2591-855F-46DE-937C-444B3F57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3AC3DA6-6941-4233-B9E0-B801BC91EC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5E31F308-2B18-42B7-87D0-8B41DFD7A12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486E10A6-2E80-439A-A75D-B50A59974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9916F6B-952B-4168-9B06-AD5D534B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6A0B7BD7-3C32-477D-AF32-7136C2E84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01A237-F378-45C3-A128-7E40B2C8866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240FEDA-69AB-46EB-85B9-7D8736FA084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93FC447-AE47-4B30-B0F9-F4AEB596D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1051932E-3874-4D44-8A66-288516D9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C6C7E7-831F-4B65-B4A4-1A53D033EAE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E90D6B4-F40E-4B16-A459-E6DB651CD8E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EA07346-25D7-40DC-824A-DC02BB34862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E8932A4-CE33-448D-94C3-12280AD9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CC80E40-94E5-4E32-AA42-FE3D1B98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3BD3E3-3BE4-485D-A0E9-6A5DC18E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B87DF6-6B89-402F-A95F-7461A852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972DEEF-A710-4C2B-A4C2-3B93C9782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5C965F-55C9-4866-B73D-BA37FF0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E1F3BF5-8D80-4FC3-8D42-A9663EE6AE62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AD5CA7-AA46-4AD5-BDD4-693D2B990EC7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EE0F9FC-C18A-4C0E-8253-36BF8BB31C5A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56576E4-BF65-4DF7-A1AB-7264B9DCE4D0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9E0F8AE-4059-4D82-AB2D-2D614A8BDB19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B3C1F5-9219-40E6-AE11-13C87728256D}"/>
              </a:ext>
            </a:extLst>
          </p:cNvPr>
          <p:cNvSpPr/>
          <p:nvPr/>
        </p:nvSpPr>
        <p:spPr>
          <a:xfrm>
            <a:off x="7347529" y="1942570"/>
            <a:ext cx="4515405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E2F95-E17F-4FA9-A209-26EADDCB2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65039" y="4947232"/>
            <a:ext cx="702040" cy="845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2F3E7F-4B41-41EF-89F4-089E45ACCAFA}"/>
              </a:ext>
            </a:extLst>
          </p:cNvPr>
          <p:cNvSpPr/>
          <p:nvPr/>
        </p:nvSpPr>
        <p:spPr>
          <a:xfrm>
            <a:off x="334963" y="1597538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rgbClr val="0645AD"/>
                </a:solidFill>
              </a:rPr>
              <a:t>DBSCAN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307695CD-D5A0-4044-9210-7603C83CC7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81" y="1782204"/>
            <a:ext cx="254839" cy="32976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275FBE-AB41-4800-8445-DB51E04899CE}"/>
              </a:ext>
            </a:extLst>
          </p:cNvPr>
          <p:cNvSpPr/>
          <p:nvPr/>
        </p:nvSpPr>
        <p:spPr>
          <a:xfrm>
            <a:off x="409406" y="2090034"/>
            <a:ext cx="34406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b="1" dirty="0"/>
              <a:t>Epsilon, </a:t>
            </a:r>
            <a:r>
              <a:rPr lang="en-US" altLang="ko-KR" sz="1500" b="1" dirty="0" err="1"/>
              <a:t>Min_samples</a:t>
            </a:r>
            <a:endParaRPr lang="en-US" altLang="ko-KR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 err="1"/>
              <a:t>군집수를</a:t>
            </a:r>
            <a:r>
              <a:rPr lang="ko-KR" altLang="en-US" sz="1500" b="1" dirty="0"/>
              <a:t> 정할 필요가 없음</a:t>
            </a:r>
            <a:endParaRPr lang="en-US" altLang="ko-KR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외상치를 제거</a:t>
            </a:r>
            <a:endParaRPr lang="en-US" altLang="ko-KR" sz="1500" b="1" dirty="0"/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4EF65695-A658-4D4F-A0B3-1F12621AF2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93" y="3008487"/>
            <a:ext cx="5260593" cy="353511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83AACC61-259D-41D5-AF47-F07AB8847C49}"/>
              </a:ext>
            </a:extLst>
          </p:cNvPr>
          <p:cNvSpPr txBox="1"/>
          <p:nvPr/>
        </p:nvSpPr>
        <p:spPr>
          <a:xfrm>
            <a:off x="3357790" y="6347890"/>
            <a:ext cx="105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Word 0</a:t>
            </a:r>
            <a:endParaRPr lang="ko-KR" altLang="en-US" sz="12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A61FC0B-70C6-4831-AE07-B0E376085DF2}"/>
              </a:ext>
            </a:extLst>
          </p:cNvPr>
          <p:cNvSpPr txBox="1"/>
          <p:nvPr/>
        </p:nvSpPr>
        <p:spPr>
          <a:xfrm rot="16200000">
            <a:off x="566335" y="4341992"/>
            <a:ext cx="105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Word 1</a:t>
            </a:r>
            <a:endParaRPr lang="ko-KR" altLang="en-US" sz="12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5B7123-FF00-4B67-AFB7-D03FBC271015}"/>
              </a:ext>
            </a:extLst>
          </p:cNvPr>
          <p:cNvSpPr/>
          <p:nvPr/>
        </p:nvSpPr>
        <p:spPr>
          <a:xfrm>
            <a:off x="2129746" y="3301521"/>
            <a:ext cx="966696" cy="9666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73D163E-A024-4161-AA53-C9E32FFBB8A5}"/>
              </a:ext>
            </a:extLst>
          </p:cNvPr>
          <p:cNvSpPr/>
          <p:nvPr/>
        </p:nvSpPr>
        <p:spPr>
          <a:xfrm>
            <a:off x="3401997" y="4379698"/>
            <a:ext cx="966696" cy="966696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A5D814-5479-49F3-A710-D20B7537F763}"/>
              </a:ext>
            </a:extLst>
          </p:cNvPr>
          <p:cNvCxnSpPr>
            <a:cxnSpLocks/>
            <a:endCxn id="157" idx="7"/>
          </p:cNvCxnSpPr>
          <p:nvPr/>
        </p:nvCxnSpPr>
        <p:spPr>
          <a:xfrm flipV="1">
            <a:off x="3874491" y="4521267"/>
            <a:ext cx="352633" cy="27933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57B2CF-DDA6-4271-B080-A3CF2A946A82}"/>
              </a:ext>
            </a:extLst>
          </p:cNvPr>
          <p:cNvSpPr txBox="1"/>
          <p:nvPr/>
        </p:nvSpPr>
        <p:spPr>
          <a:xfrm>
            <a:off x="4101895" y="4257181"/>
            <a:ext cx="62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EPS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C86907C-1280-4054-9116-B57CC9688E38}"/>
              </a:ext>
            </a:extLst>
          </p:cNvPr>
          <p:cNvSpPr txBox="1"/>
          <p:nvPr/>
        </p:nvSpPr>
        <p:spPr>
          <a:xfrm>
            <a:off x="4544708" y="3191633"/>
            <a:ext cx="164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6"/>
                </a:solidFill>
              </a:rPr>
              <a:t>Min_samples</a:t>
            </a:r>
            <a:r>
              <a:rPr lang="en-US" altLang="ko-KR" sz="1400" b="1" dirty="0">
                <a:solidFill>
                  <a:schemeClr val="accent6"/>
                </a:solidFill>
              </a:rPr>
              <a:t> = 4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2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500" y="6356350"/>
            <a:ext cx="2743200" cy="365125"/>
          </a:xfrm>
        </p:spPr>
        <p:txBody>
          <a:bodyPr/>
          <a:lstStyle/>
          <a:p>
            <a:fld id="{4764A6C8-C445-480B-9471-C869034FEADF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토픽 할당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5910188" y="433630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5A4444-A02C-4742-9F4F-22EC91E39937}"/>
              </a:ext>
            </a:extLst>
          </p:cNvPr>
          <p:cNvGrpSpPr/>
          <p:nvPr/>
        </p:nvGrpSpPr>
        <p:grpSpPr>
          <a:xfrm>
            <a:off x="7510085" y="1978467"/>
            <a:ext cx="4491750" cy="2752153"/>
            <a:chOff x="166396" y="1484169"/>
            <a:chExt cx="8143065" cy="4944316"/>
          </a:xfrm>
        </p:grpSpPr>
        <p:sp>
          <p:nvSpPr>
            <p:cNvPr id="89" name="구름 88">
              <a:extLst>
                <a:ext uri="{FF2B5EF4-FFF2-40B4-BE49-F238E27FC236}">
                  <a16:creationId xmlns:a16="http://schemas.microsoft.com/office/drawing/2014/main" id="{C75E827A-95B9-4AB0-A934-F644966EB5AB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래픽 89" descr="문서">
              <a:extLst>
                <a:ext uri="{FF2B5EF4-FFF2-40B4-BE49-F238E27FC236}">
                  <a16:creationId xmlns:a16="http://schemas.microsoft.com/office/drawing/2014/main" id="{82F11BDB-049A-4CFD-8CDC-0BE27837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91" name="그래픽 90" descr="문서">
              <a:extLst>
                <a:ext uri="{FF2B5EF4-FFF2-40B4-BE49-F238E27FC236}">
                  <a16:creationId xmlns:a16="http://schemas.microsoft.com/office/drawing/2014/main" id="{63746C47-CEB5-42B6-A42B-A41F6239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92" name="그래픽 91" descr="문서">
              <a:extLst>
                <a:ext uri="{FF2B5EF4-FFF2-40B4-BE49-F238E27FC236}">
                  <a16:creationId xmlns:a16="http://schemas.microsoft.com/office/drawing/2014/main" id="{0B57C0D4-DAF9-471E-BB82-3BD48A96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93" name="그래픽 92" descr="물음표">
              <a:extLst>
                <a:ext uri="{FF2B5EF4-FFF2-40B4-BE49-F238E27FC236}">
                  <a16:creationId xmlns:a16="http://schemas.microsoft.com/office/drawing/2014/main" id="{BF4858E2-73D5-45C6-98BE-B8B58C95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94" name="그래픽 93" descr="느낌표">
              <a:extLst>
                <a:ext uri="{FF2B5EF4-FFF2-40B4-BE49-F238E27FC236}">
                  <a16:creationId xmlns:a16="http://schemas.microsoft.com/office/drawing/2014/main" id="{8506D0FB-93A6-4CE9-AB0E-0C295438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95" name="그래픽 94" descr="닫힌 따옴표">
              <a:extLst>
                <a:ext uri="{FF2B5EF4-FFF2-40B4-BE49-F238E27FC236}">
                  <a16:creationId xmlns:a16="http://schemas.microsoft.com/office/drawing/2014/main" id="{800AA511-B462-4860-B660-3BA8E176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96" name="그래픽 95" descr="추가">
              <a:extLst>
                <a:ext uri="{FF2B5EF4-FFF2-40B4-BE49-F238E27FC236}">
                  <a16:creationId xmlns:a16="http://schemas.microsoft.com/office/drawing/2014/main" id="{0882D9EE-0FA9-46B9-88F7-C5E65CCD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97" name="그래픽 96" descr="문서">
              <a:extLst>
                <a:ext uri="{FF2B5EF4-FFF2-40B4-BE49-F238E27FC236}">
                  <a16:creationId xmlns:a16="http://schemas.microsoft.com/office/drawing/2014/main" id="{1AF221BC-BD0E-40E9-8178-2E7D336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98" name="그래픽 97" descr="문서">
              <a:extLst>
                <a:ext uri="{FF2B5EF4-FFF2-40B4-BE49-F238E27FC236}">
                  <a16:creationId xmlns:a16="http://schemas.microsoft.com/office/drawing/2014/main" id="{493B444A-9315-4B51-A64C-79C713D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BC77E24-3E3B-49C8-8044-20E00F94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E82793A-DFC2-4458-A88B-211295FA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01" name="그래픽 100" descr="문서">
              <a:extLst>
                <a:ext uri="{FF2B5EF4-FFF2-40B4-BE49-F238E27FC236}">
                  <a16:creationId xmlns:a16="http://schemas.microsoft.com/office/drawing/2014/main" id="{7BC5FCA8-E52D-4217-B8B8-36746E94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02" name="그래픽 101" descr="문서">
              <a:extLst>
                <a:ext uri="{FF2B5EF4-FFF2-40B4-BE49-F238E27FC236}">
                  <a16:creationId xmlns:a16="http://schemas.microsoft.com/office/drawing/2014/main" id="{C12E43BA-4F02-4890-9FC5-620B581B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46CF483-8138-4EEB-97E5-CE5D71BA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BC6EF0-5AA1-431C-B5A8-0AC5F38C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9188D6F-0595-4C9B-B40D-94D557A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FD0C16D-59DD-49FA-922F-D05BFEFF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3EBCAC8-B172-451F-AD4F-121A1083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E0757E1C-135B-452B-BCB5-459C4C85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1FF0060-3010-4B6E-A249-FAAF5D72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66B54644-B9A3-4406-9D14-50D46090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C1BA3E8-BE63-4FF5-8E5F-019F67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272D26-5508-461B-BDE8-17C603C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37DAE72-8FE4-4839-937E-D79B83A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118E9AD-22EA-42EE-ACD8-22B226FA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C78D083-71A0-4265-8D49-1E01C3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80232A-61D0-4C60-BC27-113632B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F94E5D5-9233-4770-9892-995D717D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8DE532-1CAA-4244-AF9A-BC10B48E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0CC900E-909F-494A-802D-32F58CF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E4BF457-9806-4FF2-9F19-B02961A6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7182B13-5FE4-4710-A6A2-B45CE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6394FFFE-917C-448D-B022-7A9E18D0755F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0AFC3B7-68E5-4F33-876D-6AB152CD7437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90A8476-7685-49CD-BE0D-2595C681152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B6565B1-FA7D-49DF-B995-A6947E1B709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8EBE987F-0661-481A-AE80-B46123DD9B62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78D4C745-1828-40C3-B6BF-C430262C6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10F4A5EA-D4DE-49B8-8995-BF9345005CC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13073BC9-425E-4D03-AC60-8867AA1CDC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F88323-9970-4EA0-9315-75D6DDAA966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BE2591-855F-46DE-937C-444B3F57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3AC3DA6-6941-4233-B9E0-B801BC91EC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5E31F308-2B18-42B7-87D0-8B41DFD7A12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486E10A6-2E80-439A-A75D-B50A59974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9916F6B-952B-4168-9B06-AD5D534B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6A0B7BD7-3C32-477D-AF32-7136C2E84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01A237-F378-45C3-A128-7E40B2C8866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240FEDA-69AB-46EB-85B9-7D8736FA084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93FC447-AE47-4B30-B0F9-F4AEB596D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1051932E-3874-4D44-8A66-288516D9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C6C7E7-831F-4B65-B4A4-1A53D033EAE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E90D6B4-F40E-4B16-A459-E6DB651CD8E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EA07346-25D7-40DC-824A-DC02BB34862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E8932A4-CE33-448D-94C3-12280AD9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CC80E40-94E5-4E32-AA42-FE3D1B98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3BD3E3-3BE4-485D-A0E9-6A5DC18E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B87DF6-6B89-402F-A95F-7461A852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972DEEF-A710-4C2B-A4C2-3B93C9782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5C965F-55C9-4866-B73D-BA37FF0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E1F3BF5-8D80-4FC3-8D42-A9663EE6AE62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AD5CA7-AA46-4AD5-BDD4-693D2B990EC7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EE0F9FC-C18A-4C0E-8253-36BF8BB31C5A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56576E4-BF65-4DF7-A1AB-7264B9DCE4D0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9E0F8AE-4059-4D82-AB2D-2D614A8BDB19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B3C1F5-9219-40E6-AE11-13C87728256D}"/>
              </a:ext>
            </a:extLst>
          </p:cNvPr>
          <p:cNvSpPr/>
          <p:nvPr/>
        </p:nvSpPr>
        <p:spPr>
          <a:xfrm>
            <a:off x="7486429" y="1942570"/>
            <a:ext cx="4515405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E2F95-E17F-4FA9-A209-26EADDCB2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03939" y="4947232"/>
            <a:ext cx="702040" cy="845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2F3E7F-4B41-41EF-89F4-089E45ACCAFA}"/>
              </a:ext>
            </a:extLst>
          </p:cNvPr>
          <p:cNvSpPr/>
          <p:nvPr/>
        </p:nvSpPr>
        <p:spPr>
          <a:xfrm>
            <a:off x="334963" y="1359387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rgbClr val="7030A0"/>
                </a:solidFill>
              </a:rPr>
              <a:t>DBSCAN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05F2E9-45CD-44FA-9CE5-AB199C9DB8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7" y="1934958"/>
            <a:ext cx="3312206" cy="21904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E56E20-C032-460B-B23E-3F00922C36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37" y="1886686"/>
            <a:ext cx="3445473" cy="23153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3DF9B7-F66D-41D5-883E-812B1F01F4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7" y="4273862"/>
            <a:ext cx="3460372" cy="2217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413CC76-86AD-49CB-9A2D-2590539232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34" y="4180781"/>
            <a:ext cx="3427797" cy="225847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DA417E-EECE-4081-8D39-EB61B51EF1FA}"/>
              </a:ext>
            </a:extLst>
          </p:cNvPr>
          <p:cNvCxnSpPr>
            <a:cxnSpLocks/>
          </p:cNvCxnSpPr>
          <p:nvPr/>
        </p:nvCxnSpPr>
        <p:spPr>
          <a:xfrm>
            <a:off x="763371" y="3703490"/>
            <a:ext cx="2883808" cy="1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AD1A56-9837-4E25-8259-C6E95601F462}"/>
              </a:ext>
            </a:extLst>
          </p:cNvPr>
          <p:cNvSpPr txBox="1"/>
          <p:nvPr/>
        </p:nvSpPr>
        <p:spPr>
          <a:xfrm>
            <a:off x="795026" y="3284873"/>
            <a:ext cx="148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Best eps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3857C-C3FE-4C8D-8151-27CA240C6BFD}"/>
              </a:ext>
            </a:extLst>
          </p:cNvPr>
          <p:cNvSpPr txBox="1"/>
          <p:nvPr/>
        </p:nvSpPr>
        <p:spPr>
          <a:xfrm rot="16200000">
            <a:off x="-1540379" y="3487027"/>
            <a:ext cx="3443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4</a:t>
            </a:r>
            <a:r>
              <a:rPr lang="ko-KR" altLang="en-US" sz="1300" b="1" dirty="0"/>
              <a:t>번째로 가까운 노드와의 거리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2DA3DCE-66BD-4050-A9BB-FA2DE48B1DD4}"/>
              </a:ext>
            </a:extLst>
          </p:cNvPr>
          <p:cNvSpPr txBox="1"/>
          <p:nvPr/>
        </p:nvSpPr>
        <p:spPr>
          <a:xfrm rot="16200000">
            <a:off x="3206738" y="2723155"/>
            <a:ext cx="12654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WORD 1</a:t>
            </a:r>
            <a:endParaRPr lang="ko-KR" altLang="en-US" sz="13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37A037B-2612-4FB6-B70E-A3683F215A1D}"/>
              </a:ext>
            </a:extLst>
          </p:cNvPr>
          <p:cNvSpPr txBox="1"/>
          <p:nvPr/>
        </p:nvSpPr>
        <p:spPr>
          <a:xfrm>
            <a:off x="5199612" y="6434783"/>
            <a:ext cx="12654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WORD 0</a:t>
            </a:r>
            <a:endParaRPr lang="ko-KR" altLang="en-US" sz="13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FAD8FF-3DC6-4681-AEBC-9BF11FDA442C}"/>
              </a:ext>
            </a:extLst>
          </p:cNvPr>
          <p:cNvSpPr txBox="1"/>
          <p:nvPr/>
        </p:nvSpPr>
        <p:spPr>
          <a:xfrm>
            <a:off x="1778821" y="6399480"/>
            <a:ext cx="12654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노드 번호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006CD8-CEDB-4AF8-ACC6-AC3AF5832E3F}"/>
              </a:ext>
            </a:extLst>
          </p:cNvPr>
          <p:cNvSpPr txBox="1"/>
          <p:nvPr/>
        </p:nvSpPr>
        <p:spPr>
          <a:xfrm rot="16200000">
            <a:off x="3220534" y="4890847"/>
            <a:ext cx="12654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WORD 1</a:t>
            </a:r>
            <a:endParaRPr lang="ko-KR" altLang="en-US" sz="1300" b="1" dirty="0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854303B-4956-487C-9050-4B5A8B2DA174}"/>
              </a:ext>
            </a:extLst>
          </p:cNvPr>
          <p:cNvCxnSpPr>
            <a:cxnSpLocks/>
          </p:cNvCxnSpPr>
          <p:nvPr/>
        </p:nvCxnSpPr>
        <p:spPr>
          <a:xfrm>
            <a:off x="4982515" y="2590078"/>
            <a:ext cx="126848" cy="441054"/>
          </a:xfrm>
          <a:prstGeom prst="line">
            <a:avLst/>
          </a:prstGeom>
          <a:ln w="63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C7AC632-4A6D-4B27-97A0-686840F66925}"/>
              </a:ext>
            </a:extLst>
          </p:cNvPr>
          <p:cNvCxnSpPr>
            <a:cxnSpLocks/>
          </p:cNvCxnSpPr>
          <p:nvPr/>
        </p:nvCxnSpPr>
        <p:spPr>
          <a:xfrm flipH="1">
            <a:off x="5121515" y="3158612"/>
            <a:ext cx="618504" cy="38714"/>
          </a:xfrm>
          <a:prstGeom prst="line">
            <a:avLst/>
          </a:prstGeom>
          <a:ln w="63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D1FF664-67BF-445B-AE6C-E6C53DED72FE}"/>
              </a:ext>
            </a:extLst>
          </p:cNvPr>
          <p:cNvCxnSpPr>
            <a:cxnSpLocks/>
          </p:cNvCxnSpPr>
          <p:nvPr/>
        </p:nvCxnSpPr>
        <p:spPr>
          <a:xfrm flipH="1" flipV="1">
            <a:off x="5853695" y="3193803"/>
            <a:ext cx="670035" cy="310852"/>
          </a:xfrm>
          <a:prstGeom prst="line">
            <a:avLst/>
          </a:prstGeom>
          <a:ln w="63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6D5D342-B7CC-4B25-A8AE-ECF771BA44E3}"/>
              </a:ext>
            </a:extLst>
          </p:cNvPr>
          <p:cNvCxnSpPr>
            <a:cxnSpLocks/>
          </p:cNvCxnSpPr>
          <p:nvPr/>
        </p:nvCxnSpPr>
        <p:spPr>
          <a:xfrm flipV="1">
            <a:off x="5759243" y="2590078"/>
            <a:ext cx="429469" cy="487191"/>
          </a:xfrm>
          <a:prstGeom prst="line">
            <a:avLst/>
          </a:prstGeom>
          <a:ln w="63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2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500" y="6356350"/>
            <a:ext cx="2743200" cy="365125"/>
          </a:xfrm>
        </p:spPr>
        <p:txBody>
          <a:bodyPr/>
          <a:lstStyle/>
          <a:p>
            <a:fld id="{4764A6C8-C445-480B-9471-C869034FEADF}" type="slidenum">
              <a:rPr lang="ko-KR" altLang="en-US" smtClean="0"/>
              <a:t>17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토픽 할당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5910188" y="433630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5A4444-A02C-4742-9F4F-22EC91E39937}"/>
              </a:ext>
            </a:extLst>
          </p:cNvPr>
          <p:cNvGrpSpPr/>
          <p:nvPr/>
        </p:nvGrpSpPr>
        <p:grpSpPr>
          <a:xfrm>
            <a:off x="7510085" y="1978467"/>
            <a:ext cx="4491750" cy="2752153"/>
            <a:chOff x="166396" y="1484169"/>
            <a:chExt cx="8143065" cy="4944316"/>
          </a:xfrm>
        </p:grpSpPr>
        <p:sp>
          <p:nvSpPr>
            <p:cNvPr id="89" name="구름 88">
              <a:extLst>
                <a:ext uri="{FF2B5EF4-FFF2-40B4-BE49-F238E27FC236}">
                  <a16:creationId xmlns:a16="http://schemas.microsoft.com/office/drawing/2014/main" id="{C75E827A-95B9-4AB0-A934-F644966EB5AB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래픽 89" descr="문서">
              <a:extLst>
                <a:ext uri="{FF2B5EF4-FFF2-40B4-BE49-F238E27FC236}">
                  <a16:creationId xmlns:a16="http://schemas.microsoft.com/office/drawing/2014/main" id="{82F11BDB-049A-4CFD-8CDC-0BE27837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91" name="그래픽 90" descr="문서">
              <a:extLst>
                <a:ext uri="{FF2B5EF4-FFF2-40B4-BE49-F238E27FC236}">
                  <a16:creationId xmlns:a16="http://schemas.microsoft.com/office/drawing/2014/main" id="{63746C47-CEB5-42B6-A42B-A41F6239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92" name="그래픽 91" descr="문서">
              <a:extLst>
                <a:ext uri="{FF2B5EF4-FFF2-40B4-BE49-F238E27FC236}">
                  <a16:creationId xmlns:a16="http://schemas.microsoft.com/office/drawing/2014/main" id="{0B57C0D4-DAF9-471E-BB82-3BD48A96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93" name="그래픽 92" descr="물음표">
              <a:extLst>
                <a:ext uri="{FF2B5EF4-FFF2-40B4-BE49-F238E27FC236}">
                  <a16:creationId xmlns:a16="http://schemas.microsoft.com/office/drawing/2014/main" id="{BF4858E2-73D5-45C6-98BE-B8B58C95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94" name="그래픽 93" descr="느낌표">
              <a:extLst>
                <a:ext uri="{FF2B5EF4-FFF2-40B4-BE49-F238E27FC236}">
                  <a16:creationId xmlns:a16="http://schemas.microsoft.com/office/drawing/2014/main" id="{8506D0FB-93A6-4CE9-AB0E-0C295438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95" name="그래픽 94" descr="닫힌 따옴표">
              <a:extLst>
                <a:ext uri="{FF2B5EF4-FFF2-40B4-BE49-F238E27FC236}">
                  <a16:creationId xmlns:a16="http://schemas.microsoft.com/office/drawing/2014/main" id="{800AA511-B462-4860-B660-3BA8E176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96" name="그래픽 95" descr="추가">
              <a:extLst>
                <a:ext uri="{FF2B5EF4-FFF2-40B4-BE49-F238E27FC236}">
                  <a16:creationId xmlns:a16="http://schemas.microsoft.com/office/drawing/2014/main" id="{0882D9EE-0FA9-46B9-88F7-C5E65CCD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97" name="그래픽 96" descr="문서">
              <a:extLst>
                <a:ext uri="{FF2B5EF4-FFF2-40B4-BE49-F238E27FC236}">
                  <a16:creationId xmlns:a16="http://schemas.microsoft.com/office/drawing/2014/main" id="{1AF221BC-BD0E-40E9-8178-2E7D336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98" name="그래픽 97" descr="문서">
              <a:extLst>
                <a:ext uri="{FF2B5EF4-FFF2-40B4-BE49-F238E27FC236}">
                  <a16:creationId xmlns:a16="http://schemas.microsoft.com/office/drawing/2014/main" id="{493B444A-9315-4B51-A64C-79C713D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BC77E24-3E3B-49C8-8044-20E00F94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E82793A-DFC2-4458-A88B-211295FA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01" name="그래픽 100" descr="문서">
              <a:extLst>
                <a:ext uri="{FF2B5EF4-FFF2-40B4-BE49-F238E27FC236}">
                  <a16:creationId xmlns:a16="http://schemas.microsoft.com/office/drawing/2014/main" id="{7BC5FCA8-E52D-4217-B8B8-36746E94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02" name="그래픽 101" descr="문서">
              <a:extLst>
                <a:ext uri="{FF2B5EF4-FFF2-40B4-BE49-F238E27FC236}">
                  <a16:creationId xmlns:a16="http://schemas.microsoft.com/office/drawing/2014/main" id="{C12E43BA-4F02-4890-9FC5-620B581B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46CF483-8138-4EEB-97E5-CE5D71BA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BC6EF0-5AA1-431C-B5A8-0AC5F38C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9188D6F-0595-4C9B-B40D-94D557A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FD0C16D-59DD-49FA-922F-D05BFEFF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3EBCAC8-B172-451F-AD4F-121A1083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E0757E1C-135B-452B-BCB5-459C4C85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1FF0060-3010-4B6E-A249-FAAF5D72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66B54644-B9A3-4406-9D14-50D46090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C1BA3E8-BE63-4FF5-8E5F-019F67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272D26-5508-461B-BDE8-17C603C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37DAE72-8FE4-4839-937E-D79B83A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118E9AD-22EA-42EE-ACD8-22B226FA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C78D083-71A0-4265-8D49-1E01C3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80232A-61D0-4C60-BC27-113632B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F94E5D5-9233-4770-9892-995D717D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8DE532-1CAA-4244-AF9A-BC10B48E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0CC900E-909F-494A-802D-32F58CF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E4BF457-9806-4FF2-9F19-B02961A6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7182B13-5FE4-4710-A6A2-B45CE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6394FFFE-917C-448D-B022-7A9E18D0755F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0AFC3B7-68E5-4F33-876D-6AB152CD7437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90A8476-7685-49CD-BE0D-2595C681152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B6565B1-FA7D-49DF-B995-A6947E1B709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8EBE987F-0661-481A-AE80-B46123DD9B62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78D4C745-1828-40C3-B6BF-C430262C6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10F4A5EA-D4DE-49B8-8995-BF9345005CC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13073BC9-425E-4D03-AC60-8867AA1CDC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F88323-9970-4EA0-9315-75D6DDAA966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BE2591-855F-46DE-937C-444B3F57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3AC3DA6-6941-4233-B9E0-B801BC91EC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5E31F308-2B18-42B7-87D0-8B41DFD7A12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486E10A6-2E80-439A-A75D-B50A59974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9916F6B-952B-4168-9B06-AD5D534B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6A0B7BD7-3C32-477D-AF32-7136C2E84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01A237-F378-45C3-A128-7E40B2C8866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240FEDA-69AB-46EB-85B9-7D8736FA084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93FC447-AE47-4B30-B0F9-F4AEB596D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1051932E-3874-4D44-8A66-288516D9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C6C7E7-831F-4B65-B4A4-1A53D033EAE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E90D6B4-F40E-4B16-A459-E6DB651CD8E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EA07346-25D7-40DC-824A-DC02BB34862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E8932A4-CE33-448D-94C3-12280AD9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CC80E40-94E5-4E32-AA42-FE3D1B98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3BD3E3-3BE4-485D-A0E9-6A5DC18E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B87DF6-6B89-402F-A95F-7461A852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972DEEF-A710-4C2B-A4C2-3B93C9782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5C965F-55C9-4866-B73D-BA37FF0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E1F3BF5-8D80-4FC3-8D42-A9663EE6AE62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AD5CA7-AA46-4AD5-BDD4-693D2B990EC7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EE0F9FC-C18A-4C0E-8253-36BF8BB31C5A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56576E4-BF65-4DF7-A1AB-7264B9DCE4D0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9E0F8AE-4059-4D82-AB2D-2D614A8BDB19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B3C1F5-9219-40E6-AE11-13C87728256D}"/>
              </a:ext>
            </a:extLst>
          </p:cNvPr>
          <p:cNvSpPr/>
          <p:nvPr/>
        </p:nvSpPr>
        <p:spPr>
          <a:xfrm>
            <a:off x="7486429" y="1942570"/>
            <a:ext cx="4515405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E2F95-E17F-4FA9-A209-26EADDCB2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7674675">
            <a:off x="10203939" y="4947232"/>
            <a:ext cx="702040" cy="845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2F3E7F-4B41-41EF-89F4-089E45ACCAFA}"/>
              </a:ext>
            </a:extLst>
          </p:cNvPr>
          <p:cNvSpPr/>
          <p:nvPr/>
        </p:nvSpPr>
        <p:spPr>
          <a:xfrm>
            <a:off x="334963" y="1359387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rgbClr val="0645AD"/>
                </a:solidFill>
              </a:rPr>
              <a:t>OPTICS</a:t>
            </a: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313C114E-2C4D-4120-A167-3872ED5897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0" y="1563838"/>
            <a:ext cx="254839" cy="329761"/>
          </a:xfrm>
          <a:prstGeom prst="rect">
            <a:avLst/>
          </a:prstGeom>
        </p:spPr>
      </p:pic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5AA39D9-2D8B-4C23-AF21-F308ECF526A4}"/>
              </a:ext>
            </a:extLst>
          </p:cNvPr>
          <p:cNvSpPr/>
          <p:nvPr/>
        </p:nvSpPr>
        <p:spPr>
          <a:xfrm>
            <a:off x="456058" y="1814720"/>
            <a:ext cx="48717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b="1" dirty="0"/>
              <a:t>Epsilon, </a:t>
            </a:r>
            <a:r>
              <a:rPr lang="ko-KR" altLang="en-US" sz="1500" b="1" dirty="0" err="1"/>
              <a:t>군집수를</a:t>
            </a:r>
            <a:r>
              <a:rPr lang="ko-KR" altLang="en-US" sz="1500" b="1" dirty="0"/>
              <a:t> 정할 필요가 없음</a:t>
            </a:r>
            <a:endParaRPr lang="en-US" altLang="ko-KR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F0000"/>
                </a:solidFill>
              </a:rPr>
              <a:t>부분마다 </a:t>
            </a:r>
            <a:r>
              <a:rPr lang="en-US" altLang="ko-KR" sz="1500" b="1" dirty="0">
                <a:solidFill>
                  <a:srgbClr val="FF0000"/>
                </a:solidFill>
              </a:rPr>
              <a:t>Epsilon</a:t>
            </a:r>
            <a:r>
              <a:rPr lang="ko-KR" altLang="en-US" sz="1500" b="1" dirty="0">
                <a:solidFill>
                  <a:srgbClr val="FF0000"/>
                </a:solidFill>
              </a:rPr>
              <a:t>을 다르게 설정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F0000"/>
                </a:solidFill>
              </a:rPr>
              <a:t>공간의 밀도가 다른 군집들이 존재해도 </a:t>
            </a:r>
            <a:r>
              <a:rPr lang="ko-KR" altLang="en-US" sz="1500" b="1" dirty="0" err="1">
                <a:solidFill>
                  <a:srgbClr val="FF0000"/>
                </a:solidFill>
              </a:rPr>
              <a:t>군집화할</a:t>
            </a:r>
            <a:r>
              <a:rPr lang="ko-KR" altLang="en-US" sz="1500" b="1" dirty="0">
                <a:solidFill>
                  <a:srgbClr val="FF0000"/>
                </a:solidFill>
              </a:rPr>
              <a:t> 수 있다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8C8BF583-F125-4A55-AE84-D1C6F53440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93" y="3008487"/>
            <a:ext cx="5260593" cy="3535118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65FB685A-6F1A-45FD-9A5E-1BF7802F5287}"/>
              </a:ext>
            </a:extLst>
          </p:cNvPr>
          <p:cNvSpPr txBox="1"/>
          <p:nvPr/>
        </p:nvSpPr>
        <p:spPr>
          <a:xfrm>
            <a:off x="3357790" y="6347890"/>
            <a:ext cx="105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Word 0</a:t>
            </a:r>
            <a:endParaRPr lang="ko-KR" altLang="en-US" sz="12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4955A8E-2181-4C96-988D-335B764907ED}"/>
              </a:ext>
            </a:extLst>
          </p:cNvPr>
          <p:cNvSpPr txBox="1"/>
          <p:nvPr/>
        </p:nvSpPr>
        <p:spPr>
          <a:xfrm rot="16200000">
            <a:off x="566335" y="4341992"/>
            <a:ext cx="105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Word 1</a:t>
            </a:r>
            <a:endParaRPr lang="ko-KR" altLang="en-US" sz="12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EAA57B8-D0E2-4E0C-9478-22411C9C42A2}"/>
              </a:ext>
            </a:extLst>
          </p:cNvPr>
          <p:cNvSpPr txBox="1"/>
          <p:nvPr/>
        </p:nvSpPr>
        <p:spPr>
          <a:xfrm>
            <a:off x="4544708" y="3191633"/>
            <a:ext cx="164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6"/>
                </a:solidFill>
              </a:rPr>
              <a:t>Min_samples</a:t>
            </a:r>
            <a:r>
              <a:rPr lang="en-US" altLang="ko-KR" sz="1400" b="1" dirty="0">
                <a:solidFill>
                  <a:schemeClr val="accent6"/>
                </a:solidFill>
              </a:rPr>
              <a:t> = 4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0FB880-6F50-41AC-8D99-44018FD0C607}"/>
              </a:ext>
            </a:extLst>
          </p:cNvPr>
          <p:cNvSpPr/>
          <p:nvPr/>
        </p:nvSpPr>
        <p:spPr>
          <a:xfrm>
            <a:off x="1623983" y="3453987"/>
            <a:ext cx="4458959" cy="2537061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72CD62-80DB-4A11-BDDC-4802D40F4477}"/>
              </a:ext>
            </a:extLst>
          </p:cNvPr>
          <p:cNvSpPr/>
          <p:nvPr/>
        </p:nvSpPr>
        <p:spPr>
          <a:xfrm>
            <a:off x="2237037" y="3756096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9B7C7F0-7BE7-4FD9-A142-C41DDDAB715E}"/>
              </a:ext>
            </a:extLst>
          </p:cNvPr>
          <p:cNvSpPr/>
          <p:nvPr/>
        </p:nvSpPr>
        <p:spPr>
          <a:xfrm>
            <a:off x="2389437" y="3908496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76C916C-AC72-4477-850A-26106615EF74}"/>
              </a:ext>
            </a:extLst>
          </p:cNvPr>
          <p:cNvSpPr/>
          <p:nvPr/>
        </p:nvSpPr>
        <p:spPr>
          <a:xfrm>
            <a:off x="2215620" y="3958751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DFDD7FF-0950-4C90-AF0E-62262C4D9256}"/>
              </a:ext>
            </a:extLst>
          </p:cNvPr>
          <p:cNvSpPr/>
          <p:nvPr/>
        </p:nvSpPr>
        <p:spPr>
          <a:xfrm>
            <a:off x="2403573" y="4086600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AC543A79-3454-489A-9AAF-5778E655355B}"/>
              </a:ext>
            </a:extLst>
          </p:cNvPr>
          <p:cNvSpPr/>
          <p:nvPr/>
        </p:nvSpPr>
        <p:spPr>
          <a:xfrm>
            <a:off x="2629368" y="3933802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FBE08D40-54F5-4C9C-ADEF-FD2E6F2C8278}"/>
              </a:ext>
            </a:extLst>
          </p:cNvPr>
          <p:cNvSpPr/>
          <p:nvPr/>
        </p:nvSpPr>
        <p:spPr>
          <a:xfrm>
            <a:off x="2584755" y="4111270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475D7AE-6147-4126-8495-830362076D51}"/>
              </a:ext>
            </a:extLst>
          </p:cNvPr>
          <p:cNvSpPr/>
          <p:nvPr/>
        </p:nvSpPr>
        <p:spPr>
          <a:xfrm>
            <a:off x="2775636" y="406812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D157CD4A-A2F0-40C5-9EC0-575FE9C81E5E}"/>
              </a:ext>
            </a:extLst>
          </p:cNvPr>
          <p:cNvSpPr/>
          <p:nvPr/>
        </p:nvSpPr>
        <p:spPr>
          <a:xfrm>
            <a:off x="2556279" y="3768339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AC1F0C99-3148-4F48-AC90-CE95D3765449}"/>
              </a:ext>
            </a:extLst>
          </p:cNvPr>
          <p:cNvSpPr/>
          <p:nvPr/>
        </p:nvSpPr>
        <p:spPr>
          <a:xfrm>
            <a:off x="2811437" y="378217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B649D905-252C-4703-A7FD-E074169C7EB5}"/>
              </a:ext>
            </a:extLst>
          </p:cNvPr>
          <p:cNvSpPr/>
          <p:nvPr/>
        </p:nvSpPr>
        <p:spPr>
          <a:xfrm>
            <a:off x="2687392" y="4298903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EA614ED-7C54-4CF3-81DA-3E3B35E98D72}"/>
              </a:ext>
            </a:extLst>
          </p:cNvPr>
          <p:cNvSpPr/>
          <p:nvPr/>
        </p:nvSpPr>
        <p:spPr>
          <a:xfrm>
            <a:off x="4310263" y="4840482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E41958C-94DD-4E72-B6E0-BB2C79BC49D6}"/>
              </a:ext>
            </a:extLst>
          </p:cNvPr>
          <p:cNvSpPr/>
          <p:nvPr/>
        </p:nvSpPr>
        <p:spPr>
          <a:xfrm>
            <a:off x="4835888" y="508964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06CFEB4A-B7CF-4E6E-9E26-0603E83BEB84}"/>
              </a:ext>
            </a:extLst>
          </p:cNvPr>
          <p:cNvSpPr/>
          <p:nvPr/>
        </p:nvSpPr>
        <p:spPr>
          <a:xfrm>
            <a:off x="4733251" y="460865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6CB9D81-62B3-4ADE-B4F3-AC8892D9C7D9}"/>
              </a:ext>
            </a:extLst>
          </p:cNvPr>
          <p:cNvSpPr/>
          <p:nvPr/>
        </p:nvSpPr>
        <p:spPr>
          <a:xfrm>
            <a:off x="5175419" y="438344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E6930E7-691A-4D98-9DE6-CE44CE1180F0}"/>
              </a:ext>
            </a:extLst>
          </p:cNvPr>
          <p:cNvSpPr/>
          <p:nvPr/>
        </p:nvSpPr>
        <p:spPr>
          <a:xfrm>
            <a:off x="4609151" y="414503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D8852CB-EBB2-4623-B1DD-32B94D3D6B37}"/>
              </a:ext>
            </a:extLst>
          </p:cNvPr>
          <p:cNvSpPr/>
          <p:nvPr/>
        </p:nvSpPr>
        <p:spPr>
          <a:xfrm>
            <a:off x="4310263" y="4352991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B769A524-C052-45FF-BA66-693C88BA43E1}"/>
              </a:ext>
            </a:extLst>
          </p:cNvPr>
          <p:cNvSpPr/>
          <p:nvPr/>
        </p:nvSpPr>
        <p:spPr>
          <a:xfrm>
            <a:off x="5278056" y="480541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C29FBADF-E982-4553-91D6-EC24D6EF5E72}"/>
              </a:ext>
            </a:extLst>
          </p:cNvPr>
          <p:cNvSpPr/>
          <p:nvPr/>
        </p:nvSpPr>
        <p:spPr>
          <a:xfrm>
            <a:off x="5278056" y="528336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2E490B7-CA2A-4CE9-B7BD-5A03FB0CAA9E}"/>
              </a:ext>
            </a:extLst>
          </p:cNvPr>
          <p:cNvSpPr/>
          <p:nvPr/>
        </p:nvSpPr>
        <p:spPr>
          <a:xfrm>
            <a:off x="5069363" y="4006402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8FCE11CE-C95E-47EC-8A59-AB12F4630EF2}"/>
              </a:ext>
            </a:extLst>
          </p:cNvPr>
          <p:cNvSpPr/>
          <p:nvPr/>
        </p:nvSpPr>
        <p:spPr>
          <a:xfrm>
            <a:off x="4442071" y="526733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1C81B00-E4A9-4FD2-A74F-C959B171CE80}"/>
              </a:ext>
            </a:extLst>
          </p:cNvPr>
          <p:cNvSpPr/>
          <p:nvPr/>
        </p:nvSpPr>
        <p:spPr>
          <a:xfrm>
            <a:off x="2334529" y="3819552"/>
            <a:ext cx="455500" cy="469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7B1E8D3-8078-4954-92B9-C775C6C8AF2F}"/>
              </a:ext>
            </a:extLst>
          </p:cNvPr>
          <p:cNvSpPr/>
          <p:nvPr/>
        </p:nvSpPr>
        <p:spPr>
          <a:xfrm>
            <a:off x="2489636" y="3943925"/>
            <a:ext cx="455500" cy="469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ED50A17-F570-42B3-B8BA-7949BCA0FC5F}"/>
              </a:ext>
            </a:extLst>
          </p:cNvPr>
          <p:cNvSpPr/>
          <p:nvPr/>
        </p:nvSpPr>
        <p:spPr>
          <a:xfrm>
            <a:off x="2049542" y="3474372"/>
            <a:ext cx="1069632" cy="106963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32764FC-3C0C-4EC8-A2E4-166D573A4BCA}"/>
              </a:ext>
            </a:extLst>
          </p:cNvPr>
          <p:cNvSpPr/>
          <p:nvPr/>
        </p:nvSpPr>
        <p:spPr>
          <a:xfrm>
            <a:off x="4152498" y="4178531"/>
            <a:ext cx="455500" cy="469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B6C118BA-1F82-46EF-A998-DF1922677576}"/>
              </a:ext>
            </a:extLst>
          </p:cNvPr>
          <p:cNvSpPr/>
          <p:nvPr/>
        </p:nvSpPr>
        <p:spPr>
          <a:xfrm>
            <a:off x="4137654" y="4659972"/>
            <a:ext cx="455500" cy="469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C56D84F4-24B0-4184-88F1-A4EB0B8338E7}"/>
              </a:ext>
            </a:extLst>
          </p:cNvPr>
          <p:cNvSpPr/>
          <p:nvPr/>
        </p:nvSpPr>
        <p:spPr>
          <a:xfrm>
            <a:off x="4634679" y="4858476"/>
            <a:ext cx="455500" cy="469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F695EC3-CA62-447F-A8D6-0B07114EB5D7}"/>
              </a:ext>
            </a:extLst>
          </p:cNvPr>
          <p:cNvSpPr/>
          <p:nvPr/>
        </p:nvSpPr>
        <p:spPr>
          <a:xfrm>
            <a:off x="3744918" y="3677514"/>
            <a:ext cx="2115893" cy="2115893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8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500" y="6356350"/>
            <a:ext cx="2743200" cy="365125"/>
          </a:xfrm>
        </p:spPr>
        <p:txBody>
          <a:bodyPr/>
          <a:lstStyle/>
          <a:p>
            <a:fld id="{4764A6C8-C445-480B-9471-C869034FEADF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토픽 할당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5910188" y="433630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5A4444-A02C-4742-9F4F-22EC91E39937}"/>
              </a:ext>
            </a:extLst>
          </p:cNvPr>
          <p:cNvGrpSpPr/>
          <p:nvPr/>
        </p:nvGrpSpPr>
        <p:grpSpPr>
          <a:xfrm>
            <a:off x="7510085" y="1978467"/>
            <a:ext cx="4491750" cy="2752153"/>
            <a:chOff x="166396" y="1484169"/>
            <a:chExt cx="8143065" cy="4944316"/>
          </a:xfrm>
        </p:grpSpPr>
        <p:sp>
          <p:nvSpPr>
            <p:cNvPr id="89" name="구름 88">
              <a:extLst>
                <a:ext uri="{FF2B5EF4-FFF2-40B4-BE49-F238E27FC236}">
                  <a16:creationId xmlns:a16="http://schemas.microsoft.com/office/drawing/2014/main" id="{C75E827A-95B9-4AB0-A934-F644966EB5AB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래픽 89" descr="문서">
              <a:extLst>
                <a:ext uri="{FF2B5EF4-FFF2-40B4-BE49-F238E27FC236}">
                  <a16:creationId xmlns:a16="http://schemas.microsoft.com/office/drawing/2014/main" id="{82F11BDB-049A-4CFD-8CDC-0BE27837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91" name="그래픽 90" descr="문서">
              <a:extLst>
                <a:ext uri="{FF2B5EF4-FFF2-40B4-BE49-F238E27FC236}">
                  <a16:creationId xmlns:a16="http://schemas.microsoft.com/office/drawing/2014/main" id="{63746C47-CEB5-42B6-A42B-A41F6239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92" name="그래픽 91" descr="문서">
              <a:extLst>
                <a:ext uri="{FF2B5EF4-FFF2-40B4-BE49-F238E27FC236}">
                  <a16:creationId xmlns:a16="http://schemas.microsoft.com/office/drawing/2014/main" id="{0B57C0D4-DAF9-471E-BB82-3BD48A96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93" name="그래픽 92" descr="물음표">
              <a:extLst>
                <a:ext uri="{FF2B5EF4-FFF2-40B4-BE49-F238E27FC236}">
                  <a16:creationId xmlns:a16="http://schemas.microsoft.com/office/drawing/2014/main" id="{BF4858E2-73D5-45C6-98BE-B8B58C95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94" name="그래픽 93" descr="느낌표">
              <a:extLst>
                <a:ext uri="{FF2B5EF4-FFF2-40B4-BE49-F238E27FC236}">
                  <a16:creationId xmlns:a16="http://schemas.microsoft.com/office/drawing/2014/main" id="{8506D0FB-93A6-4CE9-AB0E-0C295438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95" name="그래픽 94" descr="닫힌 따옴표">
              <a:extLst>
                <a:ext uri="{FF2B5EF4-FFF2-40B4-BE49-F238E27FC236}">
                  <a16:creationId xmlns:a16="http://schemas.microsoft.com/office/drawing/2014/main" id="{800AA511-B462-4860-B660-3BA8E176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96" name="그래픽 95" descr="추가">
              <a:extLst>
                <a:ext uri="{FF2B5EF4-FFF2-40B4-BE49-F238E27FC236}">
                  <a16:creationId xmlns:a16="http://schemas.microsoft.com/office/drawing/2014/main" id="{0882D9EE-0FA9-46B9-88F7-C5E65CCD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97" name="그래픽 96" descr="문서">
              <a:extLst>
                <a:ext uri="{FF2B5EF4-FFF2-40B4-BE49-F238E27FC236}">
                  <a16:creationId xmlns:a16="http://schemas.microsoft.com/office/drawing/2014/main" id="{1AF221BC-BD0E-40E9-8178-2E7D336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98" name="그래픽 97" descr="문서">
              <a:extLst>
                <a:ext uri="{FF2B5EF4-FFF2-40B4-BE49-F238E27FC236}">
                  <a16:creationId xmlns:a16="http://schemas.microsoft.com/office/drawing/2014/main" id="{493B444A-9315-4B51-A64C-79C713D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BC77E24-3E3B-49C8-8044-20E00F94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E82793A-DFC2-4458-A88B-211295FA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01" name="그래픽 100" descr="문서">
              <a:extLst>
                <a:ext uri="{FF2B5EF4-FFF2-40B4-BE49-F238E27FC236}">
                  <a16:creationId xmlns:a16="http://schemas.microsoft.com/office/drawing/2014/main" id="{7BC5FCA8-E52D-4217-B8B8-36746E94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02" name="그래픽 101" descr="문서">
              <a:extLst>
                <a:ext uri="{FF2B5EF4-FFF2-40B4-BE49-F238E27FC236}">
                  <a16:creationId xmlns:a16="http://schemas.microsoft.com/office/drawing/2014/main" id="{C12E43BA-4F02-4890-9FC5-620B581B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46CF483-8138-4EEB-97E5-CE5D71BA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BC6EF0-5AA1-431C-B5A8-0AC5F38C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9188D6F-0595-4C9B-B40D-94D557A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FD0C16D-59DD-49FA-922F-D05BFEFF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3EBCAC8-B172-451F-AD4F-121A1083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E0757E1C-135B-452B-BCB5-459C4C85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1FF0060-3010-4B6E-A249-FAAF5D72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66B54644-B9A3-4406-9D14-50D46090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C1BA3E8-BE63-4FF5-8E5F-019F67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272D26-5508-461B-BDE8-17C603C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37DAE72-8FE4-4839-937E-D79B83A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118E9AD-22EA-42EE-ACD8-22B226FA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C78D083-71A0-4265-8D49-1E01C3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80232A-61D0-4C60-BC27-113632B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F94E5D5-9233-4770-9892-995D717D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8DE532-1CAA-4244-AF9A-BC10B48E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0CC900E-909F-494A-802D-32F58CF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E4BF457-9806-4FF2-9F19-B02961A6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7182B13-5FE4-4710-A6A2-B45CE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6394FFFE-917C-448D-B022-7A9E18D0755F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0AFC3B7-68E5-4F33-876D-6AB152CD7437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90A8476-7685-49CD-BE0D-2595C681152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B6565B1-FA7D-49DF-B995-A6947E1B709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8EBE987F-0661-481A-AE80-B46123DD9B62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78D4C745-1828-40C3-B6BF-C430262C6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10F4A5EA-D4DE-49B8-8995-BF9345005CC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13073BC9-425E-4D03-AC60-8867AA1CDC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F88323-9970-4EA0-9315-75D6DDAA966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BE2591-855F-46DE-937C-444B3F57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3AC3DA6-6941-4233-B9E0-B801BC91EC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5E31F308-2B18-42B7-87D0-8B41DFD7A12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486E10A6-2E80-439A-A75D-B50A59974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9916F6B-952B-4168-9B06-AD5D534B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6A0B7BD7-3C32-477D-AF32-7136C2E84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01A237-F378-45C3-A128-7E40B2C8866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240FEDA-69AB-46EB-85B9-7D8736FA084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93FC447-AE47-4B30-B0F9-F4AEB596D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1051932E-3874-4D44-8A66-288516D9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C6C7E7-831F-4B65-B4A4-1A53D033EAE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E90D6B4-F40E-4B16-A459-E6DB651CD8E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EA07346-25D7-40DC-824A-DC02BB34862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E8932A4-CE33-448D-94C3-12280AD9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CC80E40-94E5-4E32-AA42-FE3D1B98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3BD3E3-3BE4-485D-A0E9-6A5DC18E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B87DF6-6B89-402F-A95F-7461A852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972DEEF-A710-4C2B-A4C2-3B93C9782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5C965F-55C9-4866-B73D-BA37FF0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E1F3BF5-8D80-4FC3-8D42-A9663EE6AE62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AD5CA7-AA46-4AD5-BDD4-693D2B990EC7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EE0F9FC-C18A-4C0E-8253-36BF8BB31C5A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56576E4-BF65-4DF7-A1AB-7264B9DCE4D0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9E0F8AE-4059-4D82-AB2D-2D614A8BDB19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B3C1F5-9219-40E6-AE11-13C87728256D}"/>
              </a:ext>
            </a:extLst>
          </p:cNvPr>
          <p:cNvSpPr/>
          <p:nvPr/>
        </p:nvSpPr>
        <p:spPr>
          <a:xfrm>
            <a:off x="7486429" y="1942570"/>
            <a:ext cx="4515405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E2F95-E17F-4FA9-A209-26EADDCB2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03939" y="4947232"/>
            <a:ext cx="702040" cy="845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2F3E7F-4B41-41EF-89F4-089E45ACCAFA}"/>
              </a:ext>
            </a:extLst>
          </p:cNvPr>
          <p:cNvSpPr/>
          <p:nvPr/>
        </p:nvSpPr>
        <p:spPr>
          <a:xfrm>
            <a:off x="334963" y="1359387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rgbClr val="0645AD"/>
                </a:solidFill>
              </a:rPr>
              <a:t>OPTICS</a:t>
            </a: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313C114E-2C4D-4120-A167-3872ED5897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0" y="1563838"/>
            <a:ext cx="254839" cy="329761"/>
          </a:xfrm>
          <a:prstGeom prst="rect">
            <a:avLst/>
          </a:prstGeom>
        </p:spPr>
      </p:pic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5AA39D9-2D8B-4C23-AF21-F308ECF526A4}"/>
              </a:ext>
            </a:extLst>
          </p:cNvPr>
          <p:cNvSpPr/>
          <p:nvPr/>
        </p:nvSpPr>
        <p:spPr>
          <a:xfrm>
            <a:off x="456058" y="1814720"/>
            <a:ext cx="48717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b="1" dirty="0"/>
              <a:t>Epsilon, </a:t>
            </a:r>
            <a:r>
              <a:rPr lang="ko-KR" altLang="en-US" sz="1500" b="1" dirty="0" err="1"/>
              <a:t>군집수를</a:t>
            </a:r>
            <a:r>
              <a:rPr lang="ko-KR" altLang="en-US" sz="1500" b="1" dirty="0"/>
              <a:t> 정할 필요가 없음</a:t>
            </a:r>
            <a:endParaRPr lang="en-US" altLang="ko-KR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F0000"/>
                </a:solidFill>
              </a:rPr>
              <a:t>부분마다 </a:t>
            </a:r>
            <a:r>
              <a:rPr lang="en-US" altLang="ko-KR" sz="1500" b="1" dirty="0">
                <a:solidFill>
                  <a:srgbClr val="FF0000"/>
                </a:solidFill>
              </a:rPr>
              <a:t>Epsilon</a:t>
            </a:r>
            <a:r>
              <a:rPr lang="ko-KR" altLang="en-US" sz="1500" b="1" dirty="0">
                <a:solidFill>
                  <a:srgbClr val="FF0000"/>
                </a:solidFill>
              </a:rPr>
              <a:t>을 다르게 설정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F0000"/>
                </a:solidFill>
              </a:rPr>
              <a:t>공간의 밀도가 다른 군집들이 존재해도 </a:t>
            </a:r>
            <a:r>
              <a:rPr lang="ko-KR" altLang="en-US" sz="1500" b="1" dirty="0" err="1">
                <a:solidFill>
                  <a:srgbClr val="FF0000"/>
                </a:solidFill>
              </a:rPr>
              <a:t>군집화할</a:t>
            </a:r>
            <a:r>
              <a:rPr lang="ko-KR" altLang="en-US" sz="1500" b="1" dirty="0">
                <a:solidFill>
                  <a:srgbClr val="FF0000"/>
                </a:solidFill>
              </a:rPr>
              <a:t> 수 있다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C2979176-79BB-4EF9-8AB0-C032DEA866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93" y="3008487"/>
            <a:ext cx="5260593" cy="353511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10CC2651-41FE-4D2C-B9F9-22BF2F58C80D}"/>
              </a:ext>
            </a:extLst>
          </p:cNvPr>
          <p:cNvSpPr txBox="1"/>
          <p:nvPr/>
        </p:nvSpPr>
        <p:spPr>
          <a:xfrm>
            <a:off x="3357790" y="6347890"/>
            <a:ext cx="105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Word 0</a:t>
            </a:r>
            <a:endParaRPr lang="ko-KR" altLang="en-US" sz="12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279B22C-07B1-4C6F-8994-0B384B05D518}"/>
              </a:ext>
            </a:extLst>
          </p:cNvPr>
          <p:cNvSpPr txBox="1"/>
          <p:nvPr/>
        </p:nvSpPr>
        <p:spPr>
          <a:xfrm rot="16200000">
            <a:off x="566335" y="4341992"/>
            <a:ext cx="105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Word 1</a:t>
            </a:r>
            <a:endParaRPr lang="ko-KR" altLang="en-US" sz="12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9543B9E-869E-4BF2-B434-144445285FF2}"/>
              </a:ext>
            </a:extLst>
          </p:cNvPr>
          <p:cNvSpPr txBox="1"/>
          <p:nvPr/>
        </p:nvSpPr>
        <p:spPr>
          <a:xfrm>
            <a:off x="4544708" y="3191633"/>
            <a:ext cx="164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6"/>
                </a:solidFill>
              </a:rPr>
              <a:t>Min_samples</a:t>
            </a:r>
            <a:r>
              <a:rPr lang="en-US" altLang="ko-KR" sz="1400" b="1" dirty="0">
                <a:solidFill>
                  <a:schemeClr val="accent6"/>
                </a:solidFill>
              </a:rPr>
              <a:t> = 4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6A88291-100D-482D-81FC-97B178F33E49}"/>
              </a:ext>
            </a:extLst>
          </p:cNvPr>
          <p:cNvSpPr/>
          <p:nvPr/>
        </p:nvSpPr>
        <p:spPr>
          <a:xfrm>
            <a:off x="1623983" y="3453987"/>
            <a:ext cx="4458959" cy="2537061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CDD2C4F1-B8FA-4DF0-A3AD-43CB537C5BEF}"/>
              </a:ext>
            </a:extLst>
          </p:cNvPr>
          <p:cNvSpPr/>
          <p:nvPr/>
        </p:nvSpPr>
        <p:spPr>
          <a:xfrm>
            <a:off x="2237037" y="3756096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124A12E-F93F-4581-B16D-754FE0AA7565}"/>
              </a:ext>
            </a:extLst>
          </p:cNvPr>
          <p:cNvSpPr/>
          <p:nvPr/>
        </p:nvSpPr>
        <p:spPr>
          <a:xfrm>
            <a:off x="2389437" y="3908496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1806A322-3F69-43FF-8F05-20B1E82CF476}"/>
              </a:ext>
            </a:extLst>
          </p:cNvPr>
          <p:cNvSpPr/>
          <p:nvPr/>
        </p:nvSpPr>
        <p:spPr>
          <a:xfrm>
            <a:off x="2215620" y="3958751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F02E7D27-5E48-45BB-BFD7-90915CEB0BC8}"/>
              </a:ext>
            </a:extLst>
          </p:cNvPr>
          <p:cNvSpPr/>
          <p:nvPr/>
        </p:nvSpPr>
        <p:spPr>
          <a:xfrm>
            <a:off x="2403573" y="4086600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629628D0-23EF-4E9D-AA70-A250C5904AAC}"/>
              </a:ext>
            </a:extLst>
          </p:cNvPr>
          <p:cNvSpPr/>
          <p:nvPr/>
        </p:nvSpPr>
        <p:spPr>
          <a:xfrm>
            <a:off x="2629368" y="3933802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886A936-B96F-42DB-96D7-4E2DBF76ECC4}"/>
              </a:ext>
            </a:extLst>
          </p:cNvPr>
          <p:cNvSpPr/>
          <p:nvPr/>
        </p:nvSpPr>
        <p:spPr>
          <a:xfrm>
            <a:off x="2584755" y="4111270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1A58B32-E065-4244-A7FD-58726FEAE43B}"/>
              </a:ext>
            </a:extLst>
          </p:cNvPr>
          <p:cNvSpPr/>
          <p:nvPr/>
        </p:nvSpPr>
        <p:spPr>
          <a:xfrm>
            <a:off x="2775636" y="406812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961E48F9-0801-45E1-9FD5-478E3D8FEB68}"/>
              </a:ext>
            </a:extLst>
          </p:cNvPr>
          <p:cNvSpPr/>
          <p:nvPr/>
        </p:nvSpPr>
        <p:spPr>
          <a:xfrm>
            <a:off x="2556279" y="3768339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BA9D545-817D-4BC8-8A83-080DE172C3D6}"/>
              </a:ext>
            </a:extLst>
          </p:cNvPr>
          <p:cNvSpPr/>
          <p:nvPr/>
        </p:nvSpPr>
        <p:spPr>
          <a:xfrm>
            <a:off x="2811437" y="378217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87A94DC5-D4E9-411D-BB2F-A26F416013DC}"/>
              </a:ext>
            </a:extLst>
          </p:cNvPr>
          <p:cNvSpPr/>
          <p:nvPr/>
        </p:nvSpPr>
        <p:spPr>
          <a:xfrm>
            <a:off x="2687392" y="4298903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18C0E46-C9AF-4580-9257-32ED8F55616A}"/>
              </a:ext>
            </a:extLst>
          </p:cNvPr>
          <p:cNvSpPr/>
          <p:nvPr/>
        </p:nvSpPr>
        <p:spPr>
          <a:xfrm>
            <a:off x="4310263" y="4840482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C291967-8048-481C-8087-27394EB9B7CA}"/>
              </a:ext>
            </a:extLst>
          </p:cNvPr>
          <p:cNvSpPr/>
          <p:nvPr/>
        </p:nvSpPr>
        <p:spPr>
          <a:xfrm>
            <a:off x="4835888" y="508964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F19E451C-827E-44BB-B4EA-26E92D9A2297}"/>
              </a:ext>
            </a:extLst>
          </p:cNvPr>
          <p:cNvSpPr/>
          <p:nvPr/>
        </p:nvSpPr>
        <p:spPr>
          <a:xfrm>
            <a:off x="4733251" y="460865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02BC329C-12A0-42E9-BE7F-BC4E601B70F4}"/>
              </a:ext>
            </a:extLst>
          </p:cNvPr>
          <p:cNvSpPr/>
          <p:nvPr/>
        </p:nvSpPr>
        <p:spPr>
          <a:xfrm>
            <a:off x="5175419" y="4383445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3BFCAE0-5990-4AAE-B2FF-429297498986}"/>
              </a:ext>
            </a:extLst>
          </p:cNvPr>
          <p:cNvSpPr/>
          <p:nvPr/>
        </p:nvSpPr>
        <p:spPr>
          <a:xfrm>
            <a:off x="4609151" y="414503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F557436-1D46-44B0-856A-42EC7F9F629E}"/>
              </a:ext>
            </a:extLst>
          </p:cNvPr>
          <p:cNvSpPr/>
          <p:nvPr/>
        </p:nvSpPr>
        <p:spPr>
          <a:xfrm>
            <a:off x="4310263" y="4352991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61D8F85A-AB67-44F5-81AA-CF62762F5724}"/>
              </a:ext>
            </a:extLst>
          </p:cNvPr>
          <p:cNvSpPr/>
          <p:nvPr/>
        </p:nvSpPr>
        <p:spPr>
          <a:xfrm>
            <a:off x="5278056" y="4805414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308B7A9-FD8A-477D-B67C-5C3A9ED8158E}"/>
              </a:ext>
            </a:extLst>
          </p:cNvPr>
          <p:cNvSpPr/>
          <p:nvPr/>
        </p:nvSpPr>
        <p:spPr>
          <a:xfrm>
            <a:off x="5278056" y="528336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F6E5FD8-333F-453B-9C1E-8ED86FB34ADE}"/>
              </a:ext>
            </a:extLst>
          </p:cNvPr>
          <p:cNvSpPr/>
          <p:nvPr/>
        </p:nvSpPr>
        <p:spPr>
          <a:xfrm>
            <a:off x="5069363" y="4006402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119863C-4BEF-40FF-AA38-0D6F4672EFFD}"/>
              </a:ext>
            </a:extLst>
          </p:cNvPr>
          <p:cNvSpPr/>
          <p:nvPr/>
        </p:nvSpPr>
        <p:spPr>
          <a:xfrm>
            <a:off x="4442071" y="5267338"/>
            <a:ext cx="102637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A006EB2-2C7C-4732-A76B-23599968D3C5}"/>
              </a:ext>
            </a:extLst>
          </p:cNvPr>
          <p:cNvSpPr/>
          <p:nvPr/>
        </p:nvSpPr>
        <p:spPr>
          <a:xfrm>
            <a:off x="2334529" y="3819552"/>
            <a:ext cx="455500" cy="469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3D5396-3975-424F-9F21-D616B86E2338}"/>
              </a:ext>
            </a:extLst>
          </p:cNvPr>
          <p:cNvSpPr/>
          <p:nvPr/>
        </p:nvSpPr>
        <p:spPr>
          <a:xfrm>
            <a:off x="2489636" y="3943925"/>
            <a:ext cx="455500" cy="469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9226475-9104-4524-A655-DBCF4434325A}"/>
              </a:ext>
            </a:extLst>
          </p:cNvPr>
          <p:cNvSpPr/>
          <p:nvPr/>
        </p:nvSpPr>
        <p:spPr>
          <a:xfrm>
            <a:off x="2049542" y="3474372"/>
            <a:ext cx="1069632" cy="106963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62F0D8A-18DE-4DE6-8209-D4E78D50E895}"/>
              </a:ext>
            </a:extLst>
          </p:cNvPr>
          <p:cNvSpPr/>
          <p:nvPr/>
        </p:nvSpPr>
        <p:spPr>
          <a:xfrm>
            <a:off x="3806160" y="4241123"/>
            <a:ext cx="1247995" cy="12855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D17661F-E358-4070-8DC2-91CB0BEA769A}"/>
              </a:ext>
            </a:extLst>
          </p:cNvPr>
          <p:cNvSpPr/>
          <p:nvPr/>
        </p:nvSpPr>
        <p:spPr>
          <a:xfrm>
            <a:off x="3744918" y="3677514"/>
            <a:ext cx="2115893" cy="211589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6018249-8D0C-41D9-B175-716DB476D5BD}"/>
              </a:ext>
            </a:extLst>
          </p:cNvPr>
          <p:cNvSpPr/>
          <p:nvPr/>
        </p:nvSpPr>
        <p:spPr>
          <a:xfrm>
            <a:off x="4305634" y="4029866"/>
            <a:ext cx="1247995" cy="12855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37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500" y="6356350"/>
            <a:ext cx="2743200" cy="365125"/>
          </a:xfrm>
        </p:spPr>
        <p:txBody>
          <a:bodyPr/>
          <a:lstStyle/>
          <a:p>
            <a:fld id="{4764A6C8-C445-480B-9471-C869034FEADF}" type="slidenum">
              <a:rPr lang="ko-KR" altLang="en-US" smtClean="0"/>
              <a:t>19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토픽 할당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5910188" y="433630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5A4444-A02C-4742-9F4F-22EC91E39937}"/>
              </a:ext>
            </a:extLst>
          </p:cNvPr>
          <p:cNvGrpSpPr/>
          <p:nvPr/>
        </p:nvGrpSpPr>
        <p:grpSpPr>
          <a:xfrm>
            <a:off x="7510085" y="1978467"/>
            <a:ext cx="4491750" cy="2752153"/>
            <a:chOff x="166396" y="1484169"/>
            <a:chExt cx="8143065" cy="4944316"/>
          </a:xfrm>
        </p:grpSpPr>
        <p:sp>
          <p:nvSpPr>
            <p:cNvPr id="89" name="구름 88">
              <a:extLst>
                <a:ext uri="{FF2B5EF4-FFF2-40B4-BE49-F238E27FC236}">
                  <a16:creationId xmlns:a16="http://schemas.microsoft.com/office/drawing/2014/main" id="{C75E827A-95B9-4AB0-A934-F644966EB5AB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래픽 89" descr="문서">
              <a:extLst>
                <a:ext uri="{FF2B5EF4-FFF2-40B4-BE49-F238E27FC236}">
                  <a16:creationId xmlns:a16="http://schemas.microsoft.com/office/drawing/2014/main" id="{82F11BDB-049A-4CFD-8CDC-0BE27837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91" name="그래픽 90" descr="문서">
              <a:extLst>
                <a:ext uri="{FF2B5EF4-FFF2-40B4-BE49-F238E27FC236}">
                  <a16:creationId xmlns:a16="http://schemas.microsoft.com/office/drawing/2014/main" id="{63746C47-CEB5-42B6-A42B-A41F6239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92" name="그래픽 91" descr="문서">
              <a:extLst>
                <a:ext uri="{FF2B5EF4-FFF2-40B4-BE49-F238E27FC236}">
                  <a16:creationId xmlns:a16="http://schemas.microsoft.com/office/drawing/2014/main" id="{0B57C0D4-DAF9-471E-BB82-3BD48A96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93" name="그래픽 92" descr="물음표">
              <a:extLst>
                <a:ext uri="{FF2B5EF4-FFF2-40B4-BE49-F238E27FC236}">
                  <a16:creationId xmlns:a16="http://schemas.microsoft.com/office/drawing/2014/main" id="{BF4858E2-73D5-45C6-98BE-B8B58C95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94" name="그래픽 93" descr="느낌표">
              <a:extLst>
                <a:ext uri="{FF2B5EF4-FFF2-40B4-BE49-F238E27FC236}">
                  <a16:creationId xmlns:a16="http://schemas.microsoft.com/office/drawing/2014/main" id="{8506D0FB-93A6-4CE9-AB0E-0C295438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95" name="그래픽 94" descr="닫힌 따옴표">
              <a:extLst>
                <a:ext uri="{FF2B5EF4-FFF2-40B4-BE49-F238E27FC236}">
                  <a16:creationId xmlns:a16="http://schemas.microsoft.com/office/drawing/2014/main" id="{800AA511-B462-4860-B660-3BA8E176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96" name="그래픽 95" descr="추가">
              <a:extLst>
                <a:ext uri="{FF2B5EF4-FFF2-40B4-BE49-F238E27FC236}">
                  <a16:creationId xmlns:a16="http://schemas.microsoft.com/office/drawing/2014/main" id="{0882D9EE-0FA9-46B9-88F7-C5E65CCD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97" name="그래픽 96" descr="문서">
              <a:extLst>
                <a:ext uri="{FF2B5EF4-FFF2-40B4-BE49-F238E27FC236}">
                  <a16:creationId xmlns:a16="http://schemas.microsoft.com/office/drawing/2014/main" id="{1AF221BC-BD0E-40E9-8178-2E7D336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98" name="그래픽 97" descr="문서">
              <a:extLst>
                <a:ext uri="{FF2B5EF4-FFF2-40B4-BE49-F238E27FC236}">
                  <a16:creationId xmlns:a16="http://schemas.microsoft.com/office/drawing/2014/main" id="{493B444A-9315-4B51-A64C-79C713D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BC77E24-3E3B-49C8-8044-20E00F94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E82793A-DFC2-4458-A88B-211295FA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01" name="그래픽 100" descr="문서">
              <a:extLst>
                <a:ext uri="{FF2B5EF4-FFF2-40B4-BE49-F238E27FC236}">
                  <a16:creationId xmlns:a16="http://schemas.microsoft.com/office/drawing/2014/main" id="{7BC5FCA8-E52D-4217-B8B8-36746E94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02" name="그래픽 101" descr="문서">
              <a:extLst>
                <a:ext uri="{FF2B5EF4-FFF2-40B4-BE49-F238E27FC236}">
                  <a16:creationId xmlns:a16="http://schemas.microsoft.com/office/drawing/2014/main" id="{C12E43BA-4F02-4890-9FC5-620B581B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46CF483-8138-4EEB-97E5-CE5D71BA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BC6EF0-5AA1-431C-B5A8-0AC5F38C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9188D6F-0595-4C9B-B40D-94D557A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FD0C16D-59DD-49FA-922F-D05BFEFF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3EBCAC8-B172-451F-AD4F-121A1083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E0757E1C-135B-452B-BCB5-459C4C85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1FF0060-3010-4B6E-A249-FAAF5D72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66B54644-B9A3-4406-9D14-50D46090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C1BA3E8-BE63-4FF5-8E5F-019F67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272D26-5508-461B-BDE8-17C603C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37DAE72-8FE4-4839-937E-D79B83A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118E9AD-22EA-42EE-ACD8-22B226FA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C78D083-71A0-4265-8D49-1E01C3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80232A-61D0-4C60-BC27-113632B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F94E5D5-9233-4770-9892-995D717D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8DE532-1CAA-4244-AF9A-BC10B48E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0CC900E-909F-494A-802D-32F58CF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E4BF457-9806-4FF2-9F19-B02961A6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7182B13-5FE4-4710-A6A2-B45CE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6394FFFE-917C-448D-B022-7A9E18D0755F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0AFC3B7-68E5-4F33-876D-6AB152CD7437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90A8476-7685-49CD-BE0D-2595C681152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B6565B1-FA7D-49DF-B995-A6947E1B709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8EBE987F-0661-481A-AE80-B46123DD9B62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78D4C745-1828-40C3-B6BF-C430262C6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10F4A5EA-D4DE-49B8-8995-BF9345005CC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13073BC9-425E-4D03-AC60-8867AA1CDC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F88323-9970-4EA0-9315-75D6DDAA966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BE2591-855F-46DE-937C-444B3F57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3AC3DA6-6941-4233-B9E0-B801BC91EC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5E31F308-2B18-42B7-87D0-8B41DFD7A12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486E10A6-2E80-439A-A75D-B50A59974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9916F6B-952B-4168-9B06-AD5D534B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6A0B7BD7-3C32-477D-AF32-7136C2E84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01A237-F378-45C3-A128-7E40B2C8866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240FEDA-69AB-46EB-85B9-7D8736FA084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93FC447-AE47-4B30-B0F9-F4AEB596D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1051932E-3874-4D44-8A66-288516D9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C6C7E7-831F-4B65-B4A4-1A53D033EAE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E90D6B4-F40E-4B16-A459-E6DB651CD8E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EA07346-25D7-40DC-824A-DC02BB34862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E8932A4-CE33-448D-94C3-12280AD9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CC80E40-94E5-4E32-AA42-FE3D1B98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3BD3E3-3BE4-485D-A0E9-6A5DC18E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B87DF6-6B89-402F-A95F-7461A852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972DEEF-A710-4C2B-A4C2-3B93C9782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5C965F-55C9-4866-B73D-BA37FF0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E1F3BF5-8D80-4FC3-8D42-A9663EE6AE62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AD5CA7-AA46-4AD5-BDD4-693D2B990EC7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EE0F9FC-C18A-4C0E-8253-36BF8BB31C5A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56576E4-BF65-4DF7-A1AB-7264B9DCE4D0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9E0F8AE-4059-4D82-AB2D-2D614A8BDB19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B3C1F5-9219-40E6-AE11-13C87728256D}"/>
              </a:ext>
            </a:extLst>
          </p:cNvPr>
          <p:cNvSpPr/>
          <p:nvPr/>
        </p:nvSpPr>
        <p:spPr>
          <a:xfrm>
            <a:off x="7486429" y="1942570"/>
            <a:ext cx="4515405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E2F95-E17F-4FA9-A209-26EADDCB2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03939" y="4947232"/>
            <a:ext cx="702040" cy="845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2F3E7F-4B41-41EF-89F4-089E45ACCAFA}"/>
              </a:ext>
            </a:extLst>
          </p:cNvPr>
          <p:cNvSpPr/>
          <p:nvPr/>
        </p:nvSpPr>
        <p:spPr>
          <a:xfrm>
            <a:off x="334963" y="1359387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663366"/>
                </a:solidFill>
              </a:rPr>
              <a:t>OPTICS</a:t>
            </a: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313C114E-2C4D-4120-A167-3872ED5897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51" y="2911306"/>
            <a:ext cx="254839" cy="329761"/>
          </a:xfrm>
          <a:prstGeom prst="rect">
            <a:avLst/>
          </a:prstGeom>
        </p:spPr>
      </p:pic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5AA39D9-2D8B-4C23-AF21-F308ECF526A4}"/>
              </a:ext>
            </a:extLst>
          </p:cNvPr>
          <p:cNvSpPr/>
          <p:nvPr/>
        </p:nvSpPr>
        <p:spPr>
          <a:xfrm>
            <a:off x="456058" y="1814720"/>
            <a:ext cx="48717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b="1" dirty="0"/>
              <a:t>Epsilon, </a:t>
            </a:r>
            <a:r>
              <a:rPr lang="ko-KR" altLang="en-US" sz="1500" b="1" dirty="0" err="1"/>
              <a:t>군집수를</a:t>
            </a:r>
            <a:r>
              <a:rPr lang="ko-KR" altLang="en-US" sz="1500" b="1" dirty="0"/>
              <a:t> 정할 필요가 없음</a:t>
            </a:r>
            <a:endParaRPr lang="en-US" altLang="ko-KR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F0000"/>
                </a:solidFill>
              </a:rPr>
              <a:t>부분마다 </a:t>
            </a:r>
            <a:r>
              <a:rPr lang="en-US" altLang="ko-KR" sz="1500" b="1" dirty="0">
                <a:solidFill>
                  <a:srgbClr val="FF0000"/>
                </a:solidFill>
              </a:rPr>
              <a:t>Epsilon</a:t>
            </a:r>
            <a:r>
              <a:rPr lang="ko-KR" altLang="en-US" sz="1500" b="1" dirty="0">
                <a:solidFill>
                  <a:srgbClr val="FF0000"/>
                </a:solidFill>
              </a:rPr>
              <a:t>을 다르게 설정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b="1" dirty="0"/>
              <a:t>DBSCAN</a:t>
            </a:r>
            <a:r>
              <a:rPr lang="ko-KR" altLang="en-US" sz="1500" b="1" dirty="0"/>
              <a:t>보다 외상치를 덜 엄격하게 체크함</a:t>
            </a:r>
            <a:endParaRPr lang="en-US" altLang="ko-KR" sz="1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939AF-B0E9-494B-86B5-C459EDBF6D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8" y="4665788"/>
            <a:ext cx="6238613" cy="1653806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316B414E-282A-4F4B-9408-C10034D353A7}"/>
              </a:ext>
            </a:extLst>
          </p:cNvPr>
          <p:cNvSpPr txBox="1"/>
          <p:nvPr/>
        </p:nvSpPr>
        <p:spPr>
          <a:xfrm>
            <a:off x="3357790" y="6347891"/>
            <a:ext cx="6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노드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38E5C9-0126-443B-86D4-27F4271ACCFB}"/>
              </a:ext>
            </a:extLst>
          </p:cNvPr>
          <p:cNvSpPr txBox="1"/>
          <p:nvPr/>
        </p:nvSpPr>
        <p:spPr>
          <a:xfrm rot="16200000">
            <a:off x="-412014" y="5282146"/>
            <a:ext cx="1760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Reachability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distance</a:t>
            </a:r>
            <a:endParaRPr lang="ko-KR" altLang="en-US" sz="1200" b="1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EBDB913B-FD61-421C-BE35-1E85EFAFCEB1}"/>
              </a:ext>
            </a:extLst>
          </p:cNvPr>
          <p:cNvSpPr/>
          <p:nvPr/>
        </p:nvSpPr>
        <p:spPr>
          <a:xfrm>
            <a:off x="1164038" y="5492691"/>
            <a:ext cx="4931962" cy="8269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0C8C2D4-EB2B-4FFA-8183-90DFE3C72CD8}"/>
              </a:ext>
            </a:extLst>
          </p:cNvPr>
          <p:cNvSpPr txBox="1"/>
          <p:nvPr/>
        </p:nvSpPr>
        <p:spPr>
          <a:xfrm>
            <a:off x="310106" y="2669158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solidFill>
                  <a:srgbClr val="0645AD"/>
                </a:solidFill>
              </a:rPr>
              <a:t>Reachability</a:t>
            </a:r>
            <a:r>
              <a:rPr lang="ko-KR" altLang="en-US" b="1" u="sng" dirty="0">
                <a:solidFill>
                  <a:srgbClr val="0645AD"/>
                </a:solidFill>
              </a:rPr>
              <a:t> </a:t>
            </a:r>
            <a:r>
              <a:rPr lang="en-US" altLang="ko-KR" b="1" u="sng" dirty="0">
                <a:solidFill>
                  <a:srgbClr val="0645AD"/>
                </a:solidFill>
              </a:rPr>
              <a:t>distance</a:t>
            </a:r>
            <a:endParaRPr lang="ko-KR" altLang="en-US" b="1" u="sng" dirty="0">
              <a:solidFill>
                <a:srgbClr val="0645AD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D6E0149-9375-4C04-98B9-01D50031B271}"/>
              </a:ext>
            </a:extLst>
          </p:cNvPr>
          <p:cNvSpPr/>
          <p:nvPr/>
        </p:nvSpPr>
        <p:spPr>
          <a:xfrm>
            <a:off x="3951478" y="3680190"/>
            <a:ext cx="114833" cy="1148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AC174ED9-9002-4E4F-B232-238868892DD4}"/>
              </a:ext>
            </a:extLst>
          </p:cNvPr>
          <p:cNvSpPr/>
          <p:nvPr/>
        </p:nvSpPr>
        <p:spPr>
          <a:xfrm>
            <a:off x="5621413" y="3048256"/>
            <a:ext cx="114833" cy="11483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800E8692-2786-4DEC-A9FA-42B05C4250BF}"/>
              </a:ext>
            </a:extLst>
          </p:cNvPr>
          <p:cNvSpPr/>
          <p:nvPr/>
        </p:nvSpPr>
        <p:spPr>
          <a:xfrm>
            <a:off x="3291141" y="3056190"/>
            <a:ext cx="1435506" cy="1341610"/>
          </a:xfrm>
          <a:prstGeom prst="ellipse">
            <a:avLst/>
          </a:prstGeom>
          <a:noFill/>
          <a:ln w="19050">
            <a:solidFill>
              <a:srgbClr val="FF0000">
                <a:alpha val="8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5C2F1584-123D-4DD1-A1E6-63DA6D6DE63F}"/>
              </a:ext>
            </a:extLst>
          </p:cNvPr>
          <p:cNvSpPr/>
          <p:nvPr/>
        </p:nvSpPr>
        <p:spPr>
          <a:xfrm>
            <a:off x="3675646" y="3920472"/>
            <a:ext cx="114833" cy="1148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9D336A83-F8A1-4557-ADC5-91711F057DEF}"/>
              </a:ext>
            </a:extLst>
          </p:cNvPr>
          <p:cNvSpPr/>
          <p:nvPr/>
        </p:nvSpPr>
        <p:spPr>
          <a:xfrm>
            <a:off x="4413759" y="4192331"/>
            <a:ext cx="114833" cy="1148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9556E50-0D21-43CD-A0FE-E71A7F966BA3}"/>
              </a:ext>
            </a:extLst>
          </p:cNvPr>
          <p:cNvSpPr/>
          <p:nvPr/>
        </p:nvSpPr>
        <p:spPr>
          <a:xfrm>
            <a:off x="3931641" y="3297791"/>
            <a:ext cx="114833" cy="1148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FD61E784-E74D-4BCE-803A-5DB11F08042C}"/>
              </a:ext>
            </a:extLst>
          </p:cNvPr>
          <p:cNvCxnSpPr>
            <a:cxnSpLocks/>
            <a:stCxn id="157" idx="7"/>
            <a:endCxn id="163" idx="6"/>
          </p:cNvCxnSpPr>
          <p:nvPr/>
        </p:nvCxnSpPr>
        <p:spPr>
          <a:xfrm flipV="1">
            <a:off x="4049494" y="3105673"/>
            <a:ext cx="1686752" cy="591334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7036A96-5053-4E39-8C8F-7306BE7BCE9A}"/>
              </a:ext>
            </a:extLst>
          </p:cNvPr>
          <p:cNvCxnSpPr>
            <a:cxnSpLocks/>
            <a:stCxn id="157" idx="4"/>
            <a:endCxn id="179" idx="1"/>
          </p:cNvCxnSpPr>
          <p:nvPr/>
        </p:nvCxnSpPr>
        <p:spPr>
          <a:xfrm>
            <a:off x="4008895" y="3795023"/>
            <a:ext cx="421681" cy="41412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5857705-532F-4FA4-BBFA-7DA5549D4733}"/>
              </a:ext>
            </a:extLst>
          </p:cNvPr>
          <p:cNvSpPr txBox="1"/>
          <p:nvPr/>
        </p:nvSpPr>
        <p:spPr>
          <a:xfrm>
            <a:off x="4703645" y="4150450"/>
            <a:ext cx="127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Core distance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7BD63B4-D379-46A9-9409-5C712CA2382F}"/>
              </a:ext>
            </a:extLst>
          </p:cNvPr>
          <p:cNvSpPr txBox="1"/>
          <p:nvPr/>
        </p:nvSpPr>
        <p:spPr>
          <a:xfrm>
            <a:off x="4346469" y="2735793"/>
            <a:ext cx="1760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</a:rPr>
              <a:t>Reachability</a:t>
            </a:r>
            <a:r>
              <a:rPr lang="ko-KR" altLang="en-US" sz="1200" b="1" dirty="0">
                <a:solidFill>
                  <a:schemeClr val="accent6"/>
                </a:solidFill>
              </a:rPr>
              <a:t> </a:t>
            </a:r>
            <a:r>
              <a:rPr lang="en-US" altLang="ko-KR" sz="1200" b="1" dirty="0">
                <a:solidFill>
                  <a:schemeClr val="accent6"/>
                </a:solidFill>
              </a:rPr>
              <a:t>distance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FE0CC8-1726-43E7-86BD-133C6260F927}"/>
              </a:ext>
            </a:extLst>
          </p:cNvPr>
          <p:cNvSpPr/>
          <p:nvPr/>
        </p:nvSpPr>
        <p:spPr>
          <a:xfrm>
            <a:off x="7535863" y="1939513"/>
            <a:ext cx="4294186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목차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3760237" y="424299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E6EF2D-11FC-45CB-AA0A-7ECD8CA3C3DD}"/>
              </a:ext>
            </a:extLst>
          </p:cNvPr>
          <p:cNvSpPr txBox="1"/>
          <p:nvPr/>
        </p:nvSpPr>
        <p:spPr>
          <a:xfrm>
            <a:off x="1045029" y="2006082"/>
            <a:ext cx="505097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u="sng" dirty="0">
                <a:solidFill>
                  <a:srgbClr val="0645AD"/>
                </a:solidFill>
              </a:rPr>
              <a:t>프로젝트 개요</a:t>
            </a:r>
            <a:endParaRPr lang="en-US" altLang="ko-KR" sz="2500" b="1" u="sng" dirty="0">
              <a:solidFill>
                <a:srgbClr val="0645AD"/>
              </a:solidFill>
            </a:endParaRPr>
          </a:p>
          <a:p>
            <a:endParaRPr lang="en-US" altLang="ko-KR" sz="2500" b="1" dirty="0"/>
          </a:p>
          <a:p>
            <a:r>
              <a:rPr lang="ko-KR" altLang="en-US" sz="2500" b="1" dirty="0">
                <a:solidFill>
                  <a:srgbClr val="0645AD"/>
                </a:solidFill>
              </a:rPr>
              <a:t>웹 페이지 시연</a:t>
            </a:r>
            <a:endParaRPr lang="en-US" altLang="ko-KR" sz="2500" b="1" dirty="0">
              <a:solidFill>
                <a:srgbClr val="0645AD"/>
              </a:solidFill>
            </a:endParaRPr>
          </a:p>
          <a:p>
            <a:endParaRPr lang="en-US" altLang="ko-KR" sz="2500" b="1" dirty="0"/>
          </a:p>
          <a:p>
            <a:r>
              <a:rPr lang="ko-KR" altLang="en-US" sz="2500" b="1" dirty="0">
                <a:solidFill>
                  <a:srgbClr val="0645AD"/>
                </a:solidFill>
              </a:rPr>
              <a:t>처리 단계</a:t>
            </a:r>
            <a:endParaRPr lang="en-US" altLang="ko-KR" sz="2500" b="1" dirty="0">
              <a:solidFill>
                <a:srgbClr val="0645AD"/>
              </a:solidFill>
            </a:endParaRPr>
          </a:p>
          <a:p>
            <a:endParaRPr lang="en-US" altLang="ko-KR" sz="2500" b="1" dirty="0"/>
          </a:p>
          <a:p>
            <a:r>
              <a:rPr lang="ko-KR" altLang="en-US" sz="2500" b="1" dirty="0">
                <a:solidFill>
                  <a:srgbClr val="0645AD"/>
                </a:solidFill>
              </a:rPr>
              <a:t>개선 방안 및 기대효과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>
                <a:solidFill>
                  <a:srgbClr val="0645AD"/>
                </a:solidFill>
              </a:rPr>
              <a:t>참고문헌</a:t>
            </a:r>
            <a:endParaRPr lang="en-US" altLang="ko-KR" sz="2500" b="1" dirty="0">
              <a:solidFill>
                <a:srgbClr val="0645AD"/>
              </a:solidFill>
            </a:endParaRPr>
          </a:p>
          <a:p>
            <a:endParaRPr lang="en-US" altLang="ko-KR" sz="2500" b="1" dirty="0"/>
          </a:p>
          <a:p>
            <a:r>
              <a:rPr lang="en-US" altLang="ko-KR" sz="2500" b="1" dirty="0" err="1">
                <a:solidFill>
                  <a:srgbClr val="0645AD"/>
                </a:solidFill>
              </a:rPr>
              <a:t>QnA</a:t>
            </a:r>
            <a:endParaRPr lang="ko-KR" altLang="en-US" sz="2500" b="1" dirty="0">
              <a:solidFill>
                <a:srgbClr val="0645AD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D0986D6-6BC2-4845-83B3-AC41814AD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61" y="2299528"/>
            <a:ext cx="254839" cy="329761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0568035-A7F6-41D4-B986-C391150FA5B5}"/>
              </a:ext>
            </a:extLst>
          </p:cNvPr>
          <p:cNvCxnSpPr>
            <a:cxnSpLocks/>
          </p:cNvCxnSpPr>
          <p:nvPr/>
        </p:nvCxnSpPr>
        <p:spPr>
          <a:xfrm>
            <a:off x="7535862" y="3145980"/>
            <a:ext cx="429418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90749D-0596-4079-A1C8-AD1E9FA075B6}"/>
              </a:ext>
            </a:extLst>
          </p:cNvPr>
          <p:cNvSpPr txBox="1"/>
          <p:nvPr/>
        </p:nvSpPr>
        <p:spPr>
          <a:xfrm>
            <a:off x="7632442" y="3282867"/>
            <a:ext cx="40121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뉴사이트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Newsight</a:t>
            </a:r>
            <a:r>
              <a:rPr lang="en-US" altLang="ko-KR" sz="1500" dirty="0"/>
              <a:t>)</a:t>
            </a:r>
            <a:r>
              <a:rPr lang="ko-KR" altLang="en-US" sz="1500" dirty="0"/>
              <a:t>는 뉴스 자동 분류 및 토픽 요약 서비스다</a:t>
            </a:r>
            <a:r>
              <a:rPr lang="en-US" altLang="ko-KR" sz="1500" dirty="0"/>
              <a:t>. </a:t>
            </a:r>
          </a:p>
          <a:p>
            <a:endParaRPr lang="en-US" altLang="ko-KR" sz="1500" dirty="0"/>
          </a:p>
          <a:p>
            <a:r>
              <a:rPr lang="en-US" altLang="ko-KR" sz="1500" b="1" dirty="0"/>
              <a:t>Owner</a:t>
            </a:r>
            <a:r>
              <a:rPr lang="en-US" altLang="ko-KR" sz="1500" dirty="0"/>
              <a:t> : Team </a:t>
            </a:r>
            <a:r>
              <a:rPr lang="en-US" altLang="ko-KR" sz="1500" dirty="0" err="1"/>
              <a:t>Newsight</a:t>
            </a:r>
            <a:endParaRPr lang="en-US" altLang="ko-KR" sz="1500" dirty="0"/>
          </a:p>
          <a:p>
            <a:r>
              <a:rPr lang="en-US" altLang="ko-KR" sz="1500" b="1" dirty="0"/>
              <a:t>Date Launched </a:t>
            </a:r>
            <a:r>
              <a:rPr lang="en-US" altLang="ko-KR" sz="1500" dirty="0"/>
              <a:t>:  May 23, 2019</a:t>
            </a:r>
          </a:p>
          <a:p>
            <a:r>
              <a:rPr lang="en-US" altLang="ko-KR" sz="1500" b="1" dirty="0"/>
              <a:t>Type of site </a:t>
            </a:r>
            <a:r>
              <a:rPr lang="en-US" altLang="ko-KR" sz="1500" dirty="0"/>
              <a:t>: Web search engine</a:t>
            </a:r>
          </a:p>
          <a:p>
            <a:r>
              <a:rPr lang="en-US" altLang="ko-KR" sz="1500" b="1" dirty="0"/>
              <a:t>Written in </a:t>
            </a:r>
            <a:r>
              <a:rPr lang="en-US" altLang="ko-KR" sz="1500" dirty="0"/>
              <a:t>: Python</a:t>
            </a:r>
          </a:p>
          <a:p>
            <a:endParaRPr lang="en-US" altLang="ko-KR" sz="1500" dirty="0"/>
          </a:p>
          <a:p>
            <a:r>
              <a:rPr lang="en-US" altLang="ko-KR" sz="1500" dirty="0"/>
              <a:t>People also search for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C6886-18DB-4E72-A956-B7E1D740D236}"/>
              </a:ext>
            </a:extLst>
          </p:cNvPr>
          <p:cNvSpPr txBox="1"/>
          <p:nvPr/>
        </p:nvSpPr>
        <p:spPr>
          <a:xfrm>
            <a:off x="7664321" y="2225880"/>
            <a:ext cx="1632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Newsight</a:t>
            </a:r>
            <a:endParaRPr lang="en-US" altLang="ko-KR" sz="25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FD9B41B-85E9-441A-8200-0FDA40B49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320" y="5523699"/>
            <a:ext cx="1360008" cy="5464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8BBDD47-A368-4020-AC13-24BC03BB1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345" y="5589578"/>
            <a:ext cx="1423181" cy="39246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748931C-5096-4BA4-B9C8-B51100DDF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5543" y="5531232"/>
            <a:ext cx="913747" cy="44599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7C80896-C3EF-4481-B3D5-3BE7BB02E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625" y="2357009"/>
            <a:ext cx="409575" cy="3714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84FA8C-1549-4AE5-AEBC-E43C38B7D550}"/>
              </a:ext>
            </a:extLst>
          </p:cNvPr>
          <p:cNvSpPr/>
          <p:nvPr/>
        </p:nvSpPr>
        <p:spPr>
          <a:xfrm>
            <a:off x="7664320" y="2687923"/>
            <a:ext cx="1360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Media service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62EE05-69EF-4EC6-AAD1-9ABB7D14EBB0}"/>
              </a:ext>
            </a:extLst>
          </p:cNvPr>
          <p:cNvSpPr txBox="1"/>
          <p:nvPr/>
        </p:nvSpPr>
        <p:spPr>
          <a:xfrm>
            <a:off x="9678199" y="2308165"/>
            <a:ext cx="182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00B0F0"/>
                </a:solidFill>
              </a:rPr>
              <a:t>N</a:t>
            </a:r>
            <a:r>
              <a:rPr lang="en-US" altLang="ko-KR" sz="2000" b="1" dirty="0" err="1">
                <a:solidFill>
                  <a:srgbClr val="FF0000"/>
                </a:solidFill>
              </a:rPr>
              <a:t>e</a:t>
            </a:r>
            <a:r>
              <a:rPr lang="en-US" altLang="ko-KR" sz="2000" b="1" dirty="0" err="1">
                <a:solidFill>
                  <a:schemeClr val="accent4"/>
                </a:solidFill>
              </a:rPr>
              <a:t>w</a:t>
            </a:r>
            <a:r>
              <a:rPr lang="en-US" altLang="ko-KR" sz="2000" b="1" dirty="0" err="1">
                <a:solidFill>
                  <a:srgbClr val="00B0F0"/>
                </a:solidFill>
              </a:rPr>
              <a:t>s</a:t>
            </a:r>
            <a:r>
              <a:rPr lang="en-US" altLang="ko-KR" sz="2000" b="1" dirty="0" err="1">
                <a:solidFill>
                  <a:schemeClr val="accent6"/>
                </a:solidFill>
              </a:rPr>
              <a:t>_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 err="1">
                <a:solidFill>
                  <a:srgbClr val="FF0000"/>
                </a:solidFill>
              </a:rPr>
              <a:t>g</a:t>
            </a:r>
            <a:r>
              <a:rPr lang="en-US" altLang="ko-KR" sz="2000" b="1" dirty="0" err="1">
                <a:solidFill>
                  <a:schemeClr val="accent4"/>
                </a:solidFill>
              </a:rPr>
              <a:t>h</a:t>
            </a:r>
            <a:r>
              <a:rPr lang="en-US" altLang="ko-KR" sz="2000" b="1" dirty="0" err="1">
                <a:solidFill>
                  <a:srgbClr val="00B0F0"/>
                </a:solidFill>
              </a:rPr>
              <a:t>t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24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20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대표문서 추출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6460694" y="442960"/>
            <a:ext cx="0" cy="410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5A4444-A02C-4742-9F4F-22EC91E39937}"/>
              </a:ext>
            </a:extLst>
          </p:cNvPr>
          <p:cNvGrpSpPr/>
          <p:nvPr/>
        </p:nvGrpSpPr>
        <p:grpSpPr>
          <a:xfrm>
            <a:off x="7371185" y="1978467"/>
            <a:ext cx="4491750" cy="2752153"/>
            <a:chOff x="166396" y="1484169"/>
            <a:chExt cx="8143065" cy="4944316"/>
          </a:xfrm>
        </p:grpSpPr>
        <p:sp>
          <p:nvSpPr>
            <p:cNvPr id="89" name="구름 88">
              <a:extLst>
                <a:ext uri="{FF2B5EF4-FFF2-40B4-BE49-F238E27FC236}">
                  <a16:creationId xmlns:a16="http://schemas.microsoft.com/office/drawing/2014/main" id="{C75E827A-95B9-4AB0-A934-F644966EB5AB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래픽 89" descr="문서">
              <a:extLst>
                <a:ext uri="{FF2B5EF4-FFF2-40B4-BE49-F238E27FC236}">
                  <a16:creationId xmlns:a16="http://schemas.microsoft.com/office/drawing/2014/main" id="{82F11BDB-049A-4CFD-8CDC-0BE27837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91" name="그래픽 90" descr="문서">
              <a:extLst>
                <a:ext uri="{FF2B5EF4-FFF2-40B4-BE49-F238E27FC236}">
                  <a16:creationId xmlns:a16="http://schemas.microsoft.com/office/drawing/2014/main" id="{63746C47-CEB5-42B6-A42B-A41F6239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92" name="그래픽 91" descr="문서">
              <a:extLst>
                <a:ext uri="{FF2B5EF4-FFF2-40B4-BE49-F238E27FC236}">
                  <a16:creationId xmlns:a16="http://schemas.microsoft.com/office/drawing/2014/main" id="{0B57C0D4-DAF9-471E-BB82-3BD48A96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93" name="그래픽 92" descr="물음표">
              <a:extLst>
                <a:ext uri="{FF2B5EF4-FFF2-40B4-BE49-F238E27FC236}">
                  <a16:creationId xmlns:a16="http://schemas.microsoft.com/office/drawing/2014/main" id="{BF4858E2-73D5-45C6-98BE-B8B58C95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94" name="그래픽 93" descr="느낌표">
              <a:extLst>
                <a:ext uri="{FF2B5EF4-FFF2-40B4-BE49-F238E27FC236}">
                  <a16:creationId xmlns:a16="http://schemas.microsoft.com/office/drawing/2014/main" id="{8506D0FB-93A6-4CE9-AB0E-0C295438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95" name="그래픽 94" descr="닫힌 따옴표">
              <a:extLst>
                <a:ext uri="{FF2B5EF4-FFF2-40B4-BE49-F238E27FC236}">
                  <a16:creationId xmlns:a16="http://schemas.microsoft.com/office/drawing/2014/main" id="{800AA511-B462-4860-B660-3BA8E176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96" name="그래픽 95" descr="추가">
              <a:extLst>
                <a:ext uri="{FF2B5EF4-FFF2-40B4-BE49-F238E27FC236}">
                  <a16:creationId xmlns:a16="http://schemas.microsoft.com/office/drawing/2014/main" id="{0882D9EE-0FA9-46B9-88F7-C5E65CCD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97" name="그래픽 96" descr="문서">
              <a:extLst>
                <a:ext uri="{FF2B5EF4-FFF2-40B4-BE49-F238E27FC236}">
                  <a16:creationId xmlns:a16="http://schemas.microsoft.com/office/drawing/2014/main" id="{1AF221BC-BD0E-40E9-8178-2E7D336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98" name="그래픽 97" descr="문서">
              <a:extLst>
                <a:ext uri="{FF2B5EF4-FFF2-40B4-BE49-F238E27FC236}">
                  <a16:creationId xmlns:a16="http://schemas.microsoft.com/office/drawing/2014/main" id="{493B444A-9315-4B51-A64C-79C713D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BC77E24-3E3B-49C8-8044-20E00F94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E82793A-DFC2-4458-A88B-211295FA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01" name="그래픽 100" descr="문서">
              <a:extLst>
                <a:ext uri="{FF2B5EF4-FFF2-40B4-BE49-F238E27FC236}">
                  <a16:creationId xmlns:a16="http://schemas.microsoft.com/office/drawing/2014/main" id="{7BC5FCA8-E52D-4217-B8B8-36746E94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02" name="그래픽 101" descr="문서">
              <a:extLst>
                <a:ext uri="{FF2B5EF4-FFF2-40B4-BE49-F238E27FC236}">
                  <a16:creationId xmlns:a16="http://schemas.microsoft.com/office/drawing/2014/main" id="{C12E43BA-4F02-4890-9FC5-620B581B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46CF483-8138-4EEB-97E5-CE5D71BA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BC6EF0-5AA1-431C-B5A8-0AC5F38C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9188D6F-0595-4C9B-B40D-94D557A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FD0C16D-59DD-49FA-922F-D05BFEFF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3EBCAC8-B172-451F-AD4F-121A1083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E0757E1C-135B-452B-BCB5-459C4C85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1FF0060-3010-4B6E-A249-FAAF5D72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66B54644-B9A3-4406-9D14-50D46090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C1BA3E8-BE63-4FF5-8E5F-019F67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272D26-5508-461B-BDE8-17C603C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37DAE72-8FE4-4839-937E-D79B83A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118E9AD-22EA-42EE-ACD8-22B226FA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C78D083-71A0-4265-8D49-1E01C3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80232A-61D0-4C60-BC27-113632B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F94E5D5-9233-4770-9892-995D717D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8DE532-1CAA-4244-AF9A-BC10B48E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0CC900E-909F-494A-802D-32F58CF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E4BF457-9806-4FF2-9F19-B02961A6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7182B13-5FE4-4710-A6A2-B45CE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6394FFFE-917C-448D-B022-7A9E18D0755F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0AFC3B7-68E5-4F33-876D-6AB152CD7437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90A8476-7685-49CD-BE0D-2595C681152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B6565B1-FA7D-49DF-B995-A6947E1B709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8EBE987F-0661-481A-AE80-B46123DD9B62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78D4C745-1828-40C3-B6BF-C430262C6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10F4A5EA-D4DE-49B8-8995-BF9345005CC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13073BC9-425E-4D03-AC60-8867AA1CDC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F88323-9970-4EA0-9315-75D6DDAA966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BE2591-855F-46DE-937C-444B3F57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3AC3DA6-6941-4233-B9E0-B801BC91EC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5E31F308-2B18-42B7-87D0-8B41DFD7A12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486E10A6-2E80-439A-A75D-B50A59974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9916F6B-952B-4168-9B06-AD5D534B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6A0B7BD7-3C32-477D-AF32-7136C2E84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01A237-F378-45C3-A128-7E40B2C8866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240FEDA-69AB-46EB-85B9-7D8736FA084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93FC447-AE47-4B30-B0F9-F4AEB596D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1051932E-3874-4D44-8A66-288516D9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C6C7E7-831F-4B65-B4A4-1A53D033EAE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E90D6B4-F40E-4B16-A459-E6DB651CD8E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EA07346-25D7-40DC-824A-DC02BB34862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E8932A4-CE33-448D-94C3-12280AD9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CC80E40-94E5-4E32-AA42-FE3D1B98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3BD3E3-3BE4-485D-A0E9-6A5DC18E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B87DF6-6B89-402F-A95F-7461A852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972DEEF-A710-4C2B-A4C2-3B93C9782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5C965F-55C9-4866-B73D-BA37FF0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E1F3BF5-8D80-4FC3-8D42-A9663EE6AE62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AD5CA7-AA46-4AD5-BDD4-693D2B990EC7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EE0F9FC-C18A-4C0E-8253-36BF8BB31C5A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56576E4-BF65-4DF7-A1AB-7264B9DCE4D0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9E0F8AE-4059-4D82-AB2D-2D614A8BDB19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B3C1F5-9219-40E6-AE11-13C87728256D}"/>
              </a:ext>
            </a:extLst>
          </p:cNvPr>
          <p:cNvSpPr/>
          <p:nvPr/>
        </p:nvSpPr>
        <p:spPr>
          <a:xfrm>
            <a:off x="7249887" y="1942570"/>
            <a:ext cx="4613048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E2F95-E17F-4FA9-A209-26EADDCB2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34615" y="4947232"/>
            <a:ext cx="702040" cy="845450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9FFD96A5-EBC5-4C41-B503-EEF7FDDE8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6627" y="2722162"/>
            <a:ext cx="979136" cy="1104036"/>
          </a:xfrm>
          <a:prstGeom prst="rect">
            <a:avLst/>
          </a:prstGeom>
        </p:spPr>
      </p:pic>
      <p:sp>
        <p:nvSpPr>
          <p:cNvPr id="19" name="화살표: 아래로 구부러짐 18">
            <a:extLst>
              <a:ext uri="{FF2B5EF4-FFF2-40B4-BE49-F238E27FC236}">
                <a16:creationId xmlns:a16="http://schemas.microsoft.com/office/drawing/2014/main" id="{71D387B6-D804-4B51-90D6-7819D6F68F24}"/>
              </a:ext>
            </a:extLst>
          </p:cNvPr>
          <p:cNvSpPr/>
          <p:nvPr/>
        </p:nvSpPr>
        <p:spPr>
          <a:xfrm>
            <a:off x="1186195" y="2130484"/>
            <a:ext cx="4533469" cy="804283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화살표: 아래로 구부러짐 147">
            <a:extLst>
              <a:ext uri="{FF2B5EF4-FFF2-40B4-BE49-F238E27FC236}">
                <a16:creationId xmlns:a16="http://schemas.microsoft.com/office/drawing/2014/main" id="{E9B8B9E1-6C3F-4458-BD03-98063DD5E274}"/>
              </a:ext>
            </a:extLst>
          </p:cNvPr>
          <p:cNvSpPr/>
          <p:nvPr/>
        </p:nvSpPr>
        <p:spPr>
          <a:xfrm rot="10800000">
            <a:off x="1380930" y="3589788"/>
            <a:ext cx="4253148" cy="837660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1CEF5E-73E8-4FE6-BE45-2ACDD74F8B12}"/>
              </a:ext>
            </a:extLst>
          </p:cNvPr>
          <p:cNvSpPr/>
          <p:nvPr/>
        </p:nvSpPr>
        <p:spPr>
          <a:xfrm>
            <a:off x="3054721" y="1697821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645AD"/>
                </a:solidFill>
              </a:rPr>
              <a:t>Top-N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5F767D8-81A9-4498-823C-7D7C9C8C674C}"/>
              </a:ext>
            </a:extLst>
          </p:cNvPr>
          <p:cNvSpPr/>
          <p:nvPr/>
        </p:nvSpPr>
        <p:spPr>
          <a:xfrm>
            <a:off x="3097681" y="4481578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645AD"/>
                </a:solidFill>
              </a:rPr>
              <a:t>BM25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515CA9B-3C0B-40A3-8043-1635431F9B6C}"/>
              </a:ext>
            </a:extLst>
          </p:cNvPr>
          <p:cNvSpPr/>
          <p:nvPr/>
        </p:nvSpPr>
        <p:spPr>
          <a:xfrm>
            <a:off x="4972924" y="2992310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/>
              <a:t>키워드</a:t>
            </a:r>
            <a:endParaRPr lang="en-US" altLang="ko-KR" sz="2500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3687140-0F20-4134-BA00-EEA139E22B73}"/>
              </a:ext>
            </a:extLst>
          </p:cNvPr>
          <p:cNvCxnSpPr>
            <a:cxnSpLocks/>
            <a:stCxn id="146" idx="2"/>
          </p:cNvCxnSpPr>
          <p:nvPr/>
        </p:nvCxnSpPr>
        <p:spPr>
          <a:xfrm rot="16200000" flipH="1">
            <a:off x="2277433" y="2734960"/>
            <a:ext cx="1471860" cy="3654336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그림 151">
            <a:extLst>
              <a:ext uri="{FF2B5EF4-FFF2-40B4-BE49-F238E27FC236}">
                <a16:creationId xmlns:a16="http://schemas.microsoft.com/office/drawing/2014/main" id="{22A8539D-3169-4898-90D6-0F44BA144E3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72045">
            <a:off x="5021987" y="4762141"/>
            <a:ext cx="1176866" cy="1396547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E960C9B-E292-4E8D-8E5A-65CCC7B6701E}"/>
              </a:ext>
            </a:extLst>
          </p:cNvPr>
          <p:cNvSpPr/>
          <p:nvPr/>
        </p:nvSpPr>
        <p:spPr>
          <a:xfrm>
            <a:off x="1578583" y="5449218"/>
            <a:ext cx="1962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645AD"/>
                </a:solidFill>
              </a:rPr>
              <a:t>Top BM25 score</a:t>
            </a:r>
          </a:p>
        </p:txBody>
      </p:sp>
    </p:spTree>
    <p:extLst>
      <p:ext uri="{BB962C8B-B14F-4D97-AF65-F5344CB8AC3E}">
        <p14:creationId xmlns:p14="http://schemas.microsoft.com/office/powerpoint/2010/main" val="224834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21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13CF5D-5828-49D2-98F1-87F2D1901016}"/>
              </a:ext>
            </a:extLst>
          </p:cNvPr>
          <p:cNvGrpSpPr/>
          <p:nvPr/>
        </p:nvGrpSpPr>
        <p:grpSpPr>
          <a:xfrm>
            <a:off x="343270" y="1304596"/>
            <a:ext cx="5416105" cy="930893"/>
            <a:chOff x="394113" y="1625953"/>
            <a:chExt cx="4101981" cy="70502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A6D814-5F2F-4B20-B406-72F34B2FE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113" y="1625953"/>
              <a:ext cx="4101981" cy="70502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CECDD5A-7642-4DED-A495-DFAF051DC411}"/>
                </a:ext>
              </a:extLst>
            </p:cNvPr>
            <p:cNvSpPr/>
            <p:nvPr/>
          </p:nvSpPr>
          <p:spPr>
            <a:xfrm>
              <a:off x="2735566" y="1628441"/>
              <a:ext cx="608281" cy="304352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562BDAC-8E13-4B14-BB2A-62E9CC4051D4}"/>
                </a:ext>
              </a:extLst>
            </p:cNvPr>
            <p:cNvSpPr/>
            <p:nvPr/>
          </p:nvSpPr>
          <p:spPr>
            <a:xfrm>
              <a:off x="2270932" y="1978467"/>
              <a:ext cx="608281" cy="304352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E278A6-46E0-4051-A9A3-9A04A1DEE3A9}"/>
                </a:ext>
              </a:extLst>
            </p:cNvPr>
            <p:cNvSpPr/>
            <p:nvPr/>
          </p:nvSpPr>
          <p:spPr>
            <a:xfrm>
              <a:off x="4033602" y="1916629"/>
              <a:ext cx="424744" cy="414351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AB74AEEB-5352-4B91-9487-C726446FCAD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A6C8-C445-480B-9471-C869034FEAD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D7DE52-AE98-4A97-B774-2B87A86D0258}"/>
              </a:ext>
            </a:extLst>
          </p:cNvPr>
          <p:cNvGrpSpPr/>
          <p:nvPr/>
        </p:nvGrpSpPr>
        <p:grpSpPr>
          <a:xfrm>
            <a:off x="7371185" y="1978467"/>
            <a:ext cx="4491750" cy="2752153"/>
            <a:chOff x="166396" y="1484169"/>
            <a:chExt cx="8143065" cy="4944316"/>
          </a:xfrm>
        </p:grpSpPr>
        <p:sp>
          <p:nvSpPr>
            <p:cNvPr id="21" name="구름 20">
              <a:extLst>
                <a:ext uri="{FF2B5EF4-FFF2-40B4-BE49-F238E27FC236}">
                  <a16:creationId xmlns:a16="http://schemas.microsoft.com/office/drawing/2014/main" id="{CD95697F-76F1-47E2-A912-315D3DBC5CFD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래픽 21" descr="문서">
              <a:extLst>
                <a:ext uri="{FF2B5EF4-FFF2-40B4-BE49-F238E27FC236}">
                  <a16:creationId xmlns:a16="http://schemas.microsoft.com/office/drawing/2014/main" id="{36464588-5228-431F-80AE-0A7AA6F7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23" name="그래픽 22" descr="문서">
              <a:extLst>
                <a:ext uri="{FF2B5EF4-FFF2-40B4-BE49-F238E27FC236}">
                  <a16:creationId xmlns:a16="http://schemas.microsoft.com/office/drawing/2014/main" id="{7E1DE813-8199-4DF5-ABBD-BD93E3CBD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24" name="그래픽 23" descr="문서">
              <a:extLst>
                <a:ext uri="{FF2B5EF4-FFF2-40B4-BE49-F238E27FC236}">
                  <a16:creationId xmlns:a16="http://schemas.microsoft.com/office/drawing/2014/main" id="{7AAD6F5A-CD94-416F-85F0-47E17C1B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25" name="그래픽 24" descr="물음표">
              <a:extLst>
                <a:ext uri="{FF2B5EF4-FFF2-40B4-BE49-F238E27FC236}">
                  <a16:creationId xmlns:a16="http://schemas.microsoft.com/office/drawing/2014/main" id="{2B62558F-0B13-4F5D-BDF0-D09705270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26" name="그래픽 25" descr="느낌표">
              <a:extLst>
                <a:ext uri="{FF2B5EF4-FFF2-40B4-BE49-F238E27FC236}">
                  <a16:creationId xmlns:a16="http://schemas.microsoft.com/office/drawing/2014/main" id="{F74713EC-1C78-445E-8C17-8671BFEEA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27" name="그래픽 26" descr="닫힌 따옴표">
              <a:extLst>
                <a:ext uri="{FF2B5EF4-FFF2-40B4-BE49-F238E27FC236}">
                  <a16:creationId xmlns:a16="http://schemas.microsoft.com/office/drawing/2014/main" id="{C9F0635A-E797-4C4C-9A1A-6CC55A40A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28" name="그래픽 27" descr="추가">
              <a:extLst>
                <a:ext uri="{FF2B5EF4-FFF2-40B4-BE49-F238E27FC236}">
                  <a16:creationId xmlns:a16="http://schemas.microsoft.com/office/drawing/2014/main" id="{D760121F-8C6C-46BD-BB50-EFA7CCEA4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29" name="그래픽 28" descr="문서">
              <a:extLst>
                <a:ext uri="{FF2B5EF4-FFF2-40B4-BE49-F238E27FC236}">
                  <a16:creationId xmlns:a16="http://schemas.microsoft.com/office/drawing/2014/main" id="{AB9526EB-909A-4FAF-B8E2-B5D26439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30" name="그래픽 29" descr="문서">
              <a:extLst>
                <a:ext uri="{FF2B5EF4-FFF2-40B4-BE49-F238E27FC236}">
                  <a16:creationId xmlns:a16="http://schemas.microsoft.com/office/drawing/2014/main" id="{5C39ED11-E8CA-4DAE-A0D4-A5B844916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E03321B-DF3C-43B4-961F-E82F58215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F80BBC0-4135-434F-BD92-C3A70217C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33" name="그래픽 32" descr="문서">
              <a:extLst>
                <a:ext uri="{FF2B5EF4-FFF2-40B4-BE49-F238E27FC236}">
                  <a16:creationId xmlns:a16="http://schemas.microsoft.com/office/drawing/2014/main" id="{512ECB9B-1BC1-4B32-91BE-D3CEA5A1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34" name="그래픽 33" descr="문서">
              <a:extLst>
                <a:ext uri="{FF2B5EF4-FFF2-40B4-BE49-F238E27FC236}">
                  <a16:creationId xmlns:a16="http://schemas.microsoft.com/office/drawing/2014/main" id="{1EDC1F9C-F7EF-4661-9D9F-9CB79DAB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CF3CB3D-D5A5-4895-96F5-ED308A2CD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76E8C72-B4A8-484E-AF72-81FDB8BF8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6D9B20-A139-4071-961F-AA0200E68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158A97E-919E-42B6-B612-A292F80B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A92A39E-CB7D-479B-9A17-7B664DD37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79F57EB-8225-4B9E-842F-52817C5AB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9816FFC-70E9-4605-9162-EB88C29E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6840472-90B1-4505-82D3-5C4289364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E57BEFE-47AE-4E15-B048-74B7F623F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56C6E7A-D777-42A5-95D7-4F5B0653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976228D-21D1-4646-B131-270ABA191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5F4C656-59EA-42FA-AA78-63902FA3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8F8D0F66-4FEE-4929-9961-5D6BB241E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8FB4B0E-DB0D-482C-BF8F-E16235FD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5DF9F0A-AA06-49C6-927F-AEB86F597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1ACC599-0239-4269-8073-5A7B20A4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A02E6A4-E054-4399-ACB5-52AEFC7EC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5A6C16C-1EF1-4E16-9B22-5D141CAE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86AF163-B731-4B5F-8416-D93FB116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39C1051B-5D5E-4B72-8973-E09BD4FF1FC4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F7AA2432-079C-4009-9F5A-7BEE957F2B06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31EC2FCE-15B0-4DBB-A267-114730B5518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A3743FB8-B14D-4045-8A79-14050C4BFFB3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C11607D2-7D44-4156-B6AD-4E87A36F5D1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C094CEE6-687C-45CC-8B4A-7EA47F565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9453E00-9FF6-4AB1-92C4-324FFF08C7BA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526C666-3D83-4D66-A798-381D2C05EA45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82C28BB-F566-4398-9C38-021EB1E9E7F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071C8F7F-115E-40FC-BD13-192F345DD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4E178B6-1E4E-48C4-85C5-958C9F75F4AD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E0175C48-7B92-44C8-A6B9-0106C23DBE25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8827079C-8CF2-4CB6-AB69-9B5672C2F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B336C2B9-1E7E-4B4F-982E-F04A9ECF3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46A2A2A1-0256-42B6-984F-0AE07BB1C14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DCA3B7E-D0C6-4215-8478-BDECC75D40DD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73D130C-5531-4983-A17F-208A56D43AC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500D2261-A213-473D-A25D-B0BE209ECED8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69D9607-C538-4CBD-89E1-A3B7C393DB6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86ECEB89-A214-40C8-8C58-25C9B231994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D93F88C7-9D52-424B-82B4-171B27A9123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1765DA3F-8DF7-49A1-B794-5AC5BABA8A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793D14CE-DAB0-4DB1-B301-7A909EFB3F0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1B9E699-3BDD-4BBA-9745-D6329F52B7DA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2D1A542-F4C8-435A-949D-C982F191BDBB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D3570C6-FD67-4D71-ABD9-EA837B817EC2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D1DB1A7-6924-4E77-AED1-873A51BE834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B1CE386-236C-408D-8FE5-2B46AD2C28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AF39333-0095-4263-A247-5AA0492839A6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769E5E7-8078-4474-96B6-53DEB0EECE75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1BB3DBF-8165-456F-ADB4-1BD0066AD547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B015260-A460-4600-8D01-752A50C976BF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CCC83F1-B2E4-414C-A789-2491A2ECADEC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A00B28-3A2B-4E73-AEF6-418035C28E6E}"/>
              </a:ext>
            </a:extLst>
          </p:cNvPr>
          <p:cNvSpPr/>
          <p:nvPr/>
        </p:nvSpPr>
        <p:spPr>
          <a:xfrm>
            <a:off x="7249887" y="1942569"/>
            <a:ext cx="4613048" cy="4515915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93919F94-C661-4B3F-B6D7-61299F20ED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7748836">
            <a:off x="10948772" y="4965057"/>
            <a:ext cx="702040" cy="845450"/>
          </a:xfrm>
          <a:prstGeom prst="rect">
            <a:avLst/>
          </a:prstGeom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72B898-56C1-4DDF-BED4-1F1575608933}"/>
              </a:ext>
            </a:extLst>
          </p:cNvPr>
          <p:cNvGrpSpPr/>
          <p:nvPr/>
        </p:nvGrpSpPr>
        <p:grpSpPr>
          <a:xfrm>
            <a:off x="329066" y="3511166"/>
            <a:ext cx="1025657" cy="1461886"/>
            <a:chOff x="329066" y="3438976"/>
            <a:chExt cx="1190197" cy="169640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201EC5-DE52-4B2A-85E2-45AC462D9BD4}"/>
                </a:ext>
              </a:extLst>
            </p:cNvPr>
            <p:cNvGrpSpPr/>
            <p:nvPr/>
          </p:nvGrpSpPr>
          <p:grpSpPr>
            <a:xfrm>
              <a:off x="329066" y="3438976"/>
              <a:ext cx="1170778" cy="1696407"/>
              <a:chOff x="334963" y="3055044"/>
              <a:chExt cx="1170778" cy="1696407"/>
            </a:xfrm>
          </p:grpSpPr>
          <p:sp>
            <p:nvSpPr>
              <p:cNvPr id="2" name="사각형: 잘린 한쪽 모서리 1">
                <a:extLst>
                  <a:ext uri="{FF2B5EF4-FFF2-40B4-BE49-F238E27FC236}">
                    <a16:creationId xmlns:a16="http://schemas.microsoft.com/office/drawing/2014/main" id="{7343FBFB-A1D4-497F-A766-D895731F80CF}"/>
                  </a:ext>
                </a:extLst>
              </p:cNvPr>
              <p:cNvSpPr/>
              <p:nvPr/>
            </p:nvSpPr>
            <p:spPr>
              <a:xfrm>
                <a:off x="334963" y="3055044"/>
                <a:ext cx="1170778" cy="1696407"/>
              </a:xfrm>
              <a:prstGeom prst="snip1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DFA50F6-97E3-47E1-A5F7-35293E046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818" y="3154231"/>
                <a:ext cx="938840" cy="1387289"/>
              </a:xfrm>
              <a:prstGeom prst="rect">
                <a:avLst/>
              </a:prstGeom>
            </p:spPr>
          </p:pic>
        </p:grp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58868C9D-91A0-40E2-9779-EC55D125F4B4}"/>
                </a:ext>
              </a:extLst>
            </p:cNvPr>
            <p:cNvSpPr/>
            <p:nvPr/>
          </p:nvSpPr>
          <p:spPr>
            <a:xfrm>
              <a:off x="1300389" y="3438976"/>
              <a:ext cx="218874" cy="199879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6465E9E-58B9-45D2-BCBF-21FB18F4D276}"/>
              </a:ext>
            </a:extLst>
          </p:cNvPr>
          <p:cNvGrpSpPr/>
          <p:nvPr/>
        </p:nvGrpSpPr>
        <p:grpSpPr>
          <a:xfrm>
            <a:off x="1901896" y="3502490"/>
            <a:ext cx="947670" cy="2014699"/>
            <a:chOff x="2027140" y="3438976"/>
            <a:chExt cx="1190197" cy="2552655"/>
          </a:xfrm>
        </p:grpSpPr>
        <p:sp>
          <p:nvSpPr>
            <p:cNvPr id="90" name="사각형: 잘린 한쪽 모서리 89">
              <a:extLst>
                <a:ext uri="{FF2B5EF4-FFF2-40B4-BE49-F238E27FC236}">
                  <a16:creationId xmlns:a16="http://schemas.microsoft.com/office/drawing/2014/main" id="{8390A002-9621-4A6F-9E7B-7EA26938DEA8}"/>
                </a:ext>
              </a:extLst>
            </p:cNvPr>
            <p:cNvSpPr/>
            <p:nvPr/>
          </p:nvSpPr>
          <p:spPr>
            <a:xfrm>
              <a:off x="2027140" y="3438976"/>
              <a:ext cx="1170778" cy="2552655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CA21CC68-1189-40B2-86EE-4EE3764B1C17}"/>
                </a:ext>
              </a:extLst>
            </p:cNvPr>
            <p:cNvSpPr/>
            <p:nvPr/>
          </p:nvSpPr>
          <p:spPr>
            <a:xfrm>
              <a:off x="2998463" y="3438976"/>
              <a:ext cx="218874" cy="199879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E8281D9-1D87-4185-9E6C-D7A94780BE13}"/>
              </a:ext>
            </a:extLst>
          </p:cNvPr>
          <p:cNvGrpSpPr/>
          <p:nvPr/>
        </p:nvGrpSpPr>
        <p:grpSpPr>
          <a:xfrm>
            <a:off x="4434126" y="2567428"/>
            <a:ext cx="860534" cy="1231116"/>
            <a:chOff x="4439643" y="2439824"/>
            <a:chExt cx="1185766" cy="1696407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464B56F0-4292-4170-9AE4-9E47517BB022}"/>
                </a:ext>
              </a:extLst>
            </p:cNvPr>
            <p:cNvGrpSpPr/>
            <p:nvPr/>
          </p:nvGrpSpPr>
          <p:grpSpPr>
            <a:xfrm>
              <a:off x="4439643" y="2439824"/>
              <a:ext cx="1170778" cy="1696407"/>
              <a:chOff x="334963" y="3055044"/>
              <a:chExt cx="1170778" cy="1696407"/>
            </a:xfrm>
          </p:grpSpPr>
          <p:sp>
            <p:nvSpPr>
              <p:cNvPr id="98" name="사각형: 잘린 한쪽 모서리 97">
                <a:extLst>
                  <a:ext uri="{FF2B5EF4-FFF2-40B4-BE49-F238E27FC236}">
                    <a16:creationId xmlns:a16="http://schemas.microsoft.com/office/drawing/2014/main" id="{809CC7D1-7CF7-435A-8F96-CE3267DF9F96}"/>
                  </a:ext>
                </a:extLst>
              </p:cNvPr>
              <p:cNvSpPr/>
              <p:nvPr/>
            </p:nvSpPr>
            <p:spPr>
              <a:xfrm>
                <a:off x="334963" y="3055044"/>
                <a:ext cx="1170778" cy="1696407"/>
              </a:xfrm>
              <a:prstGeom prst="snip1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CB0FEE36-10F4-480F-9E00-E5C99FBD7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2631" y="3182559"/>
                <a:ext cx="975442" cy="1441375"/>
              </a:xfrm>
              <a:prstGeom prst="rect">
                <a:avLst/>
              </a:prstGeom>
            </p:spPr>
          </p:pic>
        </p:grp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id="{720D8F51-B12F-4D28-8614-756DB3532D97}"/>
                </a:ext>
              </a:extLst>
            </p:cNvPr>
            <p:cNvSpPr/>
            <p:nvPr/>
          </p:nvSpPr>
          <p:spPr>
            <a:xfrm>
              <a:off x="5406535" y="2444153"/>
              <a:ext cx="218874" cy="199879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7BEA417F-A376-4629-B117-360CE9664D2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2718" y="4101213"/>
            <a:ext cx="505591" cy="505591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18F71A37-2089-44D6-A27A-FAB30851B2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36518" y="3667025"/>
            <a:ext cx="632205" cy="622327"/>
          </a:xfrm>
          <a:prstGeom prst="rect">
            <a:avLst/>
          </a:prstGeom>
        </p:spPr>
      </p:pic>
      <p:sp>
        <p:nvSpPr>
          <p:cNvPr id="111" name="사각형: 잘린 한쪽 모서리 110">
            <a:extLst>
              <a:ext uri="{FF2B5EF4-FFF2-40B4-BE49-F238E27FC236}">
                <a16:creationId xmlns:a16="http://schemas.microsoft.com/office/drawing/2014/main" id="{C69812B7-F640-4CC9-8A8A-84B8D0935B0F}"/>
              </a:ext>
            </a:extLst>
          </p:cNvPr>
          <p:cNvSpPr/>
          <p:nvPr/>
        </p:nvSpPr>
        <p:spPr>
          <a:xfrm>
            <a:off x="6013367" y="2578246"/>
            <a:ext cx="849657" cy="187738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D0DCCFD8-2C10-477C-9AC8-CE661A5748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84247" y="2670787"/>
            <a:ext cx="707898" cy="1046034"/>
          </a:xfrm>
          <a:prstGeom prst="rect">
            <a:avLst/>
          </a:prstGeom>
        </p:spPr>
      </p:pic>
      <p:sp>
        <p:nvSpPr>
          <p:cNvPr id="110" name="직각 삼각형 109">
            <a:extLst>
              <a:ext uri="{FF2B5EF4-FFF2-40B4-BE49-F238E27FC236}">
                <a16:creationId xmlns:a16="http://schemas.microsoft.com/office/drawing/2014/main" id="{CD147F37-0718-41C4-B7AC-4C6B0B592798}"/>
              </a:ext>
            </a:extLst>
          </p:cNvPr>
          <p:cNvSpPr/>
          <p:nvPr/>
        </p:nvSpPr>
        <p:spPr>
          <a:xfrm>
            <a:off x="6715060" y="2581389"/>
            <a:ext cx="158841" cy="145056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1AE8919-B277-4220-85A0-E181C6649B9D}"/>
              </a:ext>
            </a:extLst>
          </p:cNvPr>
          <p:cNvGrpSpPr/>
          <p:nvPr/>
        </p:nvGrpSpPr>
        <p:grpSpPr>
          <a:xfrm>
            <a:off x="4423249" y="5238529"/>
            <a:ext cx="860534" cy="1231116"/>
            <a:chOff x="4439643" y="2439824"/>
            <a:chExt cx="1185766" cy="1696407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D0E00F90-902C-4F63-897C-56EF95532DDF}"/>
                </a:ext>
              </a:extLst>
            </p:cNvPr>
            <p:cNvGrpSpPr/>
            <p:nvPr/>
          </p:nvGrpSpPr>
          <p:grpSpPr>
            <a:xfrm>
              <a:off x="4439643" y="2439824"/>
              <a:ext cx="1170778" cy="1696407"/>
              <a:chOff x="334963" y="3055044"/>
              <a:chExt cx="1170778" cy="1696407"/>
            </a:xfrm>
          </p:grpSpPr>
          <p:sp>
            <p:nvSpPr>
              <p:cNvPr id="116" name="사각형: 잘린 한쪽 모서리 115">
                <a:extLst>
                  <a:ext uri="{FF2B5EF4-FFF2-40B4-BE49-F238E27FC236}">
                    <a16:creationId xmlns:a16="http://schemas.microsoft.com/office/drawing/2014/main" id="{465BCB90-F256-4DEF-9BFA-5831E63D7AA2}"/>
                  </a:ext>
                </a:extLst>
              </p:cNvPr>
              <p:cNvSpPr/>
              <p:nvPr/>
            </p:nvSpPr>
            <p:spPr>
              <a:xfrm>
                <a:off x="334963" y="3055044"/>
                <a:ext cx="1170778" cy="1696407"/>
              </a:xfrm>
              <a:prstGeom prst="snip1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767E1996-8261-4FF0-87F4-38C50ACF7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9528" y="3182559"/>
                <a:ext cx="978545" cy="1445960"/>
              </a:xfrm>
              <a:prstGeom prst="rect">
                <a:avLst/>
              </a:prstGeom>
            </p:spPr>
          </p:pic>
        </p:grpSp>
        <p:sp>
          <p:nvSpPr>
            <p:cNvPr id="115" name="직각 삼각형 114">
              <a:extLst>
                <a:ext uri="{FF2B5EF4-FFF2-40B4-BE49-F238E27FC236}">
                  <a16:creationId xmlns:a16="http://schemas.microsoft.com/office/drawing/2014/main" id="{12D47002-248B-465F-89B8-825DC44A6847}"/>
                </a:ext>
              </a:extLst>
            </p:cNvPr>
            <p:cNvSpPr/>
            <p:nvPr/>
          </p:nvSpPr>
          <p:spPr>
            <a:xfrm>
              <a:off x="5406535" y="2444153"/>
              <a:ext cx="218874" cy="199879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사각형: 잘린 한쪽 모서리 120">
            <a:extLst>
              <a:ext uri="{FF2B5EF4-FFF2-40B4-BE49-F238E27FC236}">
                <a16:creationId xmlns:a16="http://schemas.microsoft.com/office/drawing/2014/main" id="{BD41ADE7-2328-4A23-ABAB-10496E00F6D6}"/>
              </a:ext>
            </a:extLst>
          </p:cNvPr>
          <p:cNvSpPr/>
          <p:nvPr/>
        </p:nvSpPr>
        <p:spPr>
          <a:xfrm>
            <a:off x="6074763" y="5227372"/>
            <a:ext cx="849657" cy="123111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각 삼각형 119">
            <a:extLst>
              <a:ext uri="{FF2B5EF4-FFF2-40B4-BE49-F238E27FC236}">
                <a16:creationId xmlns:a16="http://schemas.microsoft.com/office/drawing/2014/main" id="{A029044A-235D-4FF4-9F07-96B5ECB1D78F}"/>
              </a:ext>
            </a:extLst>
          </p:cNvPr>
          <p:cNvSpPr/>
          <p:nvPr/>
        </p:nvSpPr>
        <p:spPr>
          <a:xfrm>
            <a:off x="6776456" y="5230514"/>
            <a:ext cx="158841" cy="145056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C8138DED-DE51-431C-9957-74B7B9ED401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63608" y="5331069"/>
            <a:ext cx="632205" cy="622327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1A2F6505-8423-4D8F-B4BF-D2DE887031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36897" y="2949149"/>
            <a:ext cx="505591" cy="505591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5881E990-8CC4-441F-8701-D4D39B9ADD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21039" y="5543665"/>
            <a:ext cx="505591" cy="505591"/>
          </a:xfrm>
          <a:prstGeom prst="rect">
            <a:avLst/>
          </a:prstGeom>
        </p:spPr>
      </p:pic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86E8A965-98AB-46A7-B00A-C8B6F1D52941}"/>
              </a:ext>
            </a:extLst>
          </p:cNvPr>
          <p:cNvSpPr/>
          <p:nvPr/>
        </p:nvSpPr>
        <p:spPr>
          <a:xfrm rot="19097056">
            <a:off x="2767919" y="3463884"/>
            <a:ext cx="1811951" cy="2039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099CA5EB-5E0C-49E0-8946-E1F1823B36EE}"/>
              </a:ext>
            </a:extLst>
          </p:cNvPr>
          <p:cNvSpPr/>
          <p:nvPr/>
        </p:nvSpPr>
        <p:spPr>
          <a:xfrm rot="3488490">
            <a:off x="2504884" y="4940364"/>
            <a:ext cx="2194244" cy="2066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0E320B3-FA30-47BB-A1C2-76E21884B021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6E4E4C-C008-49DE-AF3A-94114CC5DF24}"/>
              </a:ext>
            </a:extLst>
          </p:cNvPr>
          <p:cNvSpPr txBox="1"/>
          <p:nvPr/>
        </p:nvSpPr>
        <p:spPr>
          <a:xfrm>
            <a:off x="2992018" y="433630"/>
            <a:ext cx="3800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대표문서 추출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6D682022-B767-458E-9228-BB36EB5B0B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6A06169-C7D3-4727-BCAB-38FBED46C508}"/>
              </a:ext>
            </a:extLst>
          </p:cNvPr>
          <p:cNvCxnSpPr>
            <a:cxnSpLocks/>
          </p:cNvCxnSpPr>
          <p:nvPr/>
        </p:nvCxnSpPr>
        <p:spPr>
          <a:xfrm>
            <a:off x="6460694" y="442960"/>
            <a:ext cx="0" cy="410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53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22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AB74AEEB-5352-4B91-9487-C726446FCAD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A6C8-C445-480B-9471-C869034FEAD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D7DE52-AE98-4A97-B774-2B87A86D0258}"/>
              </a:ext>
            </a:extLst>
          </p:cNvPr>
          <p:cNvGrpSpPr/>
          <p:nvPr/>
        </p:nvGrpSpPr>
        <p:grpSpPr>
          <a:xfrm>
            <a:off x="7371185" y="1978467"/>
            <a:ext cx="4491750" cy="2752153"/>
            <a:chOff x="166396" y="1484169"/>
            <a:chExt cx="8143065" cy="4944316"/>
          </a:xfrm>
        </p:grpSpPr>
        <p:sp>
          <p:nvSpPr>
            <p:cNvPr id="21" name="구름 20">
              <a:extLst>
                <a:ext uri="{FF2B5EF4-FFF2-40B4-BE49-F238E27FC236}">
                  <a16:creationId xmlns:a16="http://schemas.microsoft.com/office/drawing/2014/main" id="{CD95697F-76F1-47E2-A912-315D3DBC5CFD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래픽 21" descr="문서">
              <a:extLst>
                <a:ext uri="{FF2B5EF4-FFF2-40B4-BE49-F238E27FC236}">
                  <a16:creationId xmlns:a16="http://schemas.microsoft.com/office/drawing/2014/main" id="{36464588-5228-431F-80AE-0A7AA6F7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23" name="그래픽 22" descr="문서">
              <a:extLst>
                <a:ext uri="{FF2B5EF4-FFF2-40B4-BE49-F238E27FC236}">
                  <a16:creationId xmlns:a16="http://schemas.microsoft.com/office/drawing/2014/main" id="{7E1DE813-8199-4DF5-ABBD-BD93E3CBD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24" name="그래픽 23" descr="문서">
              <a:extLst>
                <a:ext uri="{FF2B5EF4-FFF2-40B4-BE49-F238E27FC236}">
                  <a16:creationId xmlns:a16="http://schemas.microsoft.com/office/drawing/2014/main" id="{7AAD6F5A-CD94-416F-85F0-47E17C1B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25" name="그래픽 24" descr="물음표">
              <a:extLst>
                <a:ext uri="{FF2B5EF4-FFF2-40B4-BE49-F238E27FC236}">
                  <a16:creationId xmlns:a16="http://schemas.microsoft.com/office/drawing/2014/main" id="{2B62558F-0B13-4F5D-BDF0-D09705270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26" name="그래픽 25" descr="느낌표">
              <a:extLst>
                <a:ext uri="{FF2B5EF4-FFF2-40B4-BE49-F238E27FC236}">
                  <a16:creationId xmlns:a16="http://schemas.microsoft.com/office/drawing/2014/main" id="{F74713EC-1C78-445E-8C17-8671BFEEA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27" name="그래픽 26" descr="닫힌 따옴표">
              <a:extLst>
                <a:ext uri="{FF2B5EF4-FFF2-40B4-BE49-F238E27FC236}">
                  <a16:creationId xmlns:a16="http://schemas.microsoft.com/office/drawing/2014/main" id="{C9F0635A-E797-4C4C-9A1A-6CC55A40A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28" name="그래픽 27" descr="추가">
              <a:extLst>
                <a:ext uri="{FF2B5EF4-FFF2-40B4-BE49-F238E27FC236}">
                  <a16:creationId xmlns:a16="http://schemas.microsoft.com/office/drawing/2014/main" id="{D760121F-8C6C-46BD-BB50-EFA7CCEA4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29" name="그래픽 28" descr="문서">
              <a:extLst>
                <a:ext uri="{FF2B5EF4-FFF2-40B4-BE49-F238E27FC236}">
                  <a16:creationId xmlns:a16="http://schemas.microsoft.com/office/drawing/2014/main" id="{AB9526EB-909A-4FAF-B8E2-B5D26439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30" name="그래픽 29" descr="문서">
              <a:extLst>
                <a:ext uri="{FF2B5EF4-FFF2-40B4-BE49-F238E27FC236}">
                  <a16:creationId xmlns:a16="http://schemas.microsoft.com/office/drawing/2014/main" id="{5C39ED11-E8CA-4DAE-A0D4-A5B844916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E03321B-DF3C-43B4-961F-E82F58215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F80BBC0-4135-434F-BD92-C3A70217C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33" name="그래픽 32" descr="문서">
              <a:extLst>
                <a:ext uri="{FF2B5EF4-FFF2-40B4-BE49-F238E27FC236}">
                  <a16:creationId xmlns:a16="http://schemas.microsoft.com/office/drawing/2014/main" id="{512ECB9B-1BC1-4B32-91BE-D3CEA5A1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34" name="그래픽 33" descr="문서">
              <a:extLst>
                <a:ext uri="{FF2B5EF4-FFF2-40B4-BE49-F238E27FC236}">
                  <a16:creationId xmlns:a16="http://schemas.microsoft.com/office/drawing/2014/main" id="{1EDC1F9C-F7EF-4661-9D9F-9CB79DAB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CF3CB3D-D5A5-4895-96F5-ED308A2CD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76E8C72-B4A8-484E-AF72-81FDB8BF8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6D9B20-A139-4071-961F-AA0200E68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158A97E-919E-42B6-B612-A292F80B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A92A39E-CB7D-479B-9A17-7B664DD37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79F57EB-8225-4B9E-842F-52817C5AB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9816FFC-70E9-4605-9162-EB88C29E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6840472-90B1-4505-82D3-5C4289364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E57BEFE-47AE-4E15-B048-74B7F623F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56C6E7A-D777-42A5-95D7-4F5B0653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976228D-21D1-4646-B131-270ABA191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5F4C656-59EA-42FA-AA78-63902FA3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8F8D0F66-4FEE-4929-9961-5D6BB241E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8FB4B0E-DB0D-482C-BF8F-E16235FD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5DF9F0A-AA06-49C6-927F-AEB86F597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1ACC599-0239-4269-8073-5A7B20A4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A02E6A4-E054-4399-ACB5-52AEFC7EC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5A6C16C-1EF1-4E16-9B22-5D141CAE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86AF163-B731-4B5F-8416-D93FB116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39C1051B-5D5E-4B72-8973-E09BD4FF1FC4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F7AA2432-079C-4009-9F5A-7BEE957F2B06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31EC2FCE-15B0-4DBB-A267-114730B5518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A3743FB8-B14D-4045-8A79-14050C4BFFB3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C11607D2-7D44-4156-B6AD-4E87A36F5D1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C094CEE6-687C-45CC-8B4A-7EA47F565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9453E00-9FF6-4AB1-92C4-324FFF08C7BA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526C666-3D83-4D66-A798-381D2C05EA45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82C28BB-F566-4398-9C38-021EB1E9E7F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071C8F7F-115E-40FC-BD13-192F345DD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4E178B6-1E4E-48C4-85C5-958C9F75F4AD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E0175C48-7B92-44C8-A6B9-0106C23DBE25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8827079C-8CF2-4CB6-AB69-9B5672C2F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B336C2B9-1E7E-4B4F-982E-F04A9ECF3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46A2A2A1-0256-42B6-984F-0AE07BB1C14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DCA3B7E-D0C6-4215-8478-BDECC75D40DD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73D130C-5531-4983-A17F-208A56D43AC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500D2261-A213-473D-A25D-B0BE209ECED8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69D9607-C538-4CBD-89E1-A3B7C393DB6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86ECEB89-A214-40C8-8C58-25C9B231994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D93F88C7-9D52-424B-82B4-171B27A9123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1765DA3F-8DF7-49A1-B794-5AC5BABA8A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793D14CE-DAB0-4DB1-B301-7A909EFB3F0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1B9E699-3BDD-4BBA-9745-D6329F52B7DA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2D1A542-F4C8-435A-949D-C982F191BDBB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D3570C6-FD67-4D71-ABD9-EA837B817EC2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D1DB1A7-6924-4E77-AED1-873A51BE834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B1CE386-236C-408D-8FE5-2B46AD2C28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AF39333-0095-4263-A247-5AA0492839A6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769E5E7-8078-4474-96B6-53DEB0EECE75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1BB3DBF-8165-456F-ADB4-1BD0066AD547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B015260-A460-4600-8D01-752A50C976BF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CCC83F1-B2E4-414C-A789-2491A2ECADEC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A00B28-3A2B-4E73-AEF6-418035C28E6E}"/>
              </a:ext>
            </a:extLst>
          </p:cNvPr>
          <p:cNvSpPr/>
          <p:nvPr/>
        </p:nvSpPr>
        <p:spPr>
          <a:xfrm>
            <a:off x="7249887" y="1942569"/>
            <a:ext cx="4613048" cy="4515915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93919F94-C661-4B3F-B6D7-61299F20ED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70751" y="4943752"/>
            <a:ext cx="702040" cy="845450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0E320B3-FA30-47BB-A1C2-76E21884B021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6E4E4C-C008-49DE-AF3A-94114CC5DF24}"/>
              </a:ext>
            </a:extLst>
          </p:cNvPr>
          <p:cNvSpPr txBox="1"/>
          <p:nvPr/>
        </p:nvSpPr>
        <p:spPr>
          <a:xfrm>
            <a:off x="2992018" y="433630"/>
            <a:ext cx="3800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대표문서 추출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6D682022-B767-458E-9228-BB36EB5B0B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6A06169-C7D3-4727-BCAB-38FBED46C508}"/>
              </a:ext>
            </a:extLst>
          </p:cNvPr>
          <p:cNvCxnSpPr>
            <a:cxnSpLocks/>
          </p:cNvCxnSpPr>
          <p:nvPr/>
        </p:nvCxnSpPr>
        <p:spPr>
          <a:xfrm>
            <a:off x="6460694" y="442960"/>
            <a:ext cx="0" cy="410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3C0B2D-431F-4FFE-B420-FAF422BF3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3485"/>
              </p:ext>
            </p:extLst>
          </p:nvPr>
        </p:nvGraphicFramePr>
        <p:xfrm>
          <a:off x="3713648" y="4810217"/>
          <a:ext cx="327815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718">
                  <a:extLst>
                    <a:ext uri="{9D8B030D-6E8A-4147-A177-3AD203B41FA5}">
                      <a16:colId xmlns:a16="http://schemas.microsoft.com/office/drawing/2014/main" val="4193870371"/>
                    </a:ext>
                  </a:extLst>
                </a:gridCol>
                <a:gridCol w="1092718">
                  <a:extLst>
                    <a:ext uri="{9D8B030D-6E8A-4147-A177-3AD203B41FA5}">
                      <a16:colId xmlns:a16="http://schemas.microsoft.com/office/drawing/2014/main" val="1341672649"/>
                    </a:ext>
                  </a:extLst>
                </a:gridCol>
                <a:gridCol w="1092718">
                  <a:extLst>
                    <a:ext uri="{9D8B030D-6E8A-4147-A177-3AD203B41FA5}">
                      <a16:colId xmlns:a16="http://schemas.microsoft.com/office/drawing/2014/main" val="283346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Topic 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Topic1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5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5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9811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D05FD-C28C-45BF-8276-0C6C5F839C0A}"/>
              </a:ext>
            </a:extLst>
          </p:cNvPr>
          <p:cNvSpPr/>
          <p:nvPr/>
        </p:nvSpPr>
        <p:spPr>
          <a:xfrm>
            <a:off x="1473021" y="5143889"/>
            <a:ext cx="931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Topic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58728A2-A02E-497C-8BD8-C8269E31672A}"/>
              </a:ext>
            </a:extLst>
          </p:cNvPr>
          <p:cNvSpPr/>
          <p:nvPr/>
        </p:nvSpPr>
        <p:spPr>
          <a:xfrm>
            <a:off x="1402294" y="6338051"/>
            <a:ext cx="931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Topic 1</a:t>
            </a:r>
            <a:endParaRPr lang="ko-KR" altLang="en-US" dirty="0"/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3E560D52-82F4-476C-A24F-8B903D9412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0187" y="4435922"/>
            <a:ext cx="617238" cy="69597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030B6383-9A3E-4CA3-8D09-93D80F370C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9549" y="5546643"/>
            <a:ext cx="617238" cy="695974"/>
          </a:xfrm>
          <a:prstGeom prst="rect">
            <a:avLst/>
          </a:prstGeom>
        </p:spPr>
      </p:pic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8D530DC2-19EA-4801-8B1A-923C8560450F}"/>
              </a:ext>
            </a:extLst>
          </p:cNvPr>
          <p:cNvSpPr/>
          <p:nvPr/>
        </p:nvSpPr>
        <p:spPr>
          <a:xfrm rot="11732460">
            <a:off x="2213515" y="5030353"/>
            <a:ext cx="1505758" cy="15866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F80BA827-B04A-4EBC-82C7-A34B0EE8CF9F}"/>
              </a:ext>
            </a:extLst>
          </p:cNvPr>
          <p:cNvSpPr/>
          <p:nvPr/>
        </p:nvSpPr>
        <p:spPr>
          <a:xfrm rot="10017240">
            <a:off x="2229320" y="5837900"/>
            <a:ext cx="1505758" cy="1528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E30B0F7-FAC3-4A88-91D6-AF09CBED6802}"/>
              </a:ext>
            </a:extLst>
          </p:cNvPr>
          <p:cNvGrpSpPr/>
          <p:nvPr/>
        </p:nvGrpSpPr>
        <p:grpSpPr>
          <a:xfrm>
            <a:off x="1687941" y="1268780"/>
            <a:ext cx="4460098" cy="3072598"/>
            <a:chOff x="836863" y="1321040"/>
            <a:chExt cx="4460098" cy="307259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ABB3E9F-9EC8-4B71-93F2-D47504B55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903" y="1321040"/>
              <a:ext cx="4122058" cy="2770023"/>
            </a:xfrm>
            <a:prstGeom prst="rect">
              <a:avLst/>
            </a:prstGeom>
          </p:spPr>
        </p:pic>
        <p:sp>
          <p:nvSpPr>
            <p:cNvPr id="139" name="화살표: 오른쪽 138">
              <a:extLst>
                <a:ext uri="{FF2B5EF4-FFF2-40B4-BE49-F238E27FC236}">
                  <a16:creationId xmlns:a16="http://schemas.microsoft.com/office/drawing/2014/main" id="{33515BB8-F872-4DD3-A086-EB12BF32C67C}"/>
                </a:ext>
              </a:extLst>
            </p:cNvPr>
            <p:cNvSpPr/>
            <p:nvPr/>
          </p:nvSpPr>
          <p:spPr>
            <a:xfrm rot="2623497">
              <a:off x="1673805" y="2439006"/>
              <a:ext cx="3010769" cy="387022"/>
            </a:xfrm>
            <a:prstGeom prst="rightArrow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6749DAD6-77C4-4627-8590-2EE655B0FB34}"/>
                </a:ext>
              </a:extLst>
            </p:cNvPr>
            <p:cNvCxnSpPr>
              <a:cxnSpLocks/>
            </p:cNvCxnSpPr>
            <p:nvPr/>
          </p:nvCxnSpPr>
          <p:spPr>
            <a:xfrm>
              <a:off x="2817846" y="1774761"/>
              <a:ext cx="1479360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35C488D7-8015-4876-84FB-68B833F0FC45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16" y="1819665"/>
              <a:ext cx="0" cy="138554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3FA514-6500-4B36-A0F5-35DA0F8B38DA}"/>
                </a:ext>
              </a:extLst>
            </p:cNvPr>
            <p:cNvSpPr txBox="1"/>
            <p:nvPr/>
          </p:nvSpPr>
          <p:spPr>
            <a:xfrm>
              <a:off x="3095360" y="4116639"/>
              <a:ext cx="1055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Word 0</a:t>
              </a:r>
              <a:endParaRPr lang="ko-KR" altLang="en-US" sz="1200" b="1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D0353D6-C309-45B1-87C7-7852DD4D1A00}"/>
                </a:ext>
              </a:extLst>
            </p:cNvPr>
            <p:cNvSpPr txBox="1"/>
            <p:nvPr/>
          </p:nvSpPr>
          <p:spPr>
            <a:xfrm rot="16200000">
              <a:off x="447808" y="2204380"/>
              <a:ext cx="1055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Word 1</a:t>
              </a:r>
              <a:endParaRPr lang="ko-KR" altLang="en-US" sz="1200" b="1" dirty="0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88E0CE9-681E-473D-847D-40F34E8C33A7}"/>
              </a:ext>
            </a:extLst>
          </p:cNvPr>
          <p:cNvSpPr/>
          <p:nvPr/>
        </p:nvSpPr>
        <p:spPr>
          <a:xfrm>
            <a:off x="334963" y="1371517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663366"/>
                </a:solidFill>
              </a:rPr>
              <a:t>SVD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ABC8550-37B6-441C-BEF8-971FC296C935}"/>
              </a:ext>
            </a:extLst>
          </p:cNvPr>
          <p:cNvSpPr/>
          <p:nvPr/>
        </p:nvSpPr>
        <p:spPr>
          <a:xfrm>
            <a:off x="354265" y="4177253"/>
            <a:ext cx="632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663366"/>
                </a:solidFill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215189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23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AB74AEEB-5352-4B91-9487-C726446FCAD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A6C8-C445-480B-9471-C869034FEAD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0E320B3-FA30-47BB-A1C2-76E21884B021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6E4E4C-C008-49DE-AF3A-94114CC5DF24}"/>
              </a:ext>
            </a:extLst>
          </p:cNvPr>
          <p:cNvSpPr txBox="1"/>
          <p:nvPr/>
        </p:nvSpPr>
        <p:spPr>
          <a:xfrm>
            <a:off x="2992018" y="433630"/>
            <a:ext cx="3800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개선방안 및 기대효과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6D682022-B767-458E-9228-BB36EB5B0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6A06169-C7D3-4727-BCAB-38FBED46C508}"/>
              </a:ext>
            </a:extLst>
          </p:cNvPr>
          <p:cNvCxnSpPr>
            <a:cxnSpLocks/>
          </p:cNvCxnSpPr>
          <p:nvPr/>
        </p:nvCxnSpPr>
        <p:spPr>
          <a:xfrm>
            <a:off x="5935945" y="462998"/>
            <a:ext cx="0" cy="410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A3A59E-9C8D-4170-9718-CB56FD9B4EAF}"/>
              </a:ext>
            </a:extLst>
          </p:cNvPr>
          <p:cNvSpPr txBox="1"/>
          <p:nvPr/>
        </p:nvSpPr>
        <p:spPr>
          <a:xfrm>
            <a:off x="466532" y="1569547"/>
            <a:ext cx="3457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/>
              <a:t>유효 문서 추출</a:t>
            </a:r>
            <a:endParaRPr lang="en-US" altLang="ko-KR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/>
              <a:t>유의어 처리</a:t>
            </a:r>
            <a:endParaRPr lang="en-US" altLang="ko-KR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/>
              <a:t>카테고리 할당</a:t>
            </a:r>
            <a:endParaRPr lang="en-US" altLang="ko-KR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/>
              <a:t>성능 검증</a:t>
            </a:r>
            <a:endParaRPr lang="en-US" altLang="ko-KR" sz="25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5D7E674-4C1B-40E6-8F08-869B0B4772A4}"/>
              </a:ext>
            </a:extLst>
          </p:cNvPr>
          <p:cNvGrpSpPr/>
          <p:nvPr/>
        </p:nvGrpSpPr>
        <p:grpSpPr>
          <a:xfrm>
            <a:off x="3792538" y="2896204"/>
            <a:ext cx="4927740" cy="3019290"/>
            <a:chOff x="166396" y="1484169"/>
            <a:chExt cx="8143065" cy="4944316"/>
          </a:xfrm>
        </p:grpSpPr>
        <p:sp>
          <p:nvSpPr>
            <p:cNvPr id="14" name="구름 13">
              <a:extLst>
                <a:ext uri="{FF2B5EF4-FFF2-40B4-BE49-F238E27FC236}">
                  <a16:creationId xmlns:a16="http://schemas.microsoft.com/office/drawing/2014/main" id="{96774641-727D-43A0-82FB-449BC2088797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문서">
              <a:extLst>
                <a:ext uri="{FF2B5EF4-FFF2-40B4-BE49-F238E27FC236}">
                  <a16:creationId xmlns:a16="http://schemas.microsoft.com/office/drawing/2014/main" id="{9DC0DD0D-4465-40E9-BD6B-8F95F041D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16" name="그래픽 15" descr="문서">
              <a:extLst>
                <a:ext uri="{FF2B5EF4-FFF2-40B4-BE49-F238E27FC236}">
                  <a16:creationId xmlns:a16="http://schemas.microsoft.com/office/drawing/2014/main" id="{80A8CDC6-4920-49CC-90C7-3958E0EE0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17" name="그래픽 16" descr="문서">
              <a:extLst>
                <a:ext uri="{FF2B5EF4-FFF2-40B4-BE49-F238E27FC236}">
                  <a16:creationId xmlns:a16="http://schemas.microsoft.com/office/drawing/2014/main" id="{77F09B0E-D17C-4B74-B1B9-164971008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18" name="그래픽 17" descr="물음표">
              <a:extLst>
                <a:ext uri="{FF2B5EF4-FFF2-40B4-BE49-F238E27FC236}">
                  <a16:creationId xmlns:a16="http://schemas.microsoft.com/office/drawing/2014/main" id="{562F3C28-B67F-4C9B-A1B5-1F6FB204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20" name="그래픽 19" descr="느낌표">
              <a:extLst>
                <a:ext uri="{FF2B5EF4-FFF2-40B4-BE49-F238E27FC236}">
                  <a16:creationId xmlns:a16="http://schemas.microsoft.com/office/drawing/2014/main" id="{A08981F3-9524-4C80-9512-4506BB6A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21" name="그래픽 20" descr="닫힌 따옴표">
              <a:extLst>
                <a:ext uri="{FF2B5EF4-FFF2-40B4-BE49-F238E27FC236}">
                  <a16:creationId xmlns:a16="http://schemas.microsoft.com/office/drawing/2014/main" id="{EC5BB9C3-27C1-4DC0-9310-FDB15BD48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22" name="그래픽 21" descr="추가">
              <a:extLst>
                <a:ext uri="{FF2B5EF4-FFF2-40B4-BE49-F238E27FC236}">
                  <a16:creationId xmlns:a16="http://schemas.microsoft.com/office/drawing/2014/main" id="{10430C27-6135-4244-A4CF-6DA5238A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23" name="그래픽 22" descr="문서">
              <a:extLst>
                <a:ext uri="{FF2B5EF4-FFF2-40B4-BE49-F238E27FC236}">
                  <a16:creationId xmlns:a16="http://schemas.microsoft.com/office/drawing/2014/main" id="{CEEB53C7-32AD-4683-BFD1-BD739562D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24" name="그래픽 23" descr="문서">
              <a:extLst>
                <a:ext uri="{FF2B5EF4-FFF2-40B4-BE49-F238E27FC236}">
                  <a16:creationId xmlns:a16="http://schemas.microsoft.com/office/drawing/2014/main" id="{410E1143-0135-4141-A9C4-F37BF14AB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769A01D-DE39-4FA3-A209-CD19F18EB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E3A7C02-7CEE-4DD4-9A02-40800057A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27" name="그래픽 26" descr="문서">
              <a:extLst>
                <a:ext uri="{FF2B5EF4-FFF2-40B4-BE49-F238E27FC236}">
                  <a16:creationId xmlns:a16="http://schemas.microsoft.com/office/drawing/2014/main" id="{A8D9124D-DD31-415F-8CB4-174018D38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9D9C723F-4DE3-41EF-BFCA-CC08EAAC7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E4847E1-1A45-4BE2-82F3-2DCE7F27E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DCDC821-AC7E-40C0-87EF-157AD13F3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D993030-6AA4-47EC-B93A-77B0313B0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9E5E62C-CB9D-49AD-A9F4-0BDD65E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BCF237A-4B14-48AF-B176-A7996E46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E672BF1-5C96-4496-AB43-256000AFF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0EB9D6B-9DDB-4458-A6AF-6C630FC3A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BDED676-29A5-40C4-B30B-F901A9D5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4FC0A7C-67DB-42B4-9616-F950DA625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7832F66-6444-42E6-909A-8E1B76FA1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E7E161-B55E-4D3D-8AFB-FD7A057C2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70ED683-CDF4-452E-AF89-7BC55EA9D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B6733E8-A95A-4A59-BF40-9A97A4607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71EE601-7906-4EF5-BBB1-E8CDADA6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CF22AAD-9956-4A36-8355-44E4698B1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DC69DDA-0845-4BBD-91E3-617540C1A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12D2318-EC75-4CD2-9A46-0318B787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70241F05-EB2B-4702-84C7-5844970A0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00F72E4-E817-4569-9414-A6764F96D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D8E46454-B54D-4053-BC45-BE3BD33A9450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36FB9AF7-51BF-40B0-BD5C-E26E8619874B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0DDE876E-23D9-4502-BF46-C5281E3987CA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BA960CB-623A-4DD0-AC05-E4E3CCE40633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37DF346-80EB-43BD-88A4-22DB37AEC40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287BBF00-4630-4FBA-A5A6-8BC9EBBE0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73873E9-46A6-45A3-9616-F19EEAAE8F00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75822D5C-733C-49F9-A9F3-72AEF58DBD77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A07D2496-C9E5-4D75-A37B-AD4488181F8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06808B73-511C-428D-8DF7-6BACB56AB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99892B8-C4AC-4970-B43C-14A80EBD0E1C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66FA1D02-99A8-42ED-961D-D4494D033CEC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BB0DD755-845A-4D09-800F-31E61E265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04839D68-7F16-4A8E-A6AB-35BEEA21F7E3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7FEDD293-02EC-4DDB-9D62-BA2DCAD2321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A6C9C247-C510-4BAF-9D20-2A98637A1768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B7B1D1FA-F65D-4E7E-AE46-469DCC4BC0C4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8482EFB-2F87-41EF-85BB-15A7522662A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C56B48F-D6AF-4FE6-AEDF-6747751E2A18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B0072A55-D47C-4D12-873D-5384989CA4A3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05BB22F-05CB-43D5-85D4-A4A2F742A7B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0838BCC-A2A1-422F-AC87-4F7AB0F1C691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7F55108-D9AA-4A72-BF89-EDC18F978B14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8B89C67-1630-4391-9EC6-0DAFEB382243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DA551A1-C53B-4812-B9B9-676F9D1A583A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4FE441B-8917-4131-99F8-CC737654B5FD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531BC702-B9F6-4C73-9156-F7ADDB633173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27A90F0F-329B-44B2-BB46-08D420D4F1EC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E74F12B-C1CD-41C3-AB3B-CEF74A5607D1}"/>
                </a:ext>
              </a:extLst>
            </p:cNvPr>
            <p:cNvSpPr/>
            <p:nvPr/>
          </p:nvSpPr>
          <p:spPr>
            <a:xfrm>
              <a:off x="773955" y="1484169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4CFB27E-69D6-4D70-964E-61E274E33F1B}"/>
                </a:ext>
              </a:extLst>
            </p:cNvPr>
            <p:cNvSpPr/>
            <p:nvPr/>
          </p:nvSpPr>
          <p:spPr>
            <a:xfrm>
              <a:off x="1821040" y="1486183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5B68B1E-49D2-45E0-A332-DF8EC8104668}"/>
                </a:ext>
              </a:extLst>
            </p:cNvPr>
            <p:cNvSpPr/>
            <p:nvPr/>
          </p:nvSpPr>
          <p:spPr>
            <a:xfrm>
              <a:off x="3453818" y="1484169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02A87A0-9B39-486D-A276-237EDA12737F}"/>
                </a:ext>
              </a:extLst>
            </p:cNvPr>
            <p:cNvSpPr/>
            <p:nvPr/>
          </p:nvSpPr>
          <p:spPr>
            <a:xfrm>
              <a:off x="5082768" y="1490045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4C6F613-A986-4A04-A717-CDD4BF66F488}"/>
                </a:ext>
              </a:extLst>
            </p:cNvPr>
            <p:cNvSpPr/>
            <p:nvPr/>
          </p:nvSpPr>
          <p:spPr>
            <a:xfrm>
              <a:off x="6459856" y="1488177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C6CAEC84-23EC-497A-957F-70250FD3F4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44409" y="4650638"/>
            <a:ext cx="702040" cy="845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D1E6C87-D15D-4F6B-93A8-DF97AC59E764}"/>
              </a:ext>
            </a:extLst>
          </p:cNvPr>
          <p:cNvSpPr/>
          <p:nvPr/>
        </p:nvSpPr>
        <p:spPr>
          <a:xfrm>
            <a:off x="8764957" y="3468107"/>
            <a:ext cx="553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/>
              <a:t>+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DA29CB6-30E0-4DDD-B538-A192FC2FDCCC}"/>
              </a:ext>
            </a:extLst>
          </p:cNvPr>
          <p:cNvSpPr/>
          <p:nvPr/>
        </p:nvSpPr>
        <p:spPr>
          <a:xfrm>
            <a:off x="9573355" y="3462889"/>
            <a:ext cx="204414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70C0"/>
                </a:solidFill>
              </a:rPr>
              <a:t>감정분석</a:t>
            </a:r>
            <a:endParaRPr lang="en-US" altLang="ko-KR" sz="2500" b="1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70C0"/>
                </a:solidFill>
              </a:rPr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7708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24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AB74AEEB-5352-4B91-9487-C726446FCAD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A6C8-C445-480B-9471-C869034FEAD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0E320B3-FA30-47BB-A1C2-76E21884B021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6E4E4C-C008-49DE-AF3A-94114CC5DF24}"/>
              </a:ext>
            </a:extLst>
          </p:cNvPr>
          <p:cNvSpPr txBox="1"/>
          <p:nvPr/>
        </p:nvSpPr>
        <p:spPr>
          <a:xfrm>
            <a:off x="2992018" y="433630"/>
            <a:ext cx="3800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참고문헌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6D682022-B767-458E-9228-BB36EB5B0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6A06169-C7D3-4727-BCAB-38FBED46C508}"/>
              </a:ext>
            </a:extLst>
          </p:cNvPr>
          <p:cNvCxnSpPr>
            <a:cxnSpLocks/>
          </p:cNvCxnSpPr>
          <p:nvPr/>
        </p:nvCxnSpPr>
        <p:spPr>
          <a:xfrm>
            <a:off x="4330302" y="452979"/>
            <a:ext cx="0" cy="410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7154E02-5C4F-494D-860B-0F0881C55F79}"/>
              </a:ext>
            </a:extLst>
          </p:cNvPr>
          <p:cNvSpPr txBox="1"/>
          <p:nvPr/>
        </p:nvSpPr>
        <p:spPr>
          <a:xfrm>
            <a:off x="466530" y="1616200"/>
            <a:ext cx="1041296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[1] </a:t>
            </a:r>
            <a:r>
              <a:rPr lang="en-US" altLang="ko-KR" sz="1500" dirty="0" err="1"/>
              <a:t>Mihael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Ankerst</a:t>
            </a:r>
            <a:r>
              <a:rPr lang="en-US" altLang="ko-KR" sz="1500" dirty="0"/>
              <a:t>, Markus M. </a:t>
            </a:r>
            <a:r>
              <a:rPr lang="en-US" altLang="ko-KR" sz="1500" dirty="0" err="1"/>
              <a:t>Breunig</a:t>
            </a:r>
            <a:r>
              <a:rPr lang="en-US" altLang="ko-KR" sz="1500" dirty="0"/>
              <a:t>, Hans-Peter </a:t>
            </a:r>
            <a:r>
              <a:rPr lang="en-US" altLang="ko-KR" sz="1500" dirty="0" err="1"/>
              <a:t>Kriegel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Jörg</a:t>
            </a:r>
            <a:r>
              <a:rPr lang="en-US" altLang="ko-KR" sz="1500" dirty="0"/>
              <a:t> Sander , “OPTICS: Ordering Points To Identify the Clustering Structure”, </a:t>
            </a:r>
            <a:r>
              <a:rPr lang="en-US" altLang="ko-KR" sz="1500" i="1" dirty="0"/>
              <a:t>ACM SIGMOD’99 Int. Conf. on Management of Data, Philadelphia PA</a:t>
            </a:r>
            <a:r>
              <a:rPr lang="en-US" altLang="ko-KR" sz="1500" dirty="0"/>
              <a:t>, 1999</a:t>
            </a:r>
          </a:p>
          <a:p>
            <a:endParaRPr lang="en-US" altLang="ko-KR" sz="1500" dirty="0"/>
          </a:p>
          <a:p>
            <a:r>
              <a:rPr lang="en-US" altLang="ko-KR" sz="1500" dirty="0"/>
              <a:t>[2] Nadia </a:t>
            </a:r>
            <a:r>
              <a:rPr lang="en-US" altLang="ko-KR" sz="1500" dirty="0" err="1"/>
              <a:t>Rahmah</a:t>
            </a:r>
            <a:r>
              <a:rPr lang="en-US" altLang="ko-KR" sz="1500" dirty="0"/>
              <a:t> and </a:t>
            </a:r>
            <a:r>
              <a:rPr lang="en-US" altLang="ko-KR" sz="1500" dirty="0" err="1"/>
              <a:t>Imas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Sukaesih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Sitanggang</a:t>
            </a:r>
            <a:r>
              <a:rPr lang="en-US" altLang="ko-KR" sz="1500" dirty="0"/>
              <a:t> </a:t>
            </a:r>
            <a:r>
              <a:rPr lang="en-US" altLang="ko-KR" sz="1500" i="1" dirty="0"/>
              <a:t>, </a:t>
            </a:r>
            <a:r>
              <a:rPr lang="en-US" altLang="ko-KR" sz="1500" dirty="0"/>
              <a:t>“Determination of Optimal Epsilon (Eps) Value on DBSCAN Algorithm to Clustering Data on Peatland Hotspots in Sumatra”, </a:t>
            </a:r>
            <a:r>
              <a:rPr lang="en-US" altLang="ko-KR" sz="1500" i="1" dirty="0"/>
              <a:t>2016 IOP Conf. Ser.: Earth Environ. Sci. 31 012012, </a:t>
            </a:r>
            <a:r>
              <a:rPr lang="en-US" altLang="ko-KR" sz="1500" dirty="0"/>
              <a:t>2016</a:t>
            </a:r>
          </a:p>
          <a:p>
            <a:endParaRPr lang="en-US" altLang="ko-KR" sz="1500" dirty="0"/>
          </a:p>
          <a:p>
            <a:r>
              <a:rPr lang="en-US" altLang="ko-KR" sz="1500" dirty="0"/>
              <a:t>[3] Robertson, Stephen; Zaragoza, Hugo, </a:t>
            </a:r>
            <a:r>
              <a:rPr lang="en-US" altLang="ko-KR" sz="1500" i="1" dirty="0"/>
              <a:t>The Probabilistic Relevance Framework: BM25 and Beyond (PDF). NOW Publishers, Inc. ISBN 978-1-60198-308-4</a:t>
            </a:r>
            <a:r>
              <a:rPr lang="en-US" altLang="ko-KR" sz="1500" dirty="0"/>
              <a:t>, 2009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12531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25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3856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/>
              <a:t>QnA</a:t>
            </a:r>
            <a:endParaRPr lang="ko-KR" altLang="en-US" sz="22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3800669" y="424299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39FEE5-AA9D-4552-B485-6B4E321D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1393">
            <a:off x="2479561" y="3598029"/>
            <a:ext cx="2203680" cy="2653839"/>
          </a:xfrm>
          <a:prstGeom prst="rect">
            <a:avLst/>
          </a:prstGeom>
        </p:spPr>
      </p:pic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C0DCCDF-1E59-424B-A71C-CBEF463B147A}"/>
              </a:ext>
            </a:extLst>
          </p:cNvPr>
          <p:cNvSpPr/>
          <p:nvPr/>
        </p:nvSpPr>
        <p:spPr>
          <a:xfrm>
            <a:off x="4975596" y="1780775"/>
            <a:ext cx="4312978" cy="1855000"/>
          </a:xfrm>
          <a:prstGeom prst="wedgeEllipseCallout">
            <a:avLst>
              <a:gd name="adj1" fmla="val -63526"/>
              <a:gd name="adj2" fmla="val 614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274CB-D317-4361-BF83-B3758AF0FE31}"/>
              </a:ext>
            </a:extLst>
          </p:cNvPr>
          <p:cNvSpPr txBox="1"/>
          <p:nvPr/>
        </p:nvSpPr>
        <p:spPr>
          <a:xfrm>
            <a:off x="6136820" y="2469748"/>
            <a:ext cx="20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48086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26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3856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/>
              <a:t>QnA</a:t>
            </a:r>
            <a:r>
              <a:rPr lang="en-US" altLang="ko-KR" sz="2200" dirty="0"/>
              <a:t> – </a:t>
            </a:r>
            <a:r>
              <a:rPr lang="ko-KR" altLang="en-US" sz="2200" dirty="0"/>
              <a:t>시간 복잡도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5561920" y="424299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D3A455-5D46-4190-8283-13F22F9F9CA0}"/>
              </a:ext>
            </a:extLst>
          </p:cNvPr>
          <p:cNvSpPr txBox="1"/>
          <p:nvPr/>
        </p:nvSpPr>
        <p:spPr>
          <a:xfrm>
            <a:off x="430861" y="1569547"/>
            <a:ext cx="42602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Kmeans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O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n*k*d*I)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n : rows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d : cols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k : clusters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/>
              <a:t>i</a:t>
            </a:r>
            <a:r>
              <a:rPr lang="en-US" altLang="ko-KR" dirty="0"/>
              <a:t> : iterations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LSA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O(min(m*n^2, n*m^2))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 : rows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n : cols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LDA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O(n * d^2) ~ O(n^3)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n : rows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d : cols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C40050-5894-46E1-A8A8-A9DD91DFF11C}"/>
              </a:ext>
            </a:extLst>
          </p:cNvPr>
          <p:cNvSpPr/>
          <p:nvPr/>
        </p:nvSpPr>
        <p:spPr>
          <a:xfrm>
            <a:off x="5026090" y="15695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DBCAN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O(n*</a:t>
            </a:r>
            <a:r>
              <a:rPr lang="en-US" altLang="ko-KR" dirty="0" err="1"/>
              <a:t>logn</a:t>
            </a:r>
            <a:r>
              <a:rPr lang="en-US" altLang="ko-KR" dirty="0"/>
              <a:t>) ~ O(n^2)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OPTICS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O(n*</a:t>
            </a:r>
            <a:r>
              <a:rPr lang="en-US" altLang="ko-KR" dirty="0" err="1"/>
              <a:t>logn</a:t>
            </a:r>
            <a:r>
              <a:rPr lang="en-US" altLang="ko-KR" dirty="0"/>
              <a:t>) ~ O(n^2)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일반적으로 </a:t>
            </a:r>
            <a:r>
              <a:rPr lang="en-US" altLang="ko-KR" dirty="0"/>
              <a:t>DBSCAN </a:t>
            </a:r>
            <a:r>
              <a:rPr lang="ko-KR" altLang="en-US" dirty="0"/>
              <a:t>보다 </a:t>
            </a:r>
            <a:r>
              <a:rPr lang="en-US" altLang="ko-KR" dirty="0"/>
              <a:t>1.6</a:t>
            </a:r>
            <a:r>
              <a:rPr lang="ko-KR" altLang="en-US" dirty="0"/>
              <a:t>배 느림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Community</a:t>
            </a:r>
            <a:r>
              <a:rPr lang="en-US" altLang="ko-KR" dirty="0"/>
              <a:t> </a:t>
            </a:r>
            <a:r>
              <a:rPr lang="en-US" altLang="ko-KR" b="1" dirty="0"/>
              <a:t>detection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NP-Class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O(n^2) </a:t>
            </a:r>
            <a:r>
              <a:rPr lang="ko-KR" altLang="en-US" dirty="0"/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259542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프로젝트 개요</a:t>
            </a:r>
            <a:r>
              <a:rPr lang="en-US" altLang="ko-KR" sz="2200" dirty="0"/>
              <a:t> – </a:t>
            </a:r>
            <a:r>
              <a:rPr lang="ko-KR" altLang="en-US" sz="2200" dirty="0"/>
              <a:t>주요기능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6400800" y="433630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4279910-900F-49B3-8A98-267AF94C6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" y="1954082"/>
            <a:ext cx="7623269" cy="42880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24CB7A-725E-4CB2-8D88-F5A48375395A}"/>
              </a:ext>
            </a:extLst>
          </p:cNvPr>
          <p:cNvSpPr/>
          <p:nvPr/>
        </p:nvSpPr>
        <p:spPr>
          <a:xfrm>
            <a:off x="7685314" y="2292495"/>
            <a:ext cx="41925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단계</a:t>
            </a:r>
            <a:r>
              <a:rPr lang="en-US" altLang="ko-KR" sz="2000" dirty="0"/>
              <a:t>(</a:t>
            </a:r>
            <a:r>
              <a:rPr lang="ko-KR" altLang="en-US" sz="2000" b="1" dirty="0">
                <a:solidFill>
                  <a:srgbClr val="0645AD"/>
                </a:solidFill>
              </a:rPr>
              <a:t>카테고리</a:t>
            </a:r>
            <a:r>
              <a:rPr lang="en-US" altLang="ko-KR" sz="2000" dirty="0">
                <a:solidFill>
                  <a:srgbClr val="0645AD"/>
                </a:solidFill>
              </a:rPr>
              <a:t>, </a:t>
            </a:r>
            <a:r>
              <a:rPr lang="ko-KR" altLang="en-US" sz="2000" b="1" dirty="0">
                <a:solidFill>
                  <a:srgbClr val="0645AD"/>
                </a:solidFill>
              </a:rPr>
              <a:t>토픽</a:t>
            </a:r>
            <a:r>
              <a:rPr lang="en-US" altLang="ko-KR" sz="2000" dirty="0"/>
              <a:t>)</a:t>
            </a:r>
            <a:r>
              <a:rPr lang="ko-KR" altLang="en-US" sz="2000" dirty="0"/>
              <a:t> 자동 분류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rgbClr val="0645AD"/>
                </a:solidFill>
              </a:rPr>
              <a:t>토픽</a:t>
            </a:r>
            <a:r>
              <a:rPr lang="ko-KR" altLang="en-US" sz="2000" dirty="0" err="1"/>
              <a:t>별</a:t>
            </a:r>
            <a:r>
              <a:rPr lang="ko-KR" altLang="en-US" sz="2000" dirty="0"/>
              <a:t> </a:t>
            </a:r>
            <a:r>
              <a:rPr lang="ko-KR" altLang="en-US" sz="2000" b="1" u="sng" dirty="0">
                <a:solidFill>
                  <a:srgbClr val="0645AD"/>
                </a:solidFill>
              </a:rPr>
              <a:t>대표 기사</a:t>
            </a:r>
            <a:r>
              <a:rPr lang="ko-KR" altLang="en-US" sz="2000" dirty="0"/>
              <a:t> 추출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시각화</a:t>
            </a:r>
            <a:endParaRPr lang="en-US" altLang="ko-KR" sz="20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D265F16-AB1B-48E0-B512-145B13C8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92" y="3189474"/>
            <a:ext cx="254839" cy="32976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2E261F2-3BBD-4F86-A15F-2171759E0FDD}"/>
              </a:ext>
            </a:extLst>
          </p:cNvPr>
          <p:cNvSpPr/>
          <p:nvPr/>
        </p:nvSpPr>
        <p:spPr>
          <a:xfrm>
            <a:off x="7535863" y="1954082"/>
            <a:ext cx="4342006" cy="422278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7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프로젝트 개요 </a:t>
            </a:r>
            <a:r>
              <a:rPr lang="en-US" altLang="ko-KR" sz="2200" dirty="0"/>
              <a:t>– </a:t>
            </a:r>
            <a:r>
              <a:rPr lang="ko-KR" altLang="en-US" sz="2200" dirty="0"/>
              <a:t>유사 서비스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6774024" y="424299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EF1F7DA-C03B-441A-8474-590C2F32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66" y="4802220"/>
            <a:ext cx="2605076" cy="7286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E65EF2-D4C4-4E6C-A15C-01B52CABA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67" y="3341125"/>
            <a:ext cx="1072543" cy="446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E8D933-BFC9-4890-A3A1-E7A1E65B16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1" b="34789"/>
          <a:stretch/>
        </p:blipFill>
        <p:spPr>
          <a:xfrm rot="5400000">
            <a:off x="2701888" y="2605778"/>
            <a:ext cx="1818327" cy="545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171A19-02FC-4D25-B39F-037E1DDF0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293456" y="4534113"/>
            <a:ext cx="1511301" cy="4030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79F2D2-320D-4191-B7C7-BA684320F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503" y="2299658"/>
            <a:ext cx="2113284" cy="8490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52328EC-3004-4F9D-9BE3-FEE68A10228E}"/>
              </a:ext>
            </a:extLst>
          </p:cNvPr>
          <p:cNvSpPr txBox="1"/>
          <p:nvPr/>
        </p:nvSpPr>
        <p:spPr>
          <a:xfrm>
            <a:off x="2191761" y="3787590"/>
            <a:ext cx="4111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solidFill>
                  <a:srgbClr val="00B0F0"/>
                </a:solidFill>
              </a:rPr>
              <a:t>N</a:t>
            </a:r>
            <a:r>
              <a:rPr lang="en-US" altLang="ko-KR" sz="6000" b="1" dirty="0" err="1">
                <a:solidFill>
                  <a:srgbClr val="FF0000"/>
                </a:solidFill>
              </a:rPr>
              <a:t>e</a:t>
            </a:r>
            <a:r>
              <a:rPr lang="en-US" altLang="ko-KR" sz="6000" b="1" dirty="0" err="1">
                <a:solidFill>
                  <a:schemeClr val="accent4"/>
                </a:solidFill>
              </a:rPr>
              <a:t>w</a:t>
            </a:r>
            <a:r>
              <a:rPr lang="en-US" altLang="ko-KR" sz="6000" b="1" dirty="0" err="1">
                <a:solidFill>
                  <a:srgbClr val="00B0F0"/>
                </a:solidFill>
              </a:rPr>
              <a:t>s</a:t>
            </a:r>
            <a:r>
              <a:rPr lang="en-US" altLang="ko-KR" sz="6000" b="1" dirty="0" err="1">
                <a:solidFill>
                  <a:schemeClr val="accent6"/>
                </a:solidFill>
              </a:rPr>
              <a:t>_</a:t>
            </a:r>
            <a:r>
              <a:rPr lang="en-US" altLang="ko-KR" sz="6000" b="1" dirty="0" err="1">
                <a:solidFill>
                  <a:srgbClr val="00B0F0"/>
                </a:solidFill>
              </a:rPr>
              <a:t>i</a:t>
            </a:r>
            <a:r>
              <a:rPr lang="en-US" altLang="ko-KR" sz="6000" b="1" dirty="0" err="1">
                <a:solidFill>
                  <a:srgbClr val="FF0000"/>
                </a:solidFill>
              </a:rPr>
              <a:t>g</a:t>
            </a:r>
            <a:r>
              <a:rPr lang="en-US" altLang="ko-KR" sz="6000" b="1" dirty="0" err="1">
                <a:solidFill>
                  <a:schemeClr val="accent4"/>
                </a:solidFill>
              </a:rPr>
              <a:t>h</a:t>
            </a:r>
            <a:r>
              <a:rPr lang="en-US" altLang="ko-KR" sz="6000" b="1" dirty="0" err="1">
                <a:solidFill>
                  <a:srgbClr val="00B0F0"/>
                </a:solidFill>
              </a:rPr>
              <a:t>t</a:t>
            </a:r>
            <a:endParaRPr lang="ko-KR" altLang="en-US" sz="6000" b="1" dirty="0">
              <a:solidFill>
                <a:srgbClr val="00B0F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88B55C-F855-42B6-B3B3-AE168EBE1091}"/>
              </a:ext>
            </a:extLst>
          </p:cNvPr>
          <p:cNvSpPr/>
          <p:nvPr/>
        </p:nvSpPr>
        <p:spPr>
          <a:xfrm>
            <a:off x="8044730" y="2342813"/>
            <a:ext cx="36235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/>
              <a:t>AS-IS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미분류 카테고리</a:t>
            </a:r>
            <a:endParaRPr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중복 기사 </a:t>
            </a:r>
            <a:endParaRPr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요약 필요</a:t>
            </a:r>
            <a:endParaRPr lang="en-US" altLang="ko-KR" sz="2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420AE5-6436-44E0-8BBC-7096AC659389}"/>
              </a:ext>
            </a:extLst>
          </p:cNvPr>
          <p:cNvSpPr/>
          <p:nvPr/>
        </p:nvSpPr>
        <p:spPr>
          <a:xfrm>
            <a:off x="8044730" y="4646275"/>
            <a:ext cx="36235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/>
              <a:t>TO-BE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자동 분류</a:t>
            </a:r>
            <a:endParaRPr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대표기사 추출</a:t>
            </a:r>
            <a:endParaRPr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err="1"/>
              <a:t>시간순</a:t>
            </a:r>
            <a:r>
              <a:rPr lang="ko-KR" altLang="en-US" sz="2200" dirty="0"/>
              <a:t> 정렬</a:t>
            </a:r>
            <a:endParaRPr lang="en-US" altLang="ko-KR" sz="22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C345949-31E5-4E34-B920-24D884869634}"/>
              </a:ext>
            </a:extLst>
          </p:cNvPr>
          <p:cNvSpPr/>
          <p:nvPr/>
        </p:nvSpPr>
        <p:spPr>
          <a:xfrm>
            <a:off x="9381255" y="3917652"/>
            <a:ext cx="545301" cy="600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F361DC-E046-4329-9216-11EE5894B6AC}"/>
              </a:ext>
            </a:extLst>
          </p:cNvPr>
          <p:cNvSpPr/>
          <p:nvPr/>
        </p:nvSpPr>
        <p:spPr>
          <a:xfrm>
            <a:off x="7535863" y="1969262"/>
            <a:ext cx="4342006" cy="4207603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4472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/>
              <a:t>가즈아</a:t>
            </a:r>
            <a:endParaRPr lang="ko-KR" altLang="en-US" sz="22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4142791" y="444337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12E0A8-0770-4368-962C-6F822108766E}"/>
              </a:ext>
            </a:extLst>
          </p:cNvPr>
          <p:cNvSpPr/>
          <p:nvPr/>
        </p:nvSpPr>
        <p:spPr>
          <a:xfrm>
            <a:off x="7535863" y="1939513"/>
            <a:ext cx="4294186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1C5F65-42C5-4242-A4FD-87DAF7CC82E8}"/>
              </a:ext>
            </a:extLst>
          </p:cNvPr>
          <p:cNvSpPr txBox="1"/>
          <p:nvPr/>
        </p:nvSpPr>
        <p:spPr>
          <a:xfrm>
            <a:off x="1045029" y="2006082"/>
            <a:ext cx="505097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663366"/>
                </a:solidFill>
              </a:rPr>
              <a:t>프로젝트 개요</a:t>
            </a:r>
            <a:endParaRPr lang="en-US" altLang="ko-KR" sz="2500" b="1" dirty="0">
              <a:solidFill>
                <a:srgbClr val="663366"/>
              </a:solidFill>
            </a:endParaRPr>
          </a:p>
          <a:p>
            <a:endParaRPr lang="en-US" altLang="ko-KR" sz="2500" b="1" dirty="0"/>
          </a:p>
          <a:p>
            <a:r>
              <a:rPr lang="ko-KR" altLang="en-US" sz="2500" b="1" u="sng" dirty="0">
                <a:solidFill>
                  <a:srgbClr val="0645AD"/>
                </a:solidFill>
              </a:rPr>
              <a:t>웹 페이지 시연</a:t>
            </a:r>
            <a:endParaRPr lang="en-US" altLang="ko-KR" sz="2500" b="1" u="sng" dirty="0">
              <a:solidFill>
                <a:srgbClr val="0645AD"/>
              </a:solidFill>
            </a:endParaRPr>
          </a:p>
          <a:p>
            <a:endParaRPr lang="en-US" altLang="ko-KR" sz="2500" b="1" dirty="0"/>
          </a:p>
          <a:p>
            <a:r>
              <a:rPr lang="ko-KR" altLang="en-US" sz="2500" b="1" dirty="0">
                <a:solidFill>
                  <a:srgbClr val="0645AD"/>
                </a:solidFill>
              </a:rPr>
              <a:t>처리 단계</a:t>
            </a:r>
            <a:endParaRPr lang="en-US" altLang="ko-KR" sz="2500" b="1" dirty="0">
              <a:solidFill>
                <a:srgbClr val="0645AD"/>
              </a:solidFill>
            </a:endParaRPr>
          </a:p>
          <a:p>
            <a:endParaRPr lang="en-US" altLang="ko-KR" sz="2500" b="1" dirty="0"/>
          </a:p>
          <a:p>
            <a:r>
              <a:rPr lang="ko-KR" altLang="en-US" sz="2500" b="1" dirty="0">
                <a:solidFill>
                  <a:srgbClr val="0645AD"/>
                </a:solidFill>
              </a:rPr>
              <a:t>개선 방안 및 기대 효과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>
                <a:solidFill>
                  <a:srgbClr val="0645AD"/>
                </a:solidFill>
              </a:rPr>
              <a:t>참고문헌</a:t>
            </a:r>
            <a:endParaRPr lang="en-US" altLang="ko-KR" sz="2500" b="1" dirty="0">
              <a:solidFill>
                <a:srgbClr val="0645AD"/>
              </a:solidFill>
            </a:endParaRPr>
          </a:p>
          <a:p>
            <a:endParaRPr lang="en-US" altLang="ko-KR" sz="2500" b="1" dirty="0"/>
          </a:p>
          <a:p>
            <a:r>
              <a:rPr lang="en-US" altLang="ko-KR" sz="2500" b="1" dirty="0" err="1">
                <a:solidFill>
                  <a:srgbClr val="0645AD"/>
                </a:solidFill>
              </a:rPr>
              <a:t>QnA</a:t>
            </a:r>
            <a:endParaRPr lang="ko-KR" altLang="en-US" sz="2500" b="1" dirty="0">
              <a:solidFill>
                <a:srgbClr val="0645AD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E7E6B0F-5AE0-41C3-8B7B-54B1046F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67" y="3145980"/>
            <a:ext cx="254839" cy="32976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2EDF41-7E0F-48CE-943C-BA4B4B71AD6E}"/>
              </a:ext>
            </a:extLst>
          </p:cNvPr>
          <p:cNvCxnSpPr>
            <a:cxnSpLocks/>
          </p:cNvCxnSpPr>
          <p:nvPr/>
        </p:nvCxnSpPr>
        <p:spPr>
          <a:xfrm>
            <a:off x="7535862" y="3145980"/>
            <a:ext cx="429418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38124A-5131-4A0E-A650-61F48C1A37E3}"/>
              </a:ext>
            </a:extLst>
          </p:cNvPr>
          <p:cNvSpPr txBox="1"/>
          <p:nvPr/>
        </p:nvSpPr>
        <p:spPr>
          <a:xfrm>
            <a:off x="7632442" y="3282867"/>
            <a:ext cx="40121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뉴사이트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Newsight</a:t>
            </a:r>
            <a:r>
              <a:rPr lang="en-US" altLang="ko-KR" sz="1500" dirty="0"/>
              <a:t>)</a:t>
            </a:r>
            <a:r>
              <a:rPr lang="ko-KR" altLang="en-US" sz="1500" dirty="0"/>
              <a:t>는 뉴스 자동 분류 및 토픽 요약 서비스다</a:t>
            </a:r>
            <a:r>
              <a:rPr lang="en-US" altLang="ko-KR" sz="1500" dirty="0"/>
              <a:t>. </a:t>
            </a:r>
          </a:p>
          <a:p>
            <a:endParaRPr lang="en-US" altLang="ko-KR" sz="1500" dirty="0"/>
          </a:p>
          <a:p>
            <a:r>
              <a:rPr lang="en-US" altLang="ko-KR" sz="1500" b="1" dirty="0"/>
              <a:t>Owner</a:t>
            </a:r>
            <a:r>
              <a:rPr lang="en-US" altLang="ko-KR" sz="1500" dirty="0"/>
              <a:t> : Team </a:t>
            </a:r>
            <a:r>
              <a:rPr lang="en-US" altLang="ko-KR" sz="1500" dirty="0" err="1"/>
              <a:t>Newsight</a:t>
            </a:r>
            <a:endParaRPr lang="en-US" altLang="ko-KR" sz="1500" dirty="0"/>
          </a:p>
          <a:p>
            <a:r>
              <a:rPr lang="en-US" altLang="ko-KR" sz="1500" b="1" dirty="0"/>
              <a:t>Date Launched </a:t>
            </a:r>
            <a:r>
              <a:rPr lang="en-US" altLang="ko-KR" sz="1500" dirty="0"/>
              <a:t>:  May 23, 2019</a:t>
            </a:r>
          </a:p>
          <a:p>
            <a:r>
              <a:rPr lang="en-US" altLang="ko-KR" sz="1500" b="1" dirty="0"/>
              <a:t>Type of site </a:t>
            </a:r>
            <a:r>
              <a:rPr lang="en-US" altLang="ko-KR" sz="1500" dirty="0"/>
              <a:t>: Web search engine</a:t>
            </a:r>
          </a:p>
          <a:p>
            <a:r>
              <a:rPr lang="en-US" altLang="ko-KR" sz="1500" b="1" dirty="0"/>
              <a:t>Written in </a:t>
            </a:r>
            <a:r>
              <a:rPr lang="en-US" altLang="ko-KR" sz="1500" dirty="0"/>
              <a:t>: Python</a:t>
            </a:r>
          </a:p>
          <a:p>
            <a:endParaRPr lang="en-US" altLang="ko-KR" sz="1500" dirty="0"/>
          </a:p>
          <a:p>
            <a:r>
              <a:rPr lang="en-US" altLang="ko-KR" sz="1500" dirty="0"/>
              <a:t>People also search for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73A208-8880-456E-B267-5CDD014EE7DB}"/>
              </a:ext>
            </a:extLst>
          </p:cNvPr>
          <p:cNvSpPr txBox="1"/>
          <p:nvPr/>
        </p:nvSpPr>
        <p:spPr>
          <a:xfrm>
            <a:off x="7664321" y="2225880"/>
            <a:ext cx="1632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Newsight</a:t>
            </a:r>
            <a:endParaRPr lang="en-US" altLang="ko-KR" sz="25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29B5B05-CFA9-4A98-84B8-5E1FB26CF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320" y="5589578"/>
            <a:ext cx="1360008" cy="54643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28ED5F4-8EA5-47FE-8794-9BE94AE96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345" y="5655457"/>
            <a:ext cx="1423181" cy="39246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F2D490E-EC6F-4611-A0CE-DC9CE6AB6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5543" y="5597111"/>
            <a:ext cx="913747" cy="44599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0EC3CA7-8EBF-4AB0-8D1E-E6C3B1E17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625" y="2357009"/>
            <a:ext cx="409575" cy="37147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5343A1-DBC6-4F74-A990-1BD8FFEA7928}"/>
              </a:ext>
            </a:extLst>
          </p:cNvPr>
          <p:cNvSpPr/>
          <p:nvPr/>
        </p:nvSpPr>
        <p:spPr>
          <a:xfrm>
            <a:off x="7664320" y="2687923"/>
            <a:ext cx="1360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Media service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BBDD6C-CA4A-4A3A-9976-ADA4E8120496}"/>
              </a:ext>
            </a:extLst>
          </p:cNvPr>
          <p:cNvSpPr txBox="1"/>
          <p:nvPr/>
        </p:nvSpPr>
        <p:spPr>
          <a:xfrm>
            <a:off x="9678199" y="2308165"/>
            <a:ext cx="182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00B0F0"/>
                </a:solidFill>
              </a:rPr>
              <a:t>N</a:t>
            </a:r>
            <a:r>
              <a:rPr lang="en-US" altLang="ko-KR" sz="2000" b="1" dirty="0" err="1">
                <a:solidFill>
                  <a:srgbClr val="FF0000"/>
                </a:solidFill>
              </a:rPr>
              <a:t>e</a:t>
            </a:r>
            <a:r>
              <a:rPr lang="en-US" altLang="ko-KR" sz="2000" b="1" dirty="0" err="1">
                <a:solidFill>
                  <a:schemeClr val="accent4"/>
                </a:solidFill>
              </a:rPr>
              <a:t>w</a:t>
            </a:r>
            <a:r>
              <a:rPr lang="en-US" altLang="ko-KR" sz="2000" b="1" dirty="0" err="1">
                <a:solidFill>
                  <a:srgbClr val="00B0F0"/>
                </a:solidFill>
              </a:rPr>
              <a:t>s</a:t>
            </a:r>
            <a:r>
              <a:rPr lang="en-US" altLang="ko-KR" sz="2000" b="1" dirty="0" err="1">
                <a:solidFill>
                  <a:schemeClr val="accent6"/>
                </a:solidFill>
              </a:rPr>
              <a:t>_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 err="1">
                <a:solidFill>
                  <a:srgbClr val="FF0000"/>
                </a:solidFill>
              </a:rPr>
              <a:t>g</a:t>
            </a:r>
            <a:r>
              <a:rPr lang="en-US" altLang="ko-KR" sz="2000" b="1" dirty="0" err="1">
                <a:solidFill>
                  <a:schemeClr val="accent4"/>
                </a:solidFill>
              </a:rPr>
              <a:t>h</a:t>
            </a:r>
            <a:r>
              <a:rPr lang="en-US" altLang="ko-KR" sz="2000" b="1" dirty="0" err="1">
                <a:solidFill>
                  <a:srgbClr val="00B0F0"/>
                </a:solidFill>
              </a:rPr>
              <a:t>t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3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4472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처리단계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4282750" y="424299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12E0A8-0770-4368-962C-6F822108766E}"/>
              </a:ext>
            </a:extLst>
          </p:cNvPr>
          <p:cNvSpPr/>
          <p:nvPr/>
        </p:nvSpPr>
        <p:spPr>
          <a:xfrm>
            <a:off x="7535863" y="1939513"/>
            <a:ext cx="4294186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1C5F65-42C5-4242-A4FD-87DAF7CC82E8}"/>
              </a:ext>
            </a:extLst>
          </p:cNvPr>
          <p:cNvSpPr txBox="1"/>
          <p:nvPr/>
        </p:nvSpPr>
        <p:spPr>
          <a:xfrm>
            <a:off x="1045029" y="2006082"/>
            <a:ext cx="505097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663366"/>
                </a:solidFill>
              </a:rPr>
              <a:t>프로젝트 개요</a:t>
            </a:r>
            <a:endParaRPr lang="en-US" altLang="ko-KR" sz="2500" b="1" dirty="0">
              <a:solidFill>
                <a:srgbClr val="663366"/>
              </a:solidFill>
            </a:endParaRPr>
          </a:p>
          <a:p>
            <a:endParaRPr lang="en-US" altLang="ko-KR" sz="2500" b="1" dirty="0"/>
          </a:p>
          <a:p>
            <a:r>
              <a:rPr lang="ko-KR" altLang="en-US" sz="2500" b="1" dirty="0">
                <a:solidFill>
                  <a:srgbClr val="663366"/>
                </a:solidFill>
              </a:rPr>
              <a:t>웹 페이지 시연</a:t>
            </a:r>
            <a:endParaRPr lang="en-US" altLang="ko-KR" sz="2500" b="1" dirty="0">
              <a:solidFill>
                <a:srgbClr val="663366"/>
              </a:solidFill>
            </a:endParaRPr>
          </a:p>
          <a:p>
            <a:endParaRPr lang="en-US" altLang="ko-KR" sz="2500" b="1" dirty="0"/>
          </a:p>
          <a:p>
            <a:r>
              <a:rPr lang="ko-KR" altLang="en-US" sz="2500" b="1" u="sng" dirty="0">
                <a:solidFill>
                  <a:srgbClr val="0645AD"/>
                </a:solidFill>
              </a:rPr>
              <a:t>처리 단계</a:t>
            </a:r>
            <a:endParaRPr lang="en-US" altLang="ko-KR" sz="2500" b="1" u="sng" dirty="0">
              <a:solidFill>
                <a:srgbClr val="0645AD"/>
              </a:solidFill>
            </a:endParaRPr>
          </a:p>
          <a:p>
            <a:endParaRPr lang="en-US" altLang="ko-KR" sz="2500" b="1" dirty="0"/>
          </a:p>
          <a:p>
            <a:r>
              <a:rPr lang="ko-KR" altLang="en-US" sz="2500" b="1" dirty="0">
                <a:solidFill>
                  <a:srgbClr val="0645AD"/>
                </a:solidFill>
              </a:rPr>
              <a:t>개선 방안 및 기대 효과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>
                <a:solidFill>
                  <a:srgbClr val="0645AD"/>
                </a:solidFill>
              </a:rPr>
              <a:t>참고문헌</a:t>
            </a:r>
            <a:endParaRPr lang="en-US" altLang="ko-KR" sz="2500" b="1" dirty="0">
              <a:solidFill>
                <a:srgbClr val="0645AD"/>
              </a:solidFill>
            </a:endParaRPr>
          </a:p>
          <a:p>
            <a:endParaRPr lang="en-US" altLang="ko-KR" sz="2500" b="1" dirty="0"/>
          </a:p>
          <a:p>
            <a:r>
              <a:rPr lang="en-US" altLang="ko-KR" sz="2500" b="1" dirty="0" err="1">
                <a:solidFill>
                  <a:srgbClr val="0645AD"/>
                </a:solidFill>
              </a:rPr>
              <a:t>QnA</a:t>
            </a:r>
            <a:endParaRPr lang="ko-KR" altLang="en-US" sz="2500" b="1" dirty="0">
              <a:solidFill>
                <a:srgbClr val="0645AD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E7E6B0F-5AE0-41C3-8B7B-54B1046F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21" y="3838451"/>
            <a:ext cx="254839" cy="32976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2EDF41-7E0F-48CE-943C-BA4B4B71AD6E}"/>
              </a:ext>
            </a:extLst>
          </p:cNvPr>
          <p:cNvCxnSpPr>
            <a:cxnSpLocks/>
          </p:cNvCxnSpPr>
          <p:nvPr/>
        </p:nvCxnSpPr>
        <p:spPr>
          <a:xfrm>
            <a:off x="7535862" y="3145980"/>
            <a:ext cx="429418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38124A-5131-4A0E-A650-61F48C1A37E3}"/>
              </a:ext>
            </a:extLst>
          </p:cNvPr>
          <p:cNvSpPr txBox="1"/>
          <p:nvPr/>
        </p:nvSpPr>
        <p:spPr>
          <a:xfrm>
            <a:off x="7632442" y="3282867"/>
            <a:ext cx="40121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뉴사이트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Newsight</a:t>
            </a:r>
            <a:r>
              <a:rPr lang="en-US" altLang="ko-KR" sz="1500" dirty="0"/>
              <a:t>)</a:t>
            </a:r>
            <a:r>
              <a:rPr lang="ko-KR" altLang="en-US" sz="1500" dirty="0"/>
              <a:t>는 뉴스 자동 분류 및 토픽 요약 서비스다</a:t>
            </a:r>
            <a:r>
              <a:rPr lang="en-US" altLang="ko-KR" sz="1500" dirty="0"/>
              <a:t>. </a:t>
            </a:r>
          </a:p>
          <a:p>
            <a:endParaRPr lang="en-US" altLang="ko-KR" sz="1500" dirty="0"/>
          </a:p>
          <a:p>
            <a:r>
              <a:rPr lang="en-US" altLang="ko-KR" sz="1500" b="1" dirty="0"/>
              <a:t>Owner</a:t>
            </a:r>
            <a:r>
              <a:rPr lang="en-US" altLang="ko-KR" sz="1500" dirty="0"/>
              <a:t> : Team </a:t>
            </a:r>
            <a:r>
              <a:rPr lang="en-US" altLang="ko-KR" sz="1500" dirty="0" err="1"/>
              <a:t>Newsight</a:t>
            </a:r>
            <a:endParaRPr lang="en-US" altLang="ko-KR" sz="1500" dirty="0"/>
          </a:p>
          <a:p>
            <a:r>
              <a:rPr lang="en-US" altLang="ko-KR" sz="1500" b="1" dirty="0"/>
              <a:t>Date Launched </a:t>
            </a:r>
            <a:r>
              <a:rPr lang="en-US" altLang="ko-KR" sz="1500" dirty="0"/>
              <a:t>:  May 23, 2019</a:t>
            </a:r>
          </a:p>
          <a:p>
            <a:r>
              <a:rPr lang="en-US" altLang="ko-KR" sz="1500" b="1" dirty="0"/>
              <a:t>Type of site </a:t>
            </a:r>
            <a:r>
              <a:rPr lang="en-US" altLang="ko-KR" sz="1500" dirty="0"/>
              <a:t>: Web search engine</a:t>
            </a:r>
          </a:p>
          <a:p>
            <a:r>
              <a:rPr lang="en-US" altLang="ko-KR" sz="1500" b="1" dirty="0"/>
              <a:t>Written in </a:t>
            </a:r>
            <a:r>
              <a:rPr lang="en-US" altLang="ko-KR" sz="1500" dirty="0"/>
              <a:t>: Python</a:t>
            </a:r>
          </a:p>
          <a:p>
            <a:endParaRPr lang="en-US" altLang="ko-KR" sz="1500" dirty="0"/>
          </a:p>
          <a:p>
            <a:r>
              <a:rPr lang="en-US" altLang="ko-KR" sz="1500" dirty="0"/>
              <a:t>People also search for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73A208-8880-456E-B267-5CDD014EE7DB}"/>
              </a:ext>
            </a:extLst>
          </p:cNvPr>
          <p:cNvSpPr txBox="1"/>
          <p:nvPr/>
        </p:nvSpPr>
        <p:spPr>
          <a:xfrm>
            <a:off x="7664321" y="2225880"/>
            <a:ext cx="1632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Newsight</a:t>
            </a:r>
            <a:endParaRPr lang="en-US" altLang="ko-KR" sz="25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29B5B05-CFA9-4A98-84B8-5E1FB26CF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320" y="5589578"/>
            <a:ext cx="1360008" cy="54643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28ED5F4-8EA5-47FE-8794-9BE94AE96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345" y="5655457"/>
            <a:ext cx="1423181" cy="39246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F2D490E-EC6F-4611-A0CE-DC9CE6AB6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5543" y="5597111"/>
            <a:ext cx="913747" cy="44599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0EC3CA7-8EBF-4AB0-8D1E-E6C3B1E17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625" y="2357009"/>
            <a:ext cx="409575" cy="37147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5343A1-DBC6-4F74-A990-1BD8FFEA7928}"/>
              </a:ext>
            </a:extLst>
          </p:cNvPr>
          <p:cNvSpPr/>
          <p:nvPr/>
        </p:nvSpPr>
        <p:spPr>
          <a:xfrm>
            <a:off x="7664320" y="2687923"/>
            <a:ext cx="1360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Media service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BBDD6C-CA4A-4A3A-9976-ADA4E8120496}"/>
              </a:ext>
            </a:extLst>
          </p:cNvPr>
          <p:cNvSpPr txBox="1"/>
          <p:nvPr/>
        </p:nvSpPr>
        <p:spPr>
          <a:xfrm>
            <a:off x="9678199" y="2308165"/>
            <a:ext cx="182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00B0F0"/>
                </a:solidFill>
              </a:rPr>
              <a:t>N</a:t>
            </a:r>
            <a:r>
              <a:rPr lang="en-US" altLang="ko-KR" sz="2000" b="1" dirty="0" err="1">
                <a:solidFill>
                  <a:srgbClr val="FF0000"/>
                </a:solidFill>
              </a:rPr>
              <a:t>e</a:t>
            </a:r>
            <a:r>
              <a:rPr lang="en-US" altLang="ko-KR" sz="2000" b="1" dirty="0" err="1">
                <a:solidFill>
                  <a:schemeClr val="accent4"/>
                </a:solidFill>
              </a:rPr>
              <a:t>w</a:t>
            </a:r>
            <a:r>
              <a:rPr lang="en-US" altLang="ko-KR" sz="2000" b="1" dirty="0" err="1">
                <a:solidFill>
                  <a:srgbClr val="00B0F0"/>
                </a:solidFill>
              </a:rPr>
              <a:t>s</a:t>
            </a:r>
            <a:r>
              <a:rPr lang="en-US" altLang="ko-KR" sz="2000" b="1" dirty="0" err="1">
                <a:solidFill>
                  <a:schemeClr val="accent6"/>
                </a:solidFill>
              </a:rPr>
              <a:t>_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 err="1">
                <a:solidFill>
                  <a:srgbClr val="FF0000"/>
                </a:solidFill>
              </a:rPr>
              <a:t>g</a:t>
            </a:r>
            <a:r>
              <a:rPr lang="en-US" altLang="ko-KR" sz="2000" b="1" dirty="0" err="1">
                <a:solidFill>
                  <a:schemeClr val="accent4"/>
                </a:solidFill>
              </a:rPr>
              <a:t>h</a:t>
            </a:r>
            <a:r>
              <a:rPr lang="en-US" altLang="ko-KR" sz="2000" b="1" dirty="0" err="1">
                <a:solidFill>
                  <a:srgbClr val="00B0F0"/>
                </a:solidFill>
              </a:rPr>
              <a:t>t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4413379" y="424299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822AEBF-5C64-400B-AC30-62755F7F5FD5}"/>
              </a:ext>
            </a:extLst>
          </p:cNvPr>
          <p:cNvSpPr/>
          <p:nvPr/>
        </p:nvSpPr>
        <p:spPr>
          <a:xfrm>
            <a:off x="8610599" y="1969262"/>
            <a:ext cx="3267269" cy="4272187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구름 20">
            <a:extLst>
              <a:ext uri="{FF2B5EF4-FFF2-40B4-BE49-F238E27FC236}">
                <a16:creationId xmlns:a16="http://schemas.microsoft.com/office/drawing/2014/main" id="{2AC97301-5F18-4CC4-93D5-B0AD4D4E6974}"/>
              </a:ext>
            </a:extLst>
          </p:cNvPr>
          <p:cNvSpPr/>
          <p:nvPr/>
        </p:nvSpPr>
        <p:spPr>
          <a:xfrm>
            <a:off x="166396" y="3881156"/>
            <a:ext cx="756798" cy="74314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래픽 21" descr="문서">
            <a:extLst>
              <a:ext uri="{FF2B5EF4-FFF2-40B4-BE49-F238E27FC236}">
                <a16:creationId xmlns:a16="http://schemas.microsoft.com/office/drawing/2014/main" id="{9B494F0E-E6DF-4FAA-951F-F18866090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78311">
            <a:off x="1736836" y="4124909"/>
            <a:ext cx="304015" cy="304015"/>
          </a:xfrm>
          <a:prstGeom prst="rect">
            <a:avLst/>
          </a:prstGeom>
        </p:spPr>
      </p:pic>
      <p:pic>
        <p:nvPicPr>
          <p:cNvPr id="23" name="그래픽 22" descr="문서">
            <a:extLst>
              <a:ext uri="{FF2B5EF4-FFF2-40B4-BE49-F238E27FC236}">
                <a16:creationId xmlns:a16="http://schemas.microsoft.com/office/drawing/2014/main" id="{B6AA0CED-0468-4703-BCB5-56482E98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8513" y="4336957"/>
            <a:ext cx="304015" cy="304015"/>
          </a:xfrm>
          <a:prstGeom prst="rect">
            <a:avLst/>
          </a:prstGeom>
        </p:spPr>
      </p:pic>
      <p:pic>
        <p:nvPicPr>
          <p:cNvPr id="24" name="그래픽 23" descr="문서">
            <a:extLst>
              <a:ext uri="{FF2B5EF4-FFF2-40B4-BE49-F238E27FC236}">
                <a16:creationId xmlns:a16="http://schemas.microsoft.com/office/drawing/2014/main" id="{D4CE6894-8696-42D7-8225-03266CDCB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5826">
            <a:off x="2021125" y="4029446"/>
            <a:ext cx="304015" cy="304015"/>
          </a:xfrm>
          <a:prstGeom prst="rect">
            <a:avLst/>
          </a:prstGeom>
        </p:spPr>
      </p:pic>
      <p:pic>
        <p:nvPicPr>
          <p:cNvPr id="25" name="그래픽 24" descr="물음표">
            <a:extLst>
              <a:ext uri="{FF2B5EF4-FFF2-40B4-BE49-F238E27FC236}">
                <a16:creationId xmlns:a16="http://schemas.microsoft.com/office/drawing/2014/main" id="{4D88FB53-5160-4489-B4A0-B58676900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955" y="4366189"/>
            <a:ext cx="158552" cy="158552"/>
          </a:xfrm>
          <a:prstGeom prst="rect">
            <a:avLst/>
          </a:prstGeom>
        </p:spPr>
      </p:pic>
      <p:pic>
        <p:nvPicPr>
          <p:cNvPr id="28" name="그래픽 27" descr="느낌표">
            <a:extLst>
              <a:ext uri="{FF2B5EF4-FFF2-40B4-BE49-F238E27FC236}">
                <a16:creationId xmlns:a16="http://schemas.microsoft.com/office/drawing/2014/main" id="{BE4005BF-646F-4D29-93EA-F9E41AB31A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247" y="4273825"/>
            <a:ext cx="113244" cy="131821"/>
          </a:xfrm>
          <a:prstGeom prst="rect">
            <a:avLst/>
          </a:prstGeom>
        </p:spPr>
      </p:pic>
      <p:pic>
        <p:nvPicPr>
          <p:cNvPr id="30" name="그래픽 29" descr="닫힌 따옴표">
            <a:extLst>
              <a:ext uri="{FF2B5EF4-FFF2-40B4-BE49-F238E27FC236}">
                <a16:creationId xmlns:a16="http://schemas.microsoft.com/office/drawing/2014/main" id="{37DA0405-B690-4AC3-82F7-608FDF4DE7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639" y="3993096"/>
            <a:ext cx="248459" cy="248459"/>
          </a:xfrm>
          <a:prstGeom prst="rect">
            <a:avLst/>
          </a:prstGeom>
        </p:spPr>
      </p:pic>
      <p:pic>
        <p:nvPicPr>
          <p:cNvPr id="31" name="그래픽 30" descr="추가">
            <a:extLst>
              <a:ext uri="{FF2B5EF4-FFF2-40B4-BE49-F238E27FC236}">
                <a16:creationId xmlns:a16="http://schemas.microsoft.com/office/drawing/2014/main" id="{229DC46E-900C-44C8-A2F8-6E257DCFEC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712" y="4116789"/>
            <a:ext cx="113244" cy="113244"/>
          </a:xfrm>
          <a:prstGeom prst="rect">
            <a:avLst/>
          </a:prstGeom>
        </p:spPr>
      </p:pic>
      <p:pic>
        <p:nvPicPr>
          <p:cNvPr id="32" name="그래픽 31" descr="문서">
            <a:extLst>
              <a:ext uri="{FF2B5EF4-FFF2-40B4-BE49-F238E27FC236}">
                <a16:creationId xmlns:a16="http://schemas.microsoft.com/office/drawing/2014/main" id="{AD3216C3-348B-41E9-B8C8-CBD41AD85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5826">
            <a:off x="1836483" y="3917343"/>
            <a:ext cx="304015" cy="304015"/>
          </a:xfrm>
          <a:prstGeom prst="rect">
            <a:avLst/>
          </a:prstGeom>
        </p:spPr>
      </p:pic>
      <p:pic>
        <p:nvPicPr>
          <p:cNvPr id="33" name="그래픽 32" descr="문서">
            <a:extLst>
              <a:ext uri="{FF2B5EF4-FFF2-40B4-BE49-F238E27FC236}">
                <a16:creationId xmlns:a16="http://schemas.microsoft.com/office/drawing/2014/main" id="{7DA85D0E-C052-4A38-9B9E-6784986BF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556457">
            <a:off x="2074657" y="4250090"/>
            <a:ext cx="304014" cy="30401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D4B81C-C170-4779-8F8B-44ACB05B7B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50708" y="2961346"/>
            <a:ext cx="440984" cy="34075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3FB488A-8B55-42A0-908C-4BB26DBE60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56281" y="5464016"/>
            <a:ext cx="440984" cy="340760"/>
          </a:xfrm>
          <a:prstGeom prst="rect">
            <a:avLst/>
          </a:prstGeom>
        </p:spPr>
      </p:pic>
      <p:pic>
        <p:nvPicPr>
          <p:cNvPr id="36" name="그래픽 35" descr="문서">
            <a:extLst>
              <a:ext uri="{FF2B5EF4-FFF2-40B4-BE49-F238E27FC236}">
                <a16:creationId xmlns:a16="http://schemas.microsoft.com/office/drawing/2014/main" id="{95C76775-DB44-4A94-A857-DBACBD75C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8599" y="4007179"/>
            <a:ext cx="302244" cy="302244"/>
          </a:xfrm>
          <a:prstGeom prst="rect">
            <a:avLst/>
          </a:prstGeom>
        </p:spPr>
      </p:pic>
      <p:pic>
        <p:nvPicPr>
          <p:cNvPr id="37" name="그래픽 36" descr="문서">
            <a:extLst>
              <a:ext uri="{FF2B5EF4-FFF2-40B4-BE49-F238E27FC236}">
                <a16:creationId xmlns:a16="http://schemas.microsoft.com/office/drawing/2014/main" id="{F9BC5F45-0C07-4B7F-B199-9ECD36F52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8599" y="4308427"/>
            <a:ext cx="302244" cy="30224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EE21563-7BD7-4D24-8386-F30EF935EF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1045" y="4117368"/>
            <a:ext cx="440984" cy="34075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19F3DC0-6DB8-4348-A635-15536C30BB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1699" y="2523305"/>
            <a:ext cx="317165" cy="35762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DB68FAB-1A71-4B6C-B96D-7ED65EA2A9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1700" y="2919524"/>
            <a:ext cx="317165" cy="35762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769CF90-EC2A-4689-8C3A-D81FB4582D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1699" y="3330413"/>
            <a:ext cx="317165" cy="35762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3A6C6B9-A606-452E-B8E0-0BBCB69E9D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7664" y="2523305"/>
            <a:ext cx="301368" cy="35762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DB2828C-668A-4083-BD44-DF9E36075B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7664" y="2926243"/>
            <a:ext cx="301368" cy="35762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2D422BD-6E4C-4ACB-B39C-E87551BCF17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7664" y="3330413"/>
            <a:ext cx="301368" cy="35762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BD4C62C-B93E-42F0-9FDA-CCABEAE496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1699" y="3777356"/>
            <a:ext cx="317165" cy="35762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0347058-E33C-4661-B713-A96390DA67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1699" y="4173574"/>
            <a:ext cx="317165" cy="35762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4C3A79C-D247-4F5D-8090-C71DA445A7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1699" y="4584465"/>
            <a:ext cx="317165" cy="35762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400B441-7C1A-4605-BF0A-46E8D38A49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7664" y="3777356"/>
            <a:ext cx="301368" cy="35762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F6A86A2-059A-4EEC-8181-58B2A4CA13E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7663" y="4180294"/>
            <a:ext cx="301368" cy="35762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198274C-57A4-4654-BCCB-C7E62402A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7663" y="4584465"/>
            <a:ext cx="301368" cy="357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5A59494-929E-470A-9E98-C7D2B9AB1B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1698" y="5076723"/>
            <a:ext cx="317165" cy="35762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2BFC5B2-AFDC-44A6-8917-382C9976BC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1699" y="5472941"/>
            <a:ext cx="317165" cy="35762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BD7D8A7-077E-41D5-84B6-3132AF820A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1698" y="5883831"/>
            <a:ext cx="317165" cy="35762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AE97FDF-2AE2-4D73-B587-ED67CAA0157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7663" y="5076723"/>
            <a:ext cx="301368" cy="35762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6579A451-861C-40F2-B6E3-2BCA549E0C0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7662" y="5479661"/>
            <a:ext cx="301368" cy="35762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267071D-DBD5-4F71-BD63-E7208E6B4C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7662" y="5883831"/>
            <a:ext cx="301368" cy="357623"/>
          </a:xfrm>
          <a:prstGeom prst="rect">
            <a:avLst/>
          </a:prstGeom>
        </p:spPr>
      </p:pic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4B5CF1AD-7A0F-47BC-9DB0-2455E877B457}"/>
              </a:ext>
            </a:extLst>
          </p:cNvPr>
          <p:cNvSpPr/>
          <p:nvPr/>
        </p:nvSpPr>
        <p:spPr>
          <a:xfrm>
            <a:off x="1097197" y="4074282"/>
            <a:ext cx="564630" cy="36069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3C7B49E3-B33C-4443-9CFB-0F8BFA38EC76}"/>
              </a:ext>
            </a:extLst>
          </p:cNvPr>
          <p:cNvSpPr/>
          <p:nvPr/>
        </p:nvSpPr>
        <p:spPr>
          <a:xfrm>
            <a:off x="2480933" y="4158301"/>
            <a:ext cx="510858" cy="23137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1E87926-7268-4793-B9F2-4F0C9B684887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3627064" y="3312800"/>
            <a:ext cx="1204717" cy="84257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177C549-9242-4368-BADE-055324A0BF3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808137" y="4287748"/>
            <a:ext cx="8229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2B629D9-C6EB-4FDB-B3E1-572D4C3E5E36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3547792" y="4525906"/>
            <a:ext cx="1360571" cy="8564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8668992-A922-441B-A510-0F6A273151A7}"/>
              </a:ext>
            </a:extLst>
          </p:cNvPr>
          <p:cNvCxnSpPr>
            <a:cxnSpLocks/>
          </p:cNvCxnSpPr>
          <p:nvPr/>
        </p:nvCxnSpPr>
        <p:spPr>
          <a:xfrm flipV="1">
            <a:off x="5287706" y="2702117"/>
            <a:ext cx="878179" cy="384497"/>
          </a:xfrm>
          <a:prstGeom prst="bentConnector3">
            <a:avLst>
              <a:gd name="adj1" fmla="val -7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EB94F89-4737-4E24-8D23-F9C06966E9C6}"/>
              </a:ext>
            </a:extLst>
          </p:cNvPr>
          <p:cNvCxnSpPr>
            <a:cxnSpLocks/>
          </p:cNvCxnSpPr>
          <p:nvPr/>
        </p:nvCxnSpPr>
        <p:spPr>
          <a:xfrm>
            <a:off x="5287706" y="3070981"/>
            <a:ext cx="878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672AEEE-0666-4893-A032-F3FA9C1A5775}"/>
              </a:ext>
            </a:extLst>
          </p:cNvPr>
          <p:cNvCxnSpPr>
            <a:cxnSpLocks/>
          </p:cNvCxnSpPr>
          <p:nvPr/>
        </p:nvCxnSpPr>
        <p:spPr>
          <a:xfrm>
            <a:off x="5291386" y="3072851"/>
            <a:ext cx="874499" cy="436374"/>
          </a:xfrm>
          <a:prstGeom prst="bentConnector3">
            <a:avLst>
              <a:gd name="adj1" fmla="val -95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3042F3-2768-4BA3-A3D5-E0A6C51DE3EA}"/>
              </a:ext>
            </a:extLst>
          </p:cNvPr>
          <p:cNvCxnSpPr>
            <a:cxnSpLocks/>
          </p:cNvCxnSpPr>
          <p:nvPr/>
        </p:nvCxnSpPr>
        <p:spPr>
          <a:xfrm>
            <a:off x="6904947" y="2679874"/>
            <a:ext cx="7498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C91E9A9-ED1B-40D6-9F3F-F01D10FED5CA}"/>
              </a:ext>
            </a:extLst>
          </p:cNvPr>
          <p:cNvCxnSpPr>
            <a:cxnSpLocks/>
          </p:cNvCxnSpPr>
          <p:nvPr/>
        </p:nvCxnSpPr>
        <p:spPr>
          <a:xfrm flipV="1">
            <a:off x="5291255" y="3942731"/>
            <a:ext cx="878179" cy="384497"/>
          </a:xfrm>
          <a:prstGeom prst="bentConnector3">
            <a:avLst>
              <a:gd name="adj1" fmla="val -7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001BF2A-8371-496F-96E0-B8D84AF96F47}"/>
              </a:ext>
            </a:extLst>
          </p:cNvPr>
          <p:cNvCxnSpPr>
            <a:cxnSpLocks/>
          </p:cNvCxnSpPr>
          <p:nvPr/>
        </p:nvCxnSpPr>
        <p:spPr>
          <a:xfrm>
            <a:off x="5291255" y="4311595"/>
            <a:ext cx="878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D75503E-6461-4D25-9EE7-F23F3E0A7FCA}"/>
              </a:ext>
            </a:extLst>
          </p:cNvPr>
          <p:cNvCxnSpPr>
            <a:cxnSpLocks/>
          </p:cNvCxnSpPr>
          <p:nvPr/>
        </p:nvCxnSpPr>
        <p:spPr>
          <a:xfrm>
            <a:off x="5294934" y="4313466"/>
            <a:ext cx="874499" cy="436374"/>
          </a:xfrm>
          <a:prstGeom prst="bentConnector3">
            <a:avLst>
              <a:gd name="adj1" fmla="val -95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67E46DB-F3FA-4242-9153-5CFF2B7CC7BD}"/>
              </a:ext>
            </a:extLst>
          </p:cNvPr>
          <p:cNvCxnSpPr>
            <a:cxnSpLocks/>
          </p:cNvCxnSpPr>
          <p:nvPr/>
        </p:nvCxnSpPr>
        <p:spPr>
          <a:xfrm flipV="1">
            <a:off x="5298094" y="5253339"/>
            <a:ext cx="878179" cy="384497"/>
          </a:xfrm>
          <a:prstGeom prst="bentConnector3">
            <a:avLst>
              <a:gd name="adj1" fmla="val -7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A661394-1D72-44EA-BE32-5F1D0DCB32CD}"/>
              </a:ext>
            </a:extLst>
          </p:cNvPr>
          <p:cNvCxnSpPr>
            <a:cxnSpLocks/>
          </p:cNvCxnSpPr>
          <p:nvPr/>
        </p:nvCxnSpPr>
        <p:spPr>
          <a:xfrm>
            <a:off x="5298094" y="5622204"/>
            <a:ext cx="878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E9DB939E-4A8D-4999-996E-0FDC6CDFA2F1}"/>
              </a:ext>
            </a:extLst>
          </p:cNvPr>
          <p:cNvCxnSpPr>
            <a:cxnSpLocks/>
          </p:cNvCxnSpPr>
          <p:nvPr/>
        </p:nvCxnSpPr>
        <p:spPr>
          <a:xfrm>
            <a:off x="5301774" y="5624074"/>
            <a:ext cx="874499" cy="436374"/>
          </a:xfrm>
          <a:prstGeom prst="bentConnector3">
            <a:avLst>
              <a:gd name="adj1" fmla="val -95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BB932A2-D9D7-47F9-979C-25EC8F6B44C2}"/>
              </a:ext>
            </a:extLst>
          </p:cNvPr>
          <p:cNvCxnSpPr>
            <a:cxnSpLocks/>
          </p:cNvCxnSpPr>
          <p:nvPr/>
        </p:nvCxnSpPr>
        <p:spPr>
          <a:xfrm>
            <a:off x="6904947" y="3105054"/>
            <a:ext cx="7498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63E6F9F-5910-41C5-A81B-F0307238474A}"/>
              </a:ext>
            </a:extLst>
          </p:cNvPr>
          <p:cNvCxnSpPr>
            <a:cxnSpLocks/>
          </p:cNvCxnSpPr>
          <p:nvPr/>
        </p:nvCxnSpPr>
        <p:spPr>
          <a:xfrm>
            <a:off x="6904947" y="3537867"/>
            <a:ext cx="7498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0D1D4D9-1261-4FEF-BE05-FC95270CA17F}"/>
              </a:ext>
            </a:extLst>
          </p:cNvPr>
          <p:cNvCxnSpPr>
            <a:cxnSpLocks/>
          </p:cNvCxnSpPr>
          <p:nvPr/>
        </p:nvCxnSpPr>
        <p:spPr>
          <a:xfrm>
            <a:off x="6904947" y="3933926"/>
            <a:ext cx="7498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244153C-DD07-47D7-920F-065F326D050E}"/>
              </a:ext>
            </a:extLst>
          </p:cNvPr>
          <p:cNvCxnSpPr>
            <a:cxnSpLocks/>
          </p:cNvCxnSpPr>
          <p:nvPr/>
        </p:nvCxnSpPr>
        <p:spPr>
          <a:xfrm>
            <a:off x="6904947" y="4359106"/>
            <a:ext cx="7498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223CFDF-8AD8-4DFC-B1E2-602913C83C26}"/>
              </a:ext>
            </a:extLst>
          </p:cNvPr>
          <p:cNvCxnSpPr>
            <a:cxnSpLocks/>
          </p:cNvCxnSpPr>
          <p:nvPr/>
        </p:nvCxnSpPr>
        <p:spPr>
          <a:xfrm>
            <a:off x="6904947" y="4791918"/>
            <a:ext cx="7498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674851E-A307-4A40-B502-5D5029D6CFE1}"/>
              </a:ext>
            </a:extLst>
          </p:cNvPr>
          <p:cNvCxnSpPr>
            <a:cxnSpLocks/>
          </p:cNvCxnSpPr>
          <p:nvPr/>
        </p:nvCxnSpPr>
        <p:spPr>
          <a:xfrm>
            <a:off x="6904947" y="5229138"/>
            <a:ext cx="7498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DE9C22B-31BD-4FA7-A190-95D09140C941}"/>
              </a:ext>
            </a:extLst>
          </p:cNvPr>
          <p:cNvCxnSpPr>
            <a:cxnSpLocks/>
          </p:cNvCxnSpPr>
          <p:nvPr/>
        </p:nvCxnSpPr>
        <p:spPr>
          <a:xfrm>
            <a:off x="6904947" y="5654318"/>
            <a:ext cx="7498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8550D6A-D069-4CE9-A9C1-081186FC3DEF}"/>
              </a:ext>
            </a:extLst>
          </p:cNvPr>
          <p:cNvCxnSpPr>
            <a:cxnSpLocks/>
          </p:cNvCxnSpPr>
          <p:nvPr/>
        </p:nvCxnSpPr>
        <p:spPr>
          <a:xfrm>
            <a:off x="6904947" y="6087131"/>
            <a:ext cx="7498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097E64D-C356-41B9-B26C-59EC77BF3214}"/>
              </a:ext>
            </a:extLst>
          </p:cNvPr>
          <p:cNvSpPr txBox="1"/>
          <p:nvPr/>
        </p:nvSpPr>
        <p:spPr>
          <a:xfrm>
            <a:off x="262850" y="4743119"/>
            <a:ext cx="8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문서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3FD770-9102-47D2-965C-02A599ECFD08}"/>
              </a:ext>
            </a:extLst>
          </p:cNvPr>
          <p:cNvSpPr txBox="1"/>
          <p:nvPr/>
        </p:nvSpPr>
        <p:spPr>
          <a:xfrm>
            <a:off x="1362827" y="4763276"/>
            <a:ext cx="155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전처리된</a:t>
            </a:r>
            <a:r>
              <a:rPr lang="ko-KR" altLang="en-US" sz="1200" b="1" dirty="0"/>
              <a:t> 문서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FBA422-2799-44BA-AA44-5A3D6886011B}"/>
              </a:ext>
            </a:extLst>
          </p:cNvPr>
          <p:cNvSpPr txBox="1"/>
          <p:nvPr/>
        </p:nvSpPr>
        <p:spPr>
          <a:xfrm>
            <a:off x="2752210" y="4752668"/>
            <a:ext cx="1103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유효 문서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B4543B2-2F2E-4BB4-91F5-2856E75A9FC4}"/>
              </a:ext>
            </a:extLst>
          </p:cNvPr>
          <p:cNvSpPr txBox="1"/>
          <p:nvPr/>
        </p:nvSpPr>
        <p:spPr>
          <a:xfrm>
            <a:off x="4141933" y="6473200"/>
            <a:ext cx="182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카테고리별 문서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C21BB1-ED92-448B-9EB8-C4C5954EAF19}"/>
              </a:ext>
            </a:extLst>
          </p:cNvPr>
          <p:cNvSpPr txBox="1"/>
          <p:nvPr/>
        </p:nvSpPr>
        <p:spPr>
          <a:xfrm>
            <a:off x="6073429" y="6468206"/>
            <a:ext cx="182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토픽 별 문서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C522C9-AE55-4927-8040-B246712F57AB}"/>
              </a:ext>
            </a:extLst>
          </p:cNvPr>
          <p:cNvSpPr txBox="1"/>
          <p:nvPr/>
        </p:nvSpPr>
        <p:spPr>
          <a:xfrm>
            <a:off x="7549622" y="6464896"/>
            <a:ext cx="121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대표 문서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7A94264-7931-4502-9304-3DF14BC70EDA}"/>
              </a:ext>
            </a:extLst>
          </p:cNvPr>
          <p:cNvCxnSpPr>
            <a:cxnSpLocks/>
          </p:cNvCxnSpPr>
          <p:nvPr/>
        </p:nvCxnSpPr>
        <p:spPr>
          <a:xfrm>
            <a:off x="1318520" y="1987420"/>
            <a:ext cx="0" cy="4441065"/>
          </a:xfrm>
          <a:prstGeom prst="line">
            <a:avLst/>
          </a:prstGeom>
          <a:ln w="76200">
            <a:solidFill>
              <a:schemeClr val="accent6">
                <a:alpha val="3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FC4685A-2EA2-4F68-A3FB-4A733CDEB57B}"/>
              </a:ext>
            </a:extLst>
          </p:cNvPr>
          <p:cNvCxnSpPr>
            <a:cxnSpLocks/>
          </p:cNvCxnSpPr>
          <p:nvPr/>
        </p:nvCxnSpPr>
        <p:spPr>
          <a:xfrm>
            <a:off x="2758546" y="1987420"/>
            <a:ext cx="0" cy="4406340"/>
          </a:xfrm>
          <a:prstGeom prst="line">
            <a:avLst/>
          </a:prstGeom>
          <a:ln w="76200">
            <a:solidFill>
              <a:schemeClr val="accent6">
                <a:alpha val="3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482D64B-3720-484E-AE9D-48B07DC384E7}"/>
              </a:ext>
            </a:extLst>
          </p:cNvPr>
          <p:cNvCxnSpPr>
            <a:cxnSpLocks/>
          </p:cNvCxnSpPr>
          <p:nvPr/>
        </p:nvCxnSpPr>
        <p:spPr>
          <a:xfrm>
            <a:off x="4247813" y="1987420"/>
            <a:ext cx="0" cy="4406340"/>
          </a:xfrm>
          <a:prstGeom prst="line">
            <a:avLst/>
          </a:prstGeom>
          <a:ln w="76200">
            <a:solidFill>
              <a:schemeClr val="accent6">
                <a:alpha val="3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BC92B00-844C-4EBC-ABF9-78921A44D4FF}"/>
              </a:ext>
            </a:extLst>
          </p:cNvPr>
          <p:cNvCxnSpPr>
            <a:cxnSpLocks/>
          </p:cNvCxnSpPr>
          <p:nvPr/>
        </p:nvCxnSpPr>
        <p:spPr>
          <a:xfrm>
            <a:off x="5686429" y="1987420"/>
            <a:ext cx="0" cy="4406340"/>
          </a:xfrm>
          <a:prstGeom prst="line">
            <a:avLst/>
          </a:prstGeom>
          <a:ln w="76200">
            <a:solidFill>
              <a:schemeClr val="accent6">
                <a:alpha val="3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5A6831E1-A877-4D6F-AA3D-5C4B09F2967D}"/>
              </a:ext>
            </a:extLst>
          </p:cNvPr>
          <p:cNvCxnSpPr>
            <a:cxnSpLocks/>
          </p:cNvCxnSpPr>
          <p:nvPr/>
        </p:nvCxnSpPr>
        <p:spPr>
          <a:xfrm>
            <a:off x="7262877" y="1987420"/>
            <a:ext cx="0" cy="4416071"/>
          </a:xfrm>
          <a:prstGeom prst="line">
            <a:avLst/>
          </a:prstGeom>
          <a:ln w="76200">
            <a:solidFill>
              <a:schemeClr val="accent6">
                <a:alpha val="3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65D9E94-FD72-425A-8100-D131158CFA9D}"/>
              </a:ext>
            </a:extLst>
          </p:cNvPr>
          <p:cNvSpPr/>
          <p:nvPr/>
        </p:nvSpPr>
        <p:spPr>
          <a:xfrm>
            <a:off x="897935" y="165911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/>
              <a:t>전처리</a:t>
            </a:r>
            <a:endParaRPr lang="en-US" altLang="ko-KR" sz="1600" b="1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E29529E-22DA-4A08-BF17-D49815FE4BA8}"/>
              </a:ext>
            </a:extLst>
          </p:cNvPr>
          <p:cNvSpPr/>
          <p:nvPr/>
        </p:nvSpPr>
        <p:spPr>
          <a:xfrm>
            <a:off x="1979347" y="1652331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/>
              <a:t>유효문서 추출</a:t>
            </a:r>
            <a:endParaRPr lang="en-US" altLang="ko-KR" sz="1600" b="1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469354B-2AB5-4FB2-8B27-70988E68D73A}"/>
              </a:ext>
            </a:extLst>
          </p:cNvPr>
          <p:cNvSpPr/>
          <p:nvPr/>
        </p:nvSpPr>
        <p:spPr>
          <a:xfrm>
            <a:off x="3593278" y="1645969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카테고리 할당</a:t>
            </a:r>
            <a:endParaRPr lang="en-US" altLang="ko-KR" sz="1600" b="1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D0C7138-7F10-43B6-A3E9-F2E5F187B24C}"/>
              </a:ext>
            </a:extLst>
          </p:cNvPr>
          <p:cNvSpPr/>
          <p:nvPr/>
        </p:nvSpPr>
        <p:spPr>
          <a:xfrm>
            <a:off x="5116164" y="1648499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토픽 할당</a:t>
            </a:r>
            <a:endParaRPr lang="en-US" altLang="ko-KR" sz="1600" b="1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2611404-773C-4DC4-BA40-BA8D5AE3F6C1}"/>
              </a:ext>
            </a:extLst>
          </p:cNvPr>
          <p:cNvSpPr/>
          <p:nvPr/>
        </p:nvSpPr>
        <p:spPr>
          <a:xfrm>
            <a:off x="6559800" y="1652331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대표문서 추출</a:t>
            </a:r>
            <a:endParaRPr lang="en-US" altLang="ko-KR" sz="1600" b="1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681F287-C511-42B6-8D74-DB3CA890A96F}"/>
              </a:ext>
            </a:extLst>
          </p:cNvPr>
          <p:cNvSpPr/>
          <p:nvPr/>
        </p:nvSpPr>
        <p:spPr>
          <a:xfrm>
            <a:off x="8863620" y="2214400"/>
            <a:ext cx="2767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u="sng" dirty="0" err="1">
                <a:solidFill>
                  <a:srgbClr val="0645AD"/>
                </a:solidFill>
              </a:rPr>
              <a:t>전처리</a:t>
            </a:r>
            <a:endParaRPr lang="en-US" altLang="ko-KR" sz="2000" b="1" u="sng" dirty="0">
              <a:solidFill>
                <a:srgbClr val="0645AD"/>
              </a:solidFill>
            </a:endParaRPr>
          </a:p>
          <a:p>
            <a:endParaRPr lang="en-US" altLang="ko-KR" sz="2000" b="1" dirty="0">
              <a:solidFill>
                <a:srgbClr val="0645A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645AD"/>
                </a:solidFill>
              </a:rPr>
              <a:t>유효문서 추출</a:t>
            </a:r>
            <a:endParaRPr lang="en-US" altLang="ko-KR" sz="2000" b="1" dirty="0">
              <a:solidFill>
                <a:srgbClr val="0645AD"/>
              </a:solidFill>
            </a:endParaRPr>
          </a:p>
          <a:p>
            <a:endParaRPr lang="en-US" altLang="ko-KR" sz="2000" b="1" dirty="0">
              <a:solidFill>
                <a:srgbClr val="0645A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645AD"/>
                </a:solidFill>
              </a:rPr>
              <a:t>카테고리 할당</a:t>
            </a:r>
            <a:endParaRPr lang="en-US" altLang="ko-KR" sz="2000" b="1" dirty="0">
              <a:solidFill>
                <a:srgbClr val="0645AD"/>
              </a:solidFill>
            </a:endParaRPr>
          </a:p>
          <a:p>
            <a:endParaRPr lang="en-US" altLang="ko-KR" sz="2000" b="1" dirty="0">
              <a:solidFill>
                <a:srgbClr val="0645A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645AD"/>
                </a:solidFill>
              </a:rPr>
              <a:t>토픽 할당 </a:t>
            </a:r>
            <a:endParaRPr lang="en-US" altLang="ko-KR" sz="2000" b="1" dirty="0">
              <a:solidFill>
                <a:srgbClr val="0645AD"/>
              </a:solidFill>
            </a:endParaRPr>
          </a:p>
          <a:p>
            <a:endParaRPr lang="en-US" altLang="ko-KR" sz="2000" b="1" dirty="0">
              <a:solidFill>
                <a:srgbClr val="0645A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645AD"/>
                </a:solidFill>
              </a:rPr>
              <a:t>대표 문서 추출</a:t>
            </a:r>
            <a:endParaRPr lang="en-US" altLang="ko-KR" sz="2000" b="1" dirty="0">
              <a:solidFill>
                <a:srgbClr val="0645AD"/>
              </a:solidFill>
            </a:endParaRPr>
          </a:p>
        </p:txBody>
      </p:sp>
      <p:pic>
        <p:nvPicPr>
          <p:cNvPr id="192" name="그림 191">
            <a:extLst>
              <a:ext uri="{FF2B5EF4-FFF2-40B4-BE49-F238E27FC236}">
                <a16:creationId xmlns:a16="http://schemas.microsoft.com/office/drawing/2014/main" id="{E29FC1D8-3B50-41DF-B696-9CF5EB5AE9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921" y="2496517"/>
            <a:ext cx="254839" cy="329761"/>
          </a:xfrm>
          <a:prstGeom prst="rect">
            <a:avLst/>
          </a:prstGeom>
        </p:spPr>
      </p:pic>
      <p:pic>
        <p:nvPicPr>
          <p:cNvPr id="194" name="그림 193">
            <a:extLst>
              <a:ext uri="{FF2B5EF4-FFF2-40B4-BE49-F238E27FC236}">
                <a16:creationId xmlns:a16="http://schemas.microsoft.com/office/drawing/2014/main" id="{1A2B3023-3CCE-426E-B66C-E41C395482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691818">
            <a:off x="124380" y="2682650"/>
            <a:ext cx="953120" cy="1081704"/>
          </a:xfrm>
          <a:prstGeom prst="rect">
            <a:avLst/>
          </a:prstGeom>
        </p:spPr>
      </p:pic>
      <p:sp>
        <p:nvSpPr>
          <p:cNvPr id="195" name="말풍선: 타원형 194">
            <a:extLst>
              <a:ext uri="{FF2B5EF4-FFF2-40B4-BE49-F238E27FC236}">
                <a16:creationId xmlns:a16="http://schemas.microsoft.com/office/drawing/2014/main" id="{99BF0FC1-CD78-42D6-A50C-5F31254029BB}"/>
              </a:ext>
            </a:extLst>
          </p:cNvPr>
          <p:cNvSpPr/>
          <p:nvPr/>
        </p:nvSpPr>
        <p:spPr>
          <a:xfrm>
            <a:off x="1120480" y="2228538"/>
            <a:ext cx="1251553" cy="538290"/>
          </a:xfrm>
          <a:prstGeom prst="wedgeEllipseCallout">
            <a:avLst>
              <a:gd name="adj1" fmla="val -63526"/>
              <a:gd name="adj2" fmla="val 614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3FC2BDD-706B-4439-894C-C1E2B0E87CF9}"/>
              </a:ext>
            </a:extLst>
          </p:cNvPr>
          <p:cNvSpPr txBox="1"/>
          <p:nvPr/>
        </p:nvSpPr>
        <p:spPr>
          <a:xfrm>
            <a:off x="1445364" y="2349745"/>
            <a:ext cx="817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/>
              <a:t>ㄱㄱ</a:t>
            </a:r>
            <a:r>
              <a:rPr lang="en-US" altLang="ko-KR" sz="1500" b="1" dirty="0"/>
              <a:t> ! 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19256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/>
              <a:t>데이터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5551714" y="424299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A9C1E5F-F242-402A-9D9D-5995BE8BF97C}"/>
              </a:ext>
            </a:extLst>
          </p:cNvPr>
          <p:cNvSpPr/>
          <p:nvPr/>
        </p:nvSpPr>
        <p:spPr>
          <a:xfrm>
            <a:off x="7535863" y="1939513"/>
            <a:ext cx="4294186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5D16298-6794-4ECC-B9B2-348F75B5E9EB}"/>
              </a:ext>
            </a:extLst>
          </p:cNvPr>
          <p:cNvCxnSpPr>
            <a:cxnSpLocks/>
          </p:cNvCxnSpPr>
          <p:nvPr/>
        </p:nvCxnSpPr>
        <p:spPr>
          <a:xfrm>
            <a:off x="7535862" y="3145980"/>
            <a:ext cx="429418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6E933D-426E-47EA-B1A9-4D55D42B3D06}"/>
              </a:ext>
            </a:extLst>
          </p:cNvPr>
          <p:cNvSpPr txBox="1"/>
          <p:nvPr/>
        </p:nvSpPr>
        <p:spPr>
          <a:xfrm>
            <a:off x="7632442" y="3282867"/>
            <a:ext cx="40121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빅카인즈</a:t>
            </a:r>
            <a:r>
              <a:rPr lang="en-US" altLang="ko-KR" sz="1500" dirty="0"/>
              <a:t>(</a:t>
            </a:r>
            <a:r>
              <a:rPr lang="en-US" altLang="ko-KR" sz="1500" dirty="0" err="1"/>
              <a:t>Bigkinds</a:t>
            </a:r>
            <a:r>
              <a:rPr lang="en-US" altLang="ko-KR" sz="1500" dirty="0"/>
              <a:t>)</a:t>
            </a:r>
            <a:r>
              <a:rPr lang="ko-KR" altLang="en-US" sz="1500" dirty="0"/>
              <a:t>는 한국언론진흥재단의 뉴스데이터 분석 서비스다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b="1" dirty="0"/>
              <a:t>Owner</a:t>
            </a:r>
            <a:r>
              <a:rPr lang="en-US" altLang="ko-KR" sz="1500" dirty="0"/>
              <a:t> : </a:t>
            </a:r>
            <a:r>
              <a:rPr lang="ko-KR" altLang="en-US" sz="1500" dirty="0"/>
              <a:t>한국언론진흥재단</a:t>
            </a:r>
            <a:endParaRPr lang="en-US" altLang="ko-KR" sz="1500" dirty="0"/>
          </a:p>
          <a:p>
            <a:r>
              <a:rPr lang="en-US" altLang="ko-KR" sz="1500" b="1" dirty="0"/>
              <a:t>Year Launched </a:t>
            </a:r>
            <a:r>
              <a:rPr lang="en-US" altLang="ko-KR" sz="1500" dirty="0"/>
              <a:t>: 2017</a:t>
            </a:r>
          </a:p>
          <a:p>
            <a:r>
              <a:rPr lang="en-US" altLang="ko-KR" sz="1500" b="1" dirty="0"/>
              <a:t>Type of site </a:t>
            </a:r>
            <a:r>
              <a:rPr lang="en-US" altLang="ko-KR" sz="1500" dirty="0"/>
              <a:t>: Web search engine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People also search for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C4E97E-E2F2-4F58-A7EC-DDA2F5E3872D}"/>
              </a:ext>
            </a:extLst>
          </p:cNvPr>
          <p:cNvSpPr txBox="1"/>
          <p:nvPr/>
        </p:nvSpPr>
        <p:spPr>
          <a:xfrm>
            <a:off x="7664321" y="2225880"/>
            <a:ext cx="1632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Bigkinds</a:t>
            </a:r>
            <a:endParaRPr lang="en-US" altLang="ko-KR" sz="2500" b="1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1DA30F98-5725-4C11-963D-8B014D82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146" y="5655457"/>
            <a:ext cx="1423181" cy="392465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EE897AAD-DE84-442E-B75C-FC626199D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353" y="5632826"/>
            <a:ext cx="913747" cy="445996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9505D3A3-99F8-4140-94BF-B356D2A6D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9127" y="2367245"/>
            <a:ext cx="409575" cy="371475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9D42EB08-80ED-4AB1-9B9F-7BE4A60800BC}"/>
              </a:ext>
            </a:extLst>
          </p:cNvPr>
          <p:cNvSpPr/>
          <p:nvPr/>
        </p:nvSpPr>
        <p:spPr>
          <a:xfrm>
            <a:off x="7664320" y="2687923"/>
            <a:ext cx="1360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Media service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5B4CE57-4EB2-4B74-974B-B4F9C0BA2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120" y="2257889"/>
            <a:ext cx="1360008" cy="546432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034F1A5-4B5B-4F68-9437-AA08B481F9A3}"/>
              </a:ext>
            </a:extLst>
          </p:cNvPr>
          <p:cNvSpPr txBox="1"/>
          <p:nvPr/>
        </p:nvSpPr>
        <p:spPr>
          <a:xfrm>
            <a:off x="7433812" y="5626329"/>
            <a:ext cx="1821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rgbClr val="00B0F0"/>
                </a:solidFill>
              </a:rPr>
              <a:t>N</a:t>
            </a:r>
            <a:r>
              <a:rPr lang="en-US" altLang="ko-KR" sz="2200" b="1" dirty="0" err="1">
                <a:solidFill>
                  <a:srgbClr val="FF0000"/>
                </a:solidFill>
              </a:rPr>
              <a:t>e</a:t>
            </a:r>
            <a:r>
              <a:rPr lang="en-US" altLang="ko-KR" sz="2200" b="1" dirty="0" err="1">
                <a:solidFill>
                  <a:schemeClr val="accent4"/>
                </a:solidFill>
              </a:rPr>
              <a:t>w</a:t>
            </a:r>
            <a:r>
              <a:rPr lang="en-US" altLang="ko-KR" sz="2200" b="1" dirty="0" err="1">
                <a:solidFill>
                  <a:srgbClr val="00B0F0"/>
                </a:solidFill>
              </a:rPr>
              <a:t>s</a:t>
            </a:r>
            <a:r>
              <a:rPr lang="en-US" altLang="ko-KR" sz="2200" b="1" dirty="0" err="1">
                <a:solidFill>
                  <a:schemeClr val="accent6"/>
                </a:solidFill>
              </a:rPr>
              <a:t>_</a:t>
            </a:r>
            <a:r>
              <a:rPr lang="en-US" altLang="ko-KR" sz="2200" b="1" dirty="0" err="1">
                <a:solidFill>
                  <a:srgbClr val="00B0F0"/>
                </a:solidFill>
              </a:rPr>
              <a:t>i</a:t>
            </a:r>
            <a:r>
              <a:rPr lang="en-US" altLang="ko-KR" sz="2200" b="1" dirty="0" err="1">
                <a:solidFill>
                  <a:srgbClr val="FF0000"/>
                </a:solidFill>
              </a:rPr>
              <a:t>g</a:t>
            </a:r>
            <a:r>
              <a:rPr lang="en-US" altLang="ko-KR" sz="2200" b="1" dirty="0" err="1">
                <a:solidFill>
                  <a:schemeClr val="accent4"/>
                </a:solidFill>
              </a:rPr>
              <a:t>h</a:t>
            </a:r>
            <a:r>
              <a:rPr lang="en-US" altLang="ko-KR" sz="2200" b="1" dirty="0" err="1">
                <a:solidFill>
                  <a:srgbClr val="00B0F0"/>
                </a:solidFill>
              </a:rPr>
              <a:t>t</a:t>
            </a:r>
            <a:endParaRPr lang="ko-KR" altLang="en-US" sz="2200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97DCD-46DB-4142-80B4-D2248BA2F859}"/>
              </a:ext>
            </a:extLst>
          </p:cNvPr>
          <p:cNvSpPr txBox="1"/>
          <p:nvPr/>
        </p:nvSpPr>
        <p:spPr>
          <a:xfrm>
            <a:off x="334963" y="1939513"/>
            <a:ext cx="640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검색어 </a:t>
            </a:r>
            <a:r>
              <a:rPr lang="en-US" altLang="ko-KR" b="1" dirty="0"/>
              <a:t>: </a:t>
            </a:r>
            <a:r>
              <a:rPr lang="ko-KR" altLang="en-US" b="1" dirty="0" err="1"/>
              <a:t>미래에셋대우</a:t>
            </a:r>
            <a:r>
              <a:rPr lang="en-US" altLang="ko-KR" b="1" dirty="0"/>
              <a:t>, </a:t>
            </a:r>
            <a:r>
              <a:rPr lang="ko-KR" altLang="en-US" b="1" dirty="0"/>
              <a:t>삼성전자</a:t>
            </a:r>
            <a:r>
              <a:rPr lang="en-US" altLang="ko-KR" b="1" dirty="0"/>
              <a:t>, SK, </a:t>
            </a:r>
            <a:r>
              <a:rPr lang="ko-KR" altLang="en-US" b="1" dirty="0" err="1"/>
              <a:t>쏘카</a:t>
            </a:r>
            <a:r>
              <a:rPr lang="en-US" altLang="ko-KR" b="1" dirty="0"/>
              <a:t>, </a:t>
            </a:r>
            <a:r>
              <a:rPr lang="ko-KR" altLang="en-US" b="1" dirty="0"/>
              <a:t>카카오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데이터 크기 </a:t>
            </a:r>
            <a:r>
              <a:rPr lang="en-US" altLang="ko-KR" b="1" dirty="0"/>
              <a:t>: </a:t>
            </a:r>
            <a:r>
              <a:rPr lang="ko-KR" altLang="en-US" b="1" dirty="0"/>
              <a:t>검색어 당 </a:t>
            </a:r>
            <a:r>
              <a:rPr lang="en-US" altLang="ko-KR" b="1" dirty="0"/>
              <a:t>10,000</a:t>
            </a:r>
            <a:r>
              <a:rPr lang="ko-KR" altLang="en-US" b="1" dirty="0"/>
              <a:t>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B7EF7B-6192-43EA-B492-7902CECBB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51" y="2687127"/>
            <a:ext cx="6142672" cy="39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0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A17CF-D003-4E7B-B47B-05F983C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A6C8-C445-480B-9471-C869034FEADF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7A2110-D636-4A3C-8525-86CC5EF33A1B}"/>
              </a:ext>
            </a:extLst>
          </p:cNvPr>
          <p:cNvCxnSpPr>
            <a:cxnSpLocks/>
          </p:cNvCxnSpPr>
          <p:nvPr/>
        </p:nvCxnSpPr>
        <p:spPr>
          <a:xfrm>
            <a:off x="0" y="1250301"/>
            <a:ext cx="12192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0A7FDF-77E3-4584-B440-D40A34F22A2F}"/>
              </a:ext>
            </a:extLst>
          </p:cNvPr>
          <p:cNvSpPr txBox="1"/>
          <p:nvPr/>
        </p:nvSpPr>
        <p:spPr>
          <a:xfrm>
            <a:off x="269034" y="318290"/>
            <a:ext cx="225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00B0F0"/>
                </a:solidFill>
              </a:rPr>
              <a:t>N</a:t>
            </a:r>
            <a:r>
              <a:rPr lang="en-US" altLang="ko-KR" sz="3200" b="1" dirty="0" err="1">
                <a:solidFill>
                  <a:srgbClr val="FF0000"/>
                </a:solidFill>
              </a:rPr>
              <a:t>e</a:t>
            </a:r>
            <a:r>
              <a:rPr lang="en-US" altLang="ko-KR" sz="3200" b="1" dirty="0" err="1">
                <a:solidFill>
                  <a:schemeClr val="accent4"/>
                </a:solidFill>
              </a:rPr>
              <a:t>w</a:t>
            </a:r>
            <a:r>
              <a:rPr lang="en-US" altLang="ko-KR" sz="3200" b="1" dirty="0" err="1">
                <a:solidFill>
                  <a:srgbClr val="00B0F0"/>
                </a:solidFill>
              </a:rPr>
              <a:t>s</a:t>
            </a:r>
            <a:r>
              <a:rPr lang="en-US" altLang="ko-KR" sz="3200" b="1" dirty="0" err="1">
                <a:solidFill>
                  <a:schemeClr val="accent6"/>
                </a:solidFill>
              </a:rPr>
              <a:t>_</a:t>
            </a:r>
            <a:r>
              <a:rPr lang="en-US" altLang="ko-KR" sz="3200" b="1" dirty="0" err="1">
                <a:solidFill>
                  <a:srgbClr val="00B0F0"/>
                </a:solidFill>
              </a:rPr>
              <a:t>i</a:t>
            </a:r>
            <a:r>
              <a:rPr lang="en-US" altLang="ko-KR" sz="3200" b="1" dirty="0" err="1">
                <a:solidFill>
                  <a:srgbClr val="FF0000"/>
                </a:solidFill>
              </a:rPr>
              <a:t>g</a:t>
            </a:r>
            <a:r>
              <a:rPr lang="en-US" altLang="ko-KR" sz="3200" b="1" dirty="0" err="1">
                <a:solidFill>
                  <a:schemeClr val="accent4"/>
                </a:solidFill>
              </a:rPr>
              <a:t>h</a:t>
            </a:r>
            <a:r>
              <a:rPr lang="en-US" altLang="ko-KR" sz="3200" b="1" dirty="0" err="1">
                <a:solidFill>
                  <a:srgbClr val="00B0F0"/>
                </a:solidFill>
              </a:rPr>
              <a:t>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A3C12-287D-4EE2-BE43-20B51B592F3A}"/>
              </a:ext>
            </a:extLst>
          </p:cNvPr>
          <p:cNvSpPr/>
          <p:nvPr/>
        </p:nvSpPr>
        <p:spPr>
          <a:xfrm>
            <a:off x="2817846" y="346283"/>
            <a:ext cx="4718018" cy="584773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E7E92-FFB4-4262-B654-F8FFE1C6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1" y="442960"/>
            <a:ext cx="430888" cy="430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1F709-EF2F-4722-82D4-8E9B1045135D}"/>
              </a:ext>
            </a:extLst>
          </p:cNvPr>
          <p:cNvSpPr txBox="1"/>
          <p:nvPr/>
        </p:nvSpPr>
        <p:spPr>
          <a:xfrm>
            <a:off x="2992018" y="433630"/>
            <a:ext cx="637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처리 단계 </a:t>
            </a:r>
            <a:r>
              <a:rPr lang="en-US" altLang="ko-KR" sz="2200" dirty="0"/>
              <a:t>– </a:t>
            </a:r>
            <a:r>
              <a:rPr lang="ko-KR" altLang="en-US" sz="2200" dirty="0" err="1"/>
              <a:t>전처리</a:t>
            </a:r>
            <a:endParaRPr lang="ko-KR" altLang="en-US" sz="22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574AD5-402B-4E72-849A-F9C8CDF847E5}"/>
              </a:ext>
            </a:extLst>
          </p:cNvPr>
          <p:cNvCxnSpPr>
            <a:cxnSpLocks/>
          </p:cNvCxnSpPr>
          <p:nvPr/>
        </p:nvCxnSpPr>
        <p:spPr>
          <a:xfrm>
            <a:off x="5551714" y="424299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5A4444-A02C-4742-9F4F-22EC91E39937}"/>
              </a:ext>
            </a:extLst>
          </p:cNvPr>
          <p:cNvGrpSpPr/>
          <p:nvPr/>
        </p:nvGrpSpPr>
        <p:grpSpPr>
          <a:xfrm>
            <a:off x="7371185" y="1969136"/>
            <a:ext cx="4491750" cy="2761484"/>
            <a:chOff x="166396" y="1467406"/>
            <a:chExt cx="8143065" cy="4961079"/>
          </a:xfrm>
        </p:grpSpPr>
        <p:sp>
          <p:nvSpPr>
            <p:cNvPr id="89" name="구름 88">
              <a:extLst>
                <a:ext uri="{FF2B5EF4-FFF2-40B4-BE49-F238E27FC236}">
                  <a16:creationId xmlns:a16="http://schemas.microsoft.com/office/drawing/2014/main" id="{C75E827A-95B9-4AB0-A934-F644966EB5AB}"/>
                </a:ext>
              </a:extLst>
            </p:cNvPr>
            <p:cNvSpPr/>
            <p:nvPr/>
          </p:nvSpPr>
          <p:spPr>
            <a:xfrm>
              <a:off x="166396" y="3881156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래픽 89" descr="문서">
              <a:extLst>
                <a:ext uri="{FF2B5EF4-FFF2-40B4-BE49-F238E27FC236}">
                  <a16:creationId xmlns:a16="http://schemas.microsoft.com/office/drawing/2014/main" id="{82F11BDB-049A-4CFD-8CDC-0BE27837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1736836" y="4124909"/>
              <a:ext cx="304015" cy="304015"/>
            </a:xfrm>
            <a:prstGeom prst="rect">
              <a:avLst/>
            </a:prstGeom>
          </p:spPr>
        </p:pic>
        <p:pic>
          <p:nvPicPr>
            <p:cNvPr id="91" name="그래픽 90" descr="문서">
              <a:extLst>
                <a:ext uri="{FF2B5EF4-FFF2-40B4-BE49-F238E27FC236}">
                  <a16:creationId xmlns:a16="http://schemas.microsoft.com/office/drawing/2014/main" id="{63746C47-CEB5-42B6-A42B-A41F6239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513" y="4336957"/>
              <a:ext cx="304015" cy="304015"/>
            </a:xfrm>
            <a:prstGeom prst="rect">
              <a:avLst/>
            </a:prstGeom>
          </p:spPr>
        </p:pic>
        <p:pic>
          <p:nvPicPr>
            <p:cNvPr id="92" name="그래픽 91" descr="문서">
              <a:extLst>
                <a:ext uri="{FF2B5EF4-FFF2-40B4-BE49-F238E27FC236}">
                  <a16:creationId xmlns:a16="http://schemas.microsoft.com/office/drawing/2014/main" id="{0B57C0D4-DAF9-471E-BB82-3BD48A96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021125" y="4029446"/>
              <a:ext cx="304015" cy="304015"/>
            </a:xfrm>
            <a:prstGeom prst="rect">
              <a:avLst/>
            </a:prstGeom>
          </p:spPr>
        </p:pic>
        <p:pic>
          <p:nvPicPr>
            <p:cNvPr id="93" name="그래픽 92" descr="물음표">
              <a:extLst>
                <a:ext uri="{FF2B5EF4-FFF2-40B4-BE49-F238E27FC236}">
                  <a16:creationId xmlns:a16="http://schemas.microsoft.com/office/drawing/2014/main" id="{BF4858E2-73D5-45C6-98BE-B8B58C95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55" y="4366189"/>
              <a:ext cx="158552" cy="158552"/>
            </a:xfrm>
            <a:prstGeom prst="rect">
              <a:avLst/>
            </a:prstGeom>
          </p:spPr>
        </p:pic>
        <p:pic>
          <p:nvPicPr>
            <p:cNvPr id="94" name="그래픽 93" descr="느낌표">
              <a:extLst>
                <a:ext uri="{FF2B5EF4-FFF2-40B4-BE49-F238E27FC236}">
                  <a16:creationId xmlns:a16="http://schemas.microsoft.com/office/drawing/2014/main" id="{8506D0FB-93A6-4CE9-AB0E-0C295438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247" y="4273825"/>
              <a:ext cx="113244" cy="131821"/>
            </a:xfrm>
            <a:prstGeom prst="rect">
              <a:avLst/>
            </a:prstGeom>
          </p:spPr>
        </p:pic>
        <p:pic>
          <p:nvPicPr>
            <p:cNvPr id="95" name="그래픽 94" descr="닫힌 따옴표">
              <a:extLst>
                <a:ext uri="{FF2B5EF4-FFF2-40B4-BE49-F238E27FC236}">
                  <a16:creationId xmlns:a16="http://schemas.microsoft.com/office/drawing/2014/main" id="{800AA511-B462-4860-B660-3BA8E176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5639" y="3993096"/>
              <a:ext cx="248459" cy="248459"/>
            </a:xfrm>
            <a:prstGeom prst="rect">
              <a:avLst/>
            </a:prstGeom>
          </p:spPr>
        </p:pic>
        <p:pic>
          <p:nvPicPr>
            <p:cNvPr id="96" name="그래픽 95" descr="추가">
              <a:extLst>
                <a:ext uri="{FF2B5EF4-FFF2-40B4-BE49-F238E27FC236}">
                  <a16:creationId xmlns:a16="http://schemas.microsoft.com/office/drawing/2014/main" id="{0882D9EE-0FA9-46B9-88F7-C5E65CCD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712" y="4116789"/>
              <a:ext cx="113244" cy="113244"/>
            </a:xfrm>
            <a:prstGeom prst="rect">
              <a:avLst/>
            </a:prstGeom>
          </p:spPr>
        </p:pic>
        <p:pic>
          <p:nvPicPr>
            <p:cNvPr id="97" name="그래픽 96" descr="문서">
              <a:extLst>
                <a:ext uri="{FF2B5EF4-FFF2-40B4-BE49-F238E27FC236}">
                  <a16:creationId xmlns:a16="http://schemas.microsoft.com/office/drawing/2014/main" id="{1AF221BC-BD0E-40E9-8178-2E7D336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1836483" y="3917343"/>
              <a:ext cx="304015" cy="304015"/>
            </a:xfrm>
            <a:prstGeom prst="rect">
              <a:avLst/>
            </a:prstGeom>
          </p:spPr>
        </p:pic>
        <p:pic>
          <p:nvPicPr>
            <p:cNvPr id="98" name="그래픽 97" descr="문서">
              <a:extLst>
                <a:ext uri="{FF2B5EF4-FFF2-40B4-BE49-F238E27FC236}">
                  <a16:creationId xmlns:a16="http://schemas.microsoft.com/office/drawing/2014/main" id="{493B444A-9315-4B51-A64C-79C713D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074657" y="4250090"/>
              <a:ext cx="304014" cy="30401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BC77E24-3E3B-49C8-8044-20E00F94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0708" y="2961346"/>
              <a:ext cx="440984" cy="34075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E82793A-DFC2-4458-A88B-211295FA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6281" y="5464016"/>
              <a:ext cx="440984" cy="340760"/>
            </a:xfrm>
            <a:prstGeom prst="rect">
              <a:avLst/>
            </a:prstGeom>
          </p:spPr>
        </p:pic>
        <p:pic>
          <p:nvPicPr>
            <p:cNvPr id="101" name="그래픽 100" descr="문서">
              <a:extLst>
                <a:ext uri="{FF2B5EF4-FFF2-40B4-BE49-F238E27FC236}">
                  <a16:creationId xmlns:a16="http://schemas.microsoft.com/office/drawing/2014/main" id="{7BC5FCA8-E52D-4217-B8B8-36746E94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007179"/>
              <a:ext cx="302244" cy="302244"/>
            </a:xfrm>
            <a:prstGeom prst="rect">
              <a:avLst/>
            </a:prstGeom>
          </p:spPr>
        </p:pic>
        <p:pic>
          <p:nvPicPr>
            <p:cNvPr id="102" name="그래픽 101" descr="문서">
              <a:extLst>
                <a:ext uri="{FF2B5EF4-FFF2-40B4-BE49-F238E27FC236}">
                  <a16:creationId xmlns:a16="http://schemas.microsoft.com/office/drawing/2014/main" id="{C12E43BA-4F02-4890-9FC5-620B581B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8599" y="4308427"/>
              <a:ext cx="302244" cy="30224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46CF483-8138-4EEB-97E5-CE5D71BA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1045" y="4117368"/>
              <a:ext cx="440984" cy="340759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BC6EF0-5AA1-431C-B5A8-0AC5F38C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2523305"/>
              <a:ext cx="317165" cy="35762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9188D6F-0595-4C9B-B40D-94D557A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700" y="2919524"/>
              <a:ext cx="317165" cy="35762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FD0C16D-59DD-49FA-922F-D05BFEFF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330413"/>
              <a:ext cx="317165" cy="35762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3EBCAC8-B172-451F-AD4F-121A1083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523305"/>
              <a:ext cx="301368" cy="35762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E0757E1C-135B-452B-BCB5-459C4C85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2926243"/>
              <a:ext cx="301368" cy="35762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1FF0060-3010-4B6E-A249-FAAF5D72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330413"/>
              <a:ext cx="301368" cy="35762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66B54644-B9A3-4406-9D14-50D46090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3777356"/>
              <a:ext cx="317165" cy="35762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C1BA3E8-BE63-4FF5-8E5F-019F67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173574"/>
              <a:ext cx="317165" cy="35762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272D26-5508-461B-BDE8-17C603C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4584465"/>
              <a:ext cx="317165" cy="35762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37DAE72-8FE4-4839-937E-D79B83A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4" y="3777356"/>
              <a:ext cx="301368" cy="35762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118E9AD-22EA-42EE-ACD8-22B226FA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180294"/>
              <a:ext cx="301368" cy="35762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C78D083-71A0-4265-8D49-1E01C3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4584465"/>
              <a:ext cx="301368" cy="35762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80232A-61D0-4C60-BC27-113632B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076723"/>
              <a:ext cx="317165" cy="35762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F94E5D5-9233-4770-9892-995D717D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9" y="5472941"/>
              <a:ext cx="317165" cy="35762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8DE532-1CAA-4244-AF9A-BC10B48E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1698" y="5883831"/>
              <a:ext cx="317165" cy="35762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0CC900E-909F-494A-802D-32F58CF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3" y="5076723"/>
              <a:ext cx="301368" cy="35762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E4BF457-9806-4FF2-9F19-B02961A6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479661"/>
              <a:ext cx="301368" cy="357623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7182B13-5FE4-4710-A6A2-B45CE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7662" y="5883831"/>
              <a:ext cx="301368" cy="357623"/>
            </a:xfrm>
            <a:prstGeom prst="rect">
              <a:avLst/>
            </a:prstGeom>
          </p:spPr>
        </p:pic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6394FFFE-917C-448D-B022-7A9E18D0755F}"/>
                </a:ext>
              </a:extLst>
            </p:cNvPr>
            <p:cNvSpPr/>
            <p:nvPr/>
          </p:nvSpPr>
          <p:spPr>
            <a:xfrm>
              <a:off x="1097197" y="4074282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0AFC3B7-68E5-4F33-876D-6AB152CD7437}"/>
                </a:ext>
              </a:extLst>
            </p:cNvPr>
            <p:cNvSpPr/>
            <p:nvPr/>
          </p:nvSpPr>
          <p:spPr>
            <a:xfrm>
              <a:off x="2480933" y="4158301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90A8476-7685-49CD-BE0D-2595C681152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rot="5400000" flipH="1" flipV="1">
              <a:off x="3627064" y="3312800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B6565B1-FA7D-49DF-B995-A6947E1B709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3808137" y="4287748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8EBE987F-0661-481A-AE80-B46123DD9B62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3547792" y="4525906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78D4C745-1828-40C3-B6BF-C430262C6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706" y="270211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10F4A5EA-D4DE-49B8-8995-BF9345005CC5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06" y="3070981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13073BC9-425E-4D03-AC60-8867AA1CDC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386" y="3072851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F88323-9970-4EA0-9315-75D6DDAA966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26798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BE2591-855F-46DE-937C-444B3F57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255" y="3942731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3AC3DA6-6941-4233-B9E0-B801BC91EC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55" y="4311595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5E31F308-2B18-42B7-87D0-8B41DFD7A12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34" y="4313466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486E10A6-2E80-439A-A75D-B50A59974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094" y="525333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9916F6B-952B-4168-9B06-AD5D534B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8094" y="5622204"/>
              <a:ext cx="8781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6A0B7BD7-3C32-477D-AF32-7136C2E84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74" y="562407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601A237-F378-45C3-A128-7E40B2C8866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10505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240FEDA-69AB-46EB-85B9-7D8736FA084A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537867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93FC447-AE47-4B30-B0F9-F4AEB596D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393392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1051932E-3874-4D44-8A66-288516D9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359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C6C7E7-831F-4B65-B4A4-1A53D033EAE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47919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E90D6B4-F40E-4B16-A459-E6DB651CD8E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22913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EA07346-25D7-40DC-824A-DC02BB348626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5654318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E8932A4-CE33-448D-94C3-12280AD9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947" y="6087131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CC80E40-94E5-4E32-AA42-FE3D1B98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20" y="1987420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3BD3E3-3BE4-485D-A0E9-6A5DC18E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46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B87DF6-6B89-402F-A95F-7461A852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13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972DEEF-A710-4C2B-A4C2-3B93C9782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429" y="1987420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5C965F-55C9-4866-B73D-BA37FF0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77" y="1987420"/>
              <a:ext cx="0" cy="4416071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E1F3BF5-8D80-4FC3-8D42-A9663EE6AE62}"/>
                </a:ext>
              </a:extLst>
            </p:cNvPr>
            <p:cNvSpPr/>
            <p:nvPr/>
          </p:nvSpPr>
          <p:spPr>
            <a:xfrm>
              <a:off x="773955" y="1467406"/>
              <a:ext cx="10542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/>
                <a:t>전처리</a:t>
              </a:r>
              <a:endParaRPr lang="en-US" altLang="ko-KR" sz="10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AD5CA7-AA46-4AD5-BDD4-693D2B990EC7}"/>
                </a:ext>
              </a:extLst>
            </p:cNvPr>
            <p:cNvSpPr/>
            <p:nvPr/>
          </p:nvSpPr>
          <p:spPr>
            <a:xfrm>
              <a:off x="1821040" y="1469420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유효문서 추출</a:t>
              </a:r>
              <a:endParaRPr lang="en-US" altLang="ko-KR" sz="10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EE0F9FC-C18A-4C0E-8253-36BF8BB31C5A}"/>
                </a:ext>
              </a:extLst>
            </p:cNvPr>
            <p:cNvSpPr/>
            <p:nvPr/>
          </p:nvSpPr>
          <p:spPr>
            <a:xfrm>
              <a:off x="3453818" y="1467406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카테고리 할당</a:t>
              </a:r>
              <a:endParaRPr lang="en-US" altLang="ko-KR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56576E4-BF65-4DF7-A1AB-7264B9DCE4D0}"/>
                </a:ext>
              </a:extLst>
            </p:cNvPr>
            <p:cNvSpPr/>
            <p:nvPr/>
          </p:nvSpPr>
          <p:spPr>
            <a:xfrm>
              <a:off x="5082768" y="1473282"/>
              <a:ext cx="1374739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토픽 할당</a:t>
              </a:r>
              <a:endParaRPr lang="en-US" altLang="ko-KR" sz="1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9E0F8AE-4059-4D82-AB2D-2D614A8BDB19}"/>
                </a:ext>
              </a:extLst>
            </p:cNvPr>
            <p:cNvSpPr/>
            <p:nvPr/>
          </p:nvSpPr>
          <p:spPr>
            <a:xfrm>
              <a:off x="6459856" y="1471414"/>
              <a:ext cx="1849605" cy="455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/>
                <a:t>대표문서 추출</a:t>
              </a:r>
              <a:endParaRPr lang="en-US" altLang="ko-KR" sz="1000" b="1" dirty="0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B3C1F5-9219-40E6-AE11-13C87728256D}"/>
              </a:ext>
            </a:extLst>
          </p:cNvPr>
          <p:cNvSpPr/>
          <p:nvPr/>
        </p:nvSpPr>
        <p:spPr>
          <a:xfrm>
            <a:off x="7347529" y="1942570"/>
            <a:ext cx="4515405" cy="439083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E2F95-E17F-4FA9-A209-26EADDCB2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63597" y="5011330"/>
            <a:ext cx="702040" cy="84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4F8E3-9EC5-482A-8E08-1DEEB75E7F39}"/>
              </a:ext>
            </a:extLst>
          </p:cNvPr>
          <p:cNvSpPr txBox="1"/>
          <p:nvPr/>
        </p:nvSpPr>
        <p:spPr>
          <a:xfrm>
            <a:off x="375125" y="4012119"/>
            <a:ext cx="2727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[</a:t>
            </a:r>
            <a:r>
              <a:rPr lang="ko-KR" altLang="en-US" sz="2200" b="1" dirty="0"/>
              <a:t>검사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확인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검출</a:t>
            </a:r>
            <a:r>
              <a:rPr lang="en-US" altLang="ko-KR" sz="2200" b="1" dirty="0"/>
              <a:t>…]</a:t>
            </a:r>
            <a:endParaRPr lang="ko-KR" altLang="en-US" sz="2200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58363-1D0C-4B85-9ED9-B157F0972F46}"/>
              </a:ext>
            </a:extLst>
          </p:cNvPr>
          <p:cNvSpPr txBox="1"/>
          <p:nvPr/>
        </p:nvSpPr>
        <p:spPr>
          <a:xfrm>
            <a:off x="4006439" y="4049047"/>
            <a:ext cx="1046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A9D4A6-572E-44AD-9E72-161D6E8C14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57565" y="3911648"/>
            <a:ext cx="959989" cy="705687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198A53D8-D32D-463B-89CB-61783C781326}"/>
              </a:ext>
            </a:extLst>
          </p:cNvPr>
          <p:cNvSpPr txBox="1"/>
          <p:nvPr/>
        </p:nvSpPr>
        <p:spPr>
          <a:xfrm>
            <a:off x="418839" y="5389920"/>
            <a:ext cx="2944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‘</a:t>
            </a:r>
            <a:r>
              <a:rPr lang="ko-KR" altLang="en-US" sz="2200" b="1" dirty="0" err="1"/>
              <a:t>뉴사이트</a:t>
            </a:r>
            <a:r>
              <a:rPr lang="ko-KR" altLang="en-US" sz="2200" b="1" dirty="0"/>
              <a:t> </a:t>
            </a:r>
            <a:r>
              <a:rPr lang="ko-KR" altLang="en-US" sz="2200" b="1" dirty="0" err="1"/>
              <a:t>넘모</a:t>
            </a:r>
            <a:r>
              <a:rPr lang="ko-KR" altLang="en-US" sz="2200" b="1" dirty="0"/>
              <a:t> </a:t>
            </a:r>
            <a:r>
              <a:rPr lang="ko-KR" altLang="en-US" sz="2200" b="1" dirty="0" err="1"/>
              <a:t>좋흔</a:t>
            </a:r>
            <a:r>
              <a:rPr lang="ko-KR" altLang="en-US" sz="2200" b="1" dirty="0"/>
              <a:t> </a:t>
            </a:r>
            <a:r>
              <a:rPr lang="ko-KR" altLang="en-US" sz="2200" b="1" dirty="0" err="1"/>
              <a:t>사이트에효</a:t>
            </a:r>
            <a:r>
              <a:rPr lang="en-US" altLang="ko-KR" sz="2200" b="1" dirty="0"/>
              <a:t>!’</a:t>
            </a:r>
            <a:endParaRPr lang="ko-KR" altLang="en-US" sz="22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517DD3E-F814-4510-B90C-B9CD2A1F9837}"/>
              </a:ext>
            </a:extLst>
          </p:cNvPr>
          <p:cNvSpPr/>
          <p:nvPr/>
        </p:nvSpPr>
        <p:spPr>
          <a:xfrm>
            <a:off x="3338638" y="5410066"/>
            <a:ext cx="806851" cy="4143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3F04B09-B917-4207-808F-C8AE4B0E0421}"/>
              </a:ext>
            </a:extLst>
          </p:cNvPr>
          <p:cNvSpPr txBox="1"/>
          <p:nvPr/>
        </p:nvSpPr>
        <p:spPr>
          <a:xfrm>
            <a:off x="4303523" y="5393559"/>
            <a:ext cx="2758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[</a:t>
            </a:r>
            <a:r>
              <a:rPr lang="ko-KR" altLang="en-US" sz="2200" b="1" dirty="0" err="1"/>
              <a:t>뉴사이트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사이트</a:t>
            </a:r>
            <a:r>
              <a:rPr lang="en-US" altLang="ko-KR" sz="2200" b="1" dirty="0"/>
              <a:t>]</a:t>
            </a:r>
            <a:endParaRPr lang="ko-KR" altLang="en-US" sz="2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FCBBB4-0617-4DDE-A929-3D26C9DAC237}"/>
              </a:ext>
            </a:extLst>
          </p:cNvPr>
          <p:cNvGrpSpPr/>
          <p:nvPr/>
        </p:nvGrpSpPr>
        <p:grpSpPr>
          <a:xfrm>
            <a:off x="424104" y="2086938"/>
            <a:ext cx="3245585" cy="1018735"/>
            <a:chOff x="835997" y="2086921"/>
            <a:chExt cx="2377132" cy="746142"/>
          </a:xfrm>
        </p:grpSpPr>
        <p:sp>
          <p:nvSpPr>
            <p:cNvPr id="167" name="구름 166">
              <a:extLst>
                <a:ext uri="{FF2B5EF4-FFF2-40B4-BE49-F238E27FC236}">
                  <a16:creationId xmlns:a16="http://schemas.microsoft.com/office/drawing/2014/main" id="{D89E83E9-98A5-441A-BD1E-1AFB322049DC}"/>
                </a:ext>
              </a:extLst>
            </p:cNvPr>
            <p:cNvSpPr/>
            <p:nvPr/>
          </p:nvSpPr>
          <p:spPr>
            <a:xfrm>
              <a:off x="835997" y="2089923"/>
              <a:ext cx="756798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8" name="그래픽 167" descr="물음표">
              <a:extLst>
                <a:ext uri="{FF2B5EF4-FFF2-40B4-BE49-F238E27FC236}">
                  <a16:creationId xmlns:a16="http://schemas.microsoft.com/office/drawing/2014/main" id="{5DA5D2C7-61D6-4D5D-817D-6D34D4227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07556" y="2574956"/>
              <a:ext cx="158552" cy="158552"/>
            </a:xfrm>
            <a:prstGeom prst="rect">
              <a:avLst/>
            </a:prstGeom>
          </p:spPr>
        </p:pic>
        <p:pic>
          <p:nvPicPr>
            <p:cNvPr id="169" name="그래픽 168" descr="느낌표">
              <a:extLst>
                <a:ext uri="{FF2B5EF4-FFF2-40B4-BE49-F238E27FC236}">
                  <a16:creationId xmlns:a16="http://schemas.microsoft.com/office/drawing/2014/main" id="{695A6F4A-0740-4A20-8D07-1343EED4F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2848" y="2482592"/>
              <a:ext cx="113244" cy="131821"/>
            </a:xfrm>
            <a:prstGeom prst="rect">
              <a:avLst/>
            </a:prstGeom>
          </p:spPr>
        </p:pic>
        <p:pic>
          <p:nvPicPr>
            <p:cNvPr id="170" name="그래픽 169" descr="닫힌 따옴표">
              <a:extLst>
                <a:ext uri="{FF2B5EF4-FFF2-40B4-BE49-F238E27FC236}">
                  <a16:creationId xmlns:a16="http://schemas.microsoft.com/office/drawing/2014/main" id="{BB51551C-A093-4482-8920-A42F41F0B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5240" y="2201863"/>
              <a:ext cx="248459" cy="248459"/>
            </a:xfrm>
            <a:prstGeom prst="rect">
              <a:avLst/>
            </a:prstGeom>
          </p:spPr>
        </p:pic>
        <p:pic>
          <p:nvPicPr>
            <p:cNvPr id="171" name="그래픽 170" descr="추가">
              <a:extLst>
                <a:ext uri="{FF2B5EF4-FFF2-40B4-BE49-F238E27FC236}">
                  <a16:creationId xmlns:a16="http://schemas.microsoft.com/office/drawing/2014/main" id="{67FE4B0C-39AC-4300-8222-A3CCD13D2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30313" y="2325556"/>
              <a:ext cx="113244" cy="113244"/>
            </a:xfrm>
            <a:prstGeom prst="rect">
              <a:avLst/>
            </a:prstGeom>
          </p:spPr>
        </p:pic>
        <p:pic>
          <p:nvPicPr>
            <p:cNvPr id="172" name="그래픽 171" descr="문서">
              <a:extLst>
                <a:ext uri="{FF2B5EF4-FFF2-40B4-BE49-F238E27FC236}">
                  <a16:creationId xmlns:a16="http://schemas.microsoft.com/office/drawing/2014/main" id="{E184C002-7928-451A-A6E2-84F6543FD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2571294" y="2294487"/>
              <a:ext cx="304015" cy="304015"/>
            </a:xfrm>
            <a:prstGeom prst="rect">
              <a:avLst/>
            </a:prstGeom>
          </p:spPr>
        </p:pic>
        <p:pic>
          <p:nvPicPr>
            <p:cNvPr id="173" name="그래픽 172" descr="문서">
              <a:extLst>
                <a:ext uri="{FF2B5EF4-FFF2-40B4-BE49-F238E27FC236}">
                  <a16:creationId xmlns:a16="http://schemas.microsoft.com/office/drawing/2014/main" id="{0CE3F889-85CE-41DA-B88B-E02EFAF1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22971" y="2506535"/>
              <a:ext cx="304015" cy="304015"/>
            </a:xfrm>
            <a:prstGeom prst="rect">
              <a:avLst/>
            </a:prstGeom>
          </p:spPr>
        </p:pic>
        <p:pic>
          <p:nvPicPr>
            <p:cNvPr id="174" name="그래픽 173" descr="문서">
              <a:extLst>
                <a:ext uri="{FF2B5EF4-FFF2-40B4-BE49-F238E27FC236}">
                  <a16:creationId xmlns:a16="http://schemas.microsoft.com/office/drawing/2014/main" id="{1B810234-CAE2-42E5-83F6-34075622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855583" y="2199024"/>
              <a:ext cx="304015" cy="304015"/>
            </a:xfrm>
            <a:prstGeom prst="rect">
              <a:avLst/>
            </a:prstGeom>
          </p:spPr>
        </p:pic>
        <p:pic>
          <p:nvPicPr>
            <p:cNvPr id="175" name="그래픽 174" descr="문서">
              <a:extLst>
                <a:ext uri="{FF2B5EF4-FFF2-40B4-BE49-F238E27FC236}">
                  <a16:creationId xmlns:a16="http://schemas.microsoft.com/office/drawing/2014/main" id="{2DE7CC8F-84C0-425F-B8CD-F1E57E2D9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2670941" y="2086921"/>
              <a:ext cx="304015" cy="304015"/>
            </a:xfrm>
            <a:prstGeom prst="rect">
              <a:avLst/>
            </a:prstGeom>
          </p:spPr>
        </p:pic>
        <p:pic>
          <p:nvPicPr>
            <p:cNvPr id="176" name="그래픽 175" descr="문서">
              <a:extLst>
                <a:ext uri="{FF2B5EF4-FFF2-40B4-BE49-F238E27FC236}">
                  <a16:creationId xmlns:a16="http://schemas.microsoft.com/office/drawing/2014/main" id="{FA410898-57B0-46A5-AF0A-08C832BF4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2909115" y="2419668"/>
              <a:ext cx="304014" cy="304014"/>
            </a:xfrm>
            <a:prstGeom prst="rect">
              <a:avLst/>
            </a:prstGeom>
          </p:spPr>
        </p:pic>
        <p:sp>
          <p:nvSpPr>
            <p:cNvPr id="193" name="화살표: 오른쪽 192">
              <a:extLst>
                <a:ext uri="{FF2B5EF4-FFF2-40B4-BE49-F238E27FC236}">
                  <a16:creationId xmlns:a16="http://schemas.microsoft.com/office/drawing/2014/main" id="{2CF308E7-DC49-4957-9D50-05929143D1E1}"/>
                </a:ext>
              </a:extLst>
            </p:cNvPr>
            <p:cNvSpPr/>
            <p:nvPr/>
          </p:nvSpPr>
          <p:spPr>
            <a:xfrm>
              <a:off x="1869286" y="2291225"/>
              <a:ext cx="517266" cy="26565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87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1106</Words>
  <Application>Microsoft Office PowerPoint</Application>
  <PresentationFormat>와이드스크린</PresentationFormat>
  <Paragraphs>398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승현</dc:creator>
  <cp:lastModifiedBy>백 승현</cp:lastModifiedBy>
  <cp:revision>440</cp:revision>
  <dcterms:created xsi:type="dcterms:W3CDTF">2019-05-22T00:07:51Z</dcterms:created>
  <dcterms:modified xsi:type="dcterms:W3CDTF">2019-05-23T03:53:39Z</dcterms:modified>
</cp:coreProperties>
</file>