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E1A5C-D912-4DC3-9585-B1CC79E97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387CD4-E18A-425C-AF70-171F70DFA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E2D5C-016F-4C70-8A1B-5516BFB0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412FA-741E-4945-8E24-752A5213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E6558-B8BF-4BB6-9271-D9FB54E0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8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1643E-0411-40E7-B9D2-036ED4DD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4BC3C2-E0F7-458B-AC89-3EB2A98F9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35673-CE67-4731-9BC7-D547692D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B91C5-C105-4D13-A867-71BC4ABB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D14DC-4DDF-453E-9290-EEA405A5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0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6C9517-36B8-4435-84A4-3D59EA904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29B37C-2EE0-41BF-86A6-F0835B233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BB2E4-12B2-45C4-8972-C4EF3AE1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561ED-1A37-41AE-9302-F9B93C5F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B9C63-A880-4AF1-B9C1-139B52E5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5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B99D-AEF7-4465-B0EB-684A1E0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EB997-BC4A-4578-BFBE-0A7C890B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1F202-73B3-42B6-9686-A288810C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F69D-0C75-401B-8D4C-1362D392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472A3-ACE5-455D-A993-B75DE3C6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8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D067C-4921-4AD3-A6DD-C093A476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80E04-2B22-4E56-B1E6-7CB130193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A5632-E6DB-49F1-A0E1-A38FAB67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5C5A4-D81D-4DFB-B7B3-67B3DB96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447EC-FA34-4997-9D65-EA5B0806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2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43809-51C5-4486-840B-25BDB377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6153C-DE83-4550-AB49-BF34B59C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9CE14-3D1D-41AE-9DD0-3B55D723E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40F27-1B78-4B44-AA50-F05B93E3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5DB66-F07A-4AB0-A51B-E36C408E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DFE1F-1854-4762-8017-36D1B814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5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4AFC4-18A6-47EF-904F-FE912508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E57FE-7675-46F7-87E6-EAD94EF3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BB3921-CE8D-445E-86CE-6469FB17B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66B46B-F3E1-4D9B-8D21-D9DD7403C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836385-242B-446C-9FF5-7D12BF477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FAF561-6E2B-4AA9-B8CE-E66EDDD3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A2E04F-CDE3-4F40-BA9A-5ADD4305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7939AA-B48A-4710-8A40-51C649FA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1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14648-A993-44F2-9992-2FE9975C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8EDFD5-9E31-4BBB-B025-EC3444B2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460A71-398F-4A10-9DD8-F0607625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E3DB7-51CF-4D41-9F48-586E14CE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658265-E53C-4D69-B4CF-0CC9CBC7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E7FAB7-1CA0-4803-AB7F-876E8287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1D553-C51D-42C0-9A4D-AD9D5AA6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3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9BE85-8B1A-4DF4-A566-3D64B9D2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58210-5ECD-4285-8893-8409D2C4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87A81-1692-4FED-91ED-FBEAC21E1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2BF0D-1317-495B-9D1C-86F37FA9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38680-D774-44D9-854A-7E0B63B0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5AC2B-2499-4C78-B382-DC8E2FFF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2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778A9-2620-43E8-BF35-78F75833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41C0BD-5B43-46DC-9028-9246AADA1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AB860-221A-4355-B9E7-066531CF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79269-4D8E-4428-9D04-42BD2D51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B9246-D59E-49C0-822B-31E18F93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AAB69-8AEB-444E-AF06-C0932CBD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1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E9CDC0-E391-42A7-B879-D58C1C3A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75E56-0B16-4111-9FD6-B746C68C0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B6DDC-4E51-422A-B9EC-7AA3F266B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23BA-7B9C-492A-8FFB-AC594CAFFBDC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73E92-8877-4EB4-A01D-5DC61A1EC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F370D-5ABA-4C8A-91E5-5A23F3404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A80B-D44F-4067-96FB-CFFA29B6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4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279BEC-5A37-45BE-8859-7A16F55DA19D}"/>
              </a:ext>
            </a:extLst>
          </p:cNvPr>
          <p:cNvSpPr/>
          <p:nvPr/>
        </p:nvSpPr>
        <p:spPr>
          <a:xfrm>
            <a:off x="4751229" y="1957590"/>
            <a:ext cx="3090930" cy="592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제목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Newsight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D08BB7-A899-42E6-BD6E-64466C2D85C8}"/>
              </a:ext>
            </a:extLst>
          </p:cNvPr>
          <p:cNvSpPr/>
          <p:nvPr/>
        </p:nvSpPr>
        <p:spPr>
          <a:xfrm>
            <a:off x="182897" y="3132786"/>
            <a:ext cx="11704303" cy="592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검색창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dirty="0"/>
          </a:p>
        </p:txBody>
      </p:sp>
      <p:pic>
        <p:nvPicPr>
          <p:cNvPr id="7" name="그래픽 6" descr="돋보기">
            <a:extLst>
              <a:ext uri="{FF2B5EF4-FFF2-40B4-BE49-F238E27FC236}">
                <a16:creationId xmlns:a16="http://schemas.microsoft.com/office/drawing/2014/main" id="{7BAF7274-7758-4315-B7B2-426A3634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6033" y="3132786"/>
            <a:ext cx="601013" cy="6010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74C10B-248B-4D8B-BF91-AD68174A14A6}"/>
              </a:ext>
            </a:extLst>
          </p:cNvPr>
          <p:cNvSpPr/>
          <p:nvPr/>
        </p:nvSpPr>
        <p:spPr>
          <a:xfrm>
            <a:off x="5382052" y="6361022"/>
            <a:ext cx="1829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&lt;1 main page&gt;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62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9A7150-B7DA-46B7-82A3-FEC5565ACE86}"/>
              </a:ext>
            </a:extLst>
          </p:cNvPr>
          <p:cNvSpPr/>
          <p:nvPr/>
        </p:nvSpPr>
        <p:spPr>
          <a:xfrm>
            <a:off x="4560304" y="6408620"/>
            <a:ext cx="2924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&lt;2 category graph page&gt;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6EEAF8-56E0-4E72-B2E8-0A9CC3683EBC}"/>
              </a:ext>
            </a:extLst>
          </p:cNvPr>
          <p:cNvSpPr/>
          <p:nvPr/>
        </p:nvSpPr>
        <p:spPr>
          <a:xfrm>
            <a:off x="170018" y="1038130"/>
            <a:ext cx="11851963" cy="2614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EA38DB-89D5-4DD3-BEEC-41F81408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549" y="1169904"/>
            <a:ext cx="4073535" cy="2286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86C0B-8C7D-4A53-838F-8013185ACF45}"/>
              </a:ext>
            </a:extLst>
          </p:cNvPr>
          <p:cNvSpPr txBox="1"/>
          <p:nvPr/>
        </p:nvSpPr>
        <p:spPr>
          <a:xfrm>
            <a:off x="170018" y="1234276"/>
            <a:ext cx="30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&lt;word cloud or tag cloud&gt;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BBB062-0B40-46BB-A270-75DEE9132A2A}"/>
              </a:ext>
            </a:extLst>
          </p:cNvPr>
          <p:cNvSpPr/>
          <p:nvPr/>
        </p:nvSpPr>
        <p:spPr>
          <a:xfrm>
            <a:off x="170018" y="3944393"/>
            <a:ext cx="11851963" cy="2357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325D2-E7D6-4E6D-90D9-5F228B9D3BB5}"/>
              </a:ext>
            </a:extLst>
          </p:cNvPr>
          <p:cNvSpPr txBox="1"/>
          <p:nvPr/>
        </p:nvSpPr>
        <p:spPr>
          <a:xfrm>
            <a:off x="219713" y="4069001"/>
            <a:ext cx="464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기사 출현 빈도 시계열 그래프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0A4D72-2800-4A71-8331-E401B119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58" y="4069001"/>
            <a:ext cx="2842283" cy="20206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10869C-9833-4F7B-9FF0-7358D8BE6D9D}"/>
              </a:ext>
            </a:extLst>
          </p:cNvPr>
          <p:cNvSpPr/>
          <p:nvPr/>
        </p:nvSpPr>
        <p:spPr>
          <a:xfrm>
            <a:off x="170018" y="64394"/>
            <a:ext cx="11851964" cy="80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5B27B8-7D32-4A0A-89AB-51843D691769}"/>
              </a:ext>
            </a:extLst>
          </p:cNvPr>
          <p:cNvSpPr/>
          <p:nvPr/>
        </p:nvSpPr>
        <p:spPr>
          <a:xfrm>
            <a:off x="360608" y="218941"/>
            <a:ext cx="1931831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A14168-F24E-4EFE-86B8-4B76822C40EC}"/>
              </a:ext>
            </a:extLst>
          </p:cNvPr>
          <p:cNvSpPr/>
          <p:nvPr/>
        </p:nvSpPr>
        <p:spPr>
          <a:xfrm>
            <a:off x="2444839" y="224154"/>
            <a:ext cx="1931831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763417-F473-4F7B-BE26-F4500B7DA77D}"/>
              </a:ext>
            </a:extLst>
          </p:cNvPr>
          <p:cNvSpPr/>
          <p:nvPr/>
        </p:nvSpPr>
        <p:spPr>
          <a:xfrm>
            <a:off x="4529070" y="228239"/>
            <a:ext cx="1931831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5D6019-3AED-4F9B-945E-3D2E619D9E2B}"/>
              </a:ext>
            </a:extLst>
          </p:cNvPr>
          <p:cNvSpPr/>
          <p:nvPr/>
        </p:nvSpPr>
        <p:spPr>
          <a:xfrm>
            <a:off x="6613301" y="218940"/>
            <a:ext cx="517256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EEC3A04C-B280-40F3-BEB6-6050272A2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1496" y="266161"/>
            <a:ext cx="394953" cy="3949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A5F0EE-A07E-4825-A34B-24FA8D49E56A}"/>
              </a:ext>
            </a:extLst>
          </p:cNvPr>
          <p:cNvSpPr txBox="1"/>
          <p:nvPr/>
        </p:nvSpPr>
        <p:spPr>
          <a:xfrm>
            <a:off x="423078" y="311354"/>
            <a:ext cx="1869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btn</a:t>
            </a:r>
            <a:r>
              <a:rPr lang="en-US" altLang="ko-KR" sz="1300" dirty="0"/>
              <a:t> main page&gt;</a:t>
            </a:r>
            <a:endParaRPr lang="ko-KR" alt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94C10-58F5-4DB0-A3A4-769EB1518140}"/>
              </a:ext>
            </a:extLst>
          </p:cNvPr>
          <p:cNvSpPr txBox="1"/>
          <p:nvPr/>
        </p:nvSpPr>
        <p:spPr>
          <a:xfrm>
            <a:off x="2476073" y="322658"/>
            <a:ext cx="1869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btn</a:t>
            </a:r>
            <a:r>
              <a:rPr lang="en-US" altLang="ko-KR" sz="1300" dirty="0"/>
              <a:t> category page&gt;</a:t>
            </a:r>
            <a:endParaRPr lang="ko-KR" altLang="en-US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16145-EAE6-4BE1-8907-E8899586B68A}"/>
              </a:ext>
            </a:extLst>
          </p:cNvPr>
          <p:cNvSpPr txBox="1"/>
          <p:nvPr/>
        </p:nvSpPr>
        <p:spPr>
          <a:xfrm>
            <a:off x="4560304" y="322658"/>
            <a:ext cx="1869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btn</a:t>
            </a:r>
            <a:r>
              <a:rPr lang="en-US" altLang="ko-KR" sz="1300" dirty="0"/>
              <a:t> topic page&gt;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F4A629-7658-4787-8173-13D9B1EA1F6B}"/>
              </a:ext>
            </a:extLst>
          </p:cNvPr>
          <p:cNvSpPr txBox="1"/>
          <p:nvPr/>
        </p:nvSpPr>
        <p:spPr>
          <a:xfrm>
            <a:off x="6877318" y="322658"/>
            <a:ext cx="31322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 err="1"/>
              <a:t>검색창</a:t>
            </a:r>
            <a:r>
              <a:rPr lang="ko-KR" altLang="en-US" sz="1300" dirty="0"/>
              <a:t> </a:t>
            </a:r>
            <a:r>
              <a:rPr lang="en-US" altLang="ko-KR" sz="1300" dirty="0"/>
              <a:t>– main page </a:t>
            </a:r>
            <a:r>
              <a:rPr lang="ko-KR" altLang="en-US" sz="1300" dirty="0"/>
              <a:t>랑 동일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1157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339A-D49D-40A3-AF3D-EA4BA061163E}"/>
              </a:ext>
            </a:extLst>
          </p:cNvPr>
          <p:cNvSpPr/>
          <p:nvPr/>
        </p:nvSpPr>
        <p:spPr>
          <a:xfrm>
            <a:off x="5295809" y="6358663"/>
            <a:ext cx="185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&lt;3 Topic page&gt;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4D1228-3D8E-498A-AD83-B996B5EFFCB1}"/>
              </a:ext>
            </a:extLst>
          </p:cNvPr>
          <p:cNvSpPr/>
          <p:nvPr/>
        </p:nvSpPr>
        <p:spPr>
          <a:xfrm>
            <a:off x="170018" y="1038130"/>
            <a:ext cx="11851963" cy="2411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A22CB-21BF-4287-B195-1E9BD2BB2A79}"/>
              </a:ext>
            </a:extLst>
          </p:cNvPr>
          <p:cNvSpPr txBox="1"/>
          <p:nvPr/>
        </p:nvSpPr>
        <p:spPr>
          <a:xfrm>
            <a:off x="265201" y="1206369"/>
            <a:ext cx="44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토픽별</a:t>
            </a:r>
            <a:r>
              <a:rPr lang="ko-KR" altLang="en-US" dirty="0"/>
              <a:t> 기사 출현 빈도 시계열 그래프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09513D-21A2-4DF8-9AA9-5454BE486D16}"/>
              </a:ext>
            </a:extLst>
          </p:cNvPr>
          <p:cNvSpPr/>
          <p:nvPr/>
        </p:nvSpPr>
        <p:spPr>
          <a:xfrm>
            <a:off x="170018" y="3574752"/>
            <a:ext cx="11851962" cy="2629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2BD64-7403-43F3-87ED-8A42271F85E4}"/>
              </a:ext>
            </a:extLst>
          </p:cNvPr>
          <p:cNvSpPr txBox="1"/>
          <p:nvPr/>
        </p:nvSpPr>
        <p:spPr>
          <a:xfrm>
            <a:off x="226955" y="3709690"/>
            <a:ext cx="359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토픽별</a:t>
            </a:r>
            <a:r>
              <a:rPr lang="ko-KR" altLang="en-US" dirty="0"/>
              <a:t> 대표기사 </a:t>
            </a:r>
            <a:r>
              <a:rPr lang="ko-KR" altLang="en-US" dirty="0" err="1"/>
              <a:t>시간순</a:t>
            </a:r>
            <a:r>
              <a:rPr lang="ko-KR" altLang="en-US" dirty="0"/>
              <a:t> 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4DE794-1F72-48FB-B0FC-26339C2A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732" y="1206369"/>
            <a:ext cx="2922621" cy="2077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BAC994-B718-4F2E-9B43-E37B395B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78" y="3641984"/>
            <a:ext cx="3075775" cy="245269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36B8E0-F158-4183-87A7-A057C7FFE462}"/>
              </a:ext>
            </a:extLst>
          </p:cNvPr>
          <p:cNvSpPr/>
          <p:nvPr/>
        </p:nvSpPr>
        <p:spPr>
          <a:xfrm>
            <a:off x="170018" y="64394"/>
            <a:ext cx="11851964" cy="80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984A98-31D9-457F-BFDA-128357BF2396}"/>
              </a:ext>
            </a:extLst>
          </p:cNvPr>
          <p:cNvSpPr/>
          <p:nvPr/>
        </p:nvSpPr>
        <p:spPr>
          <a:xfrm>
            <a:off x="360608" y="218941"/>
            <a:ext cx="1931831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082157-8CD7-4130-9C69-9D2C4B894349}"/>
              </a:ext>
            </a:extLst>
          </p:cNvPr>
          <p:cNvSpPr/>
          <p:nvPr/>
        </p:nvSpPr>
        <p:spPr>
          <a:xfrm>
            <a:off x="2444839" y="224154"/>
            <a:ext cx="1931831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DBBF8-0F07-4E64-A8FD-014F81123E11}"/>
              </a:ext>
            </a:extLst>
          </p:cNvPr>
          <p:cNvSpPr/>
          <p:nvPr/>
        </p:nvSpPr>
        <p:spPr>
          <a:xfrm>
            <a:off x="4529070" y="228239"/>
            <a:ext cx="1931831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F7141F-3574-4A7F-A825-BA69FDB58607}"/>
              </a:ext>
            </a:extLst>
          </p:cNvPr>
          <p:cNvSpPr/>
          <p:nvPr/>
        </p:nvSpPr>
        <p:spPr>
          <a:xfrm>
            <a:off x="6613301" y="218940"/>
            <a:ext cx="517256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돋보기">
            <a:extLst>
              <a:ext uri="{FF2B5EF4-FFF2-40B4-BE49-F238E27FC236}">
                <a16:creationId xmlns:a16="http://schemas.microsoft.com/office/drawing/2014/main" id="{3E3C8D41-D927-426A-8331-F4A7F9B4A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1496" y="266161"/>
            <a:ext cx="394953" cy="3949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31C51B-64DD-4B04-994A-6378A47657C4}"/>
              </a:ext>
            </a:extLst>
          </p:cNvPr>
          <p:cNvSpPr txBox="1"/>
          <p:nvPr/>
        </p:nvSpPr>
        <p:spPr>
          <a:xfrm>
            <a:off x="423078" y="311354"/>
            <a:ext cx="1869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btn</a:t>
            </a:r>
            <a:r>
              <a:rPr lang="en-US" altLang="ko-KR" sz="1300" dirty="0"/>
              <a:t> main page&gt;</a:t>
            </a:r>
            <a:endParaRPr lang="ko-KR" alt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6F3F1-A165-4282-968F-7D4F51657D64}"/>
              </a:ext>
            </a:extLst>
          </p:cNvPr>
          <p:cNvSpPr txBox="1"/>
          <p:nvPr/>
        </p:nvSpPr>
        <p:spPr>
          <a:xfrm>
            <a:off x="2476073" y="322658"/>
            <a:ext cx="1869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btn</a:t>
            </a:r>
            <a:r>
              <a:rPr lang="en-US" altLang="ko-KR" sz="1300" dirty="0"/>
              <a:t> category page&gt;</a:t>
            </a:r>
            <a:endParaRPr lang="ko-KR" altLang="en-US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4BAC6-8438-4343-BD4C-3CACAA3C8D4B}"/>
              </a:ext>
            </a:extLst>
          </p:cNvPr>
          <p:cNvSpPr txBox="1"/>
          <p:nvPr/>
        </p:nvSpPr>
        <p:spPr>
          <a:xfrm>
            <a:off x="4560304" y="322658"/>
            <a:ext cx="1869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btn</a:t>
            </a:r>
            <a:r>
              <a:rPr lang="en-US" altLang="ko-KR" sz="1300" dirty="0"/>
              <a:t> topic page&gt;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AF78B-A26C-49DC-B943-D9CB4337CE93}"/>
              </a:ext>
            </a:extLst>
          </p:cNvPr>
          <p:cNvSpPr txBox="1"/>
          <p:nvPr/>
        </p:nvSpPr>
        <p:spPr>
          <a:xfrm>
            <a:off x="6877318" y="322658"/>
            <a:ext cx="31322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 err="1"/>
              <a:t>검색창</a:t>
            </a:r>
            <a:r>
              <a:rPr lang="ko-KR" altLang="en-US" sz="1300" dirty="0"/>
              <a:t> </a:t>
            </a:r>
            <a:r>
              <a:rPr lang="en-US" altLang="ko-KR" sz="1300" dirty="0"/>
              <a:t>– main page </a:t>
            </a:r>
            <a:r>
              <a:rPr lang="ko-KR" altLang="en-US" sz="1300" dirty="0"/>
              <a:t>랑 동일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0509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339A-D49D-40A3-AF3D-EA4BA061163E}"/>
              </a:ext>
            </a:extLst>
          </p:cNvPr>
          <p:cNvSpPr/>
          <p:nvPr/>
        </p:nvSpPr>
        <p:spPr>
          <a:xfrm>
            <a:off x="5145109" y="6260429"/>
            <a:ext cx="3928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&lt;4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page&gt;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4D1228-3D8E-498A-AD83-B996B5EFFCB1}"/>
              </a:ext>
            </a:extLst>
          </p:cNvPr>
          <p:cNvSpPr/>
          <p:nvPr/>
        </p:nvSpPr>
        <p:spPr>
          <a:xfrm>
            <a:off x="166978" y="1038130"/>
            <a:ext cx="11851964" cy="5053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A22CB-21BF-4287-B195-1E9BD2BB2A79}"/>
              </a:ext>
            </a:extLst>
          </p:cNvPr>
          <p:cNvSpPr txBox="1"/>
          <p:nvPr/>
        </p:nvSpPr>
        <p:spPr>
          <a:xfrm>
            <a:off x="166978" y="1140358"/>
            <a:ext cx="368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선택된 뉴스 본문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052D76-CB80-42D8-9667-9AAF86E5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036" y="1140358"/>
            <a:ext cx="3439847" cy="480054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A8550-7B54-4B04-AC25-B82A207C1B8F}"/>
              </a:ext>
            </a:extLst>
          </p:cNvPr>
          <p:cNvSpPr/>
          <p:nvPr/>
        </p:nvSpPr>
        <p:spPr>
          <a:xfrm>
            <a:off x="170018" y="64394"/>
            <a:ext cx="11851964" cy="80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D8E521-A765-4C22-823D-F6D41A665A47}"/>
              </a:ext>
            </a:extLst>
          </p:cNvPr>
          <p:cNvSpPr/>
          <p:nvPr/>
        </p:nvSpPr>
        <p:spPr>
          <a:xfrm>
            <a:off x="360608" y="218941"/>
            <a:ext cx="1931831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59CB0B-AE1F-439A-B55D-EB569B19D820}"/>
              </a:ext>
            </a:extLst>
          </p:cNvPr>
          <p:cNvSpPr/>
          <p:nvPr/>
        </p:nvSpPr>
        <p:spPr>
          <a:xfrm>
            <a:off x="2444839" y="224154"/>
            <a:ext cx="1931831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103EB5-8833-456B-AF32-D436F8D0F3DA}"/>
              </a:ext>
            </a:extLst>
          </p:cNvPr>
          <p:cNvSpPr/>
          <p:nvPr/>
        </p:nvSpPr>
        <p:spPr>
          <a:xfrm>
            <a:off x="4529070" y="228239"/>
            <a:ext cx="1931831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25B134-94F2-46C9-A792-2A860C2B2096}"/>
              </a:ext>
            </a:extLst>
          </p:cNvPr>
          <p:cNvSpPr/>
          <p:nvPr/>
        </p:nvSpPr>
        <p:spPr>
          <a:xfrm>
            <a:off x="6613301" y="218940"/>
            <a:ext cx="517256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돋보기">
            <a:extLst>
              <a:ext uri="{FF2B5EF4-FFF2-40B4-BE49-F238E27FC236}">
                <a16:creationId xmlns:a16="http://schemas.microsoft.com/office/drawing/2014/main" id="{C16608FF-5884-4D7B-AFAB-AF8313BF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1496" y="266161"/>
            <a:ext cx="394953" cy="3949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CC85F7-94A1-4E83-B7F8-EDD5EEFCB357}"/>
              </a:ext>
            </a:extLst>
          </p:cNvPr>
          <p:cNvSpPr txBox="1"/>
          <p:nvPr/>
        </p:nvSpPr>
        <p:spPr>
          <a:xfrm>
            <a:off x="423078" y="311354"/>
            <a:ext cx="1869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btn</a:t>
            </a:r>
            <a:r>
              <a:rPr lang="en-US" altLang="ko-KR" sz="1300" dirty="0"/>
              <a:t> main page&gt;</a:t>
            </a:r>
            <a:endParaRPr lang="ko-KR" alt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A42DC8-3502-46C8-868A-A0B54B2F4F05}"/>
              </a:ext>
            </a:extLst>
          </p:cNvPr>
          <p:cNvSpPr txBox="1"/>
          <p:nvPr/>
        </p:nvSpPr>
        <p:spPr>
          <a:xfrm>
            <a:off x="2476073" y="322658"/>
            <a:ext cx="1869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btn</a:t>
            </a:r>
            <a:r>
              <a:rPr lang="en-US" altLang="ko-KR" sz="1300" dirty="0"/>
              <a:t> category page&gt;</a:t>
            </a:r>
            <a:endParaRPr lang="ko-KR" altLang="en-US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3FAC4-8369-4099-A001-A963FFF4A017}"/>
              </a:ext>
            </a:extLst>
          </p:cNvPr>
          <p:cNvSpPr txBox="1"/>
          <p:nvPr/>
        </p:nvSpPr>
        <p:spPr>
          <a:xfrm>
            <a:off x="4560304" y="322658"/>
            <a:ext cx="1869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btn</a:t>
            </a:r>
            <a:r>
              <a:rPr lang="en-US" altLang="ko-KR" sz="1300" dirty="0"/>
              <a:t> topic page&gt;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532935-41A5-4DF5-9FEF-C5ED3E5EE0D7}"/>
              </a:ext>
            </a:extLst>
          </p:cNvPr>
          <p:cNvSpPr txBox="1"/>
          <p:nvPr/>
        </p:nvSpPr>
        <p:spPr>
          <a:xfrm>
            <a:off x="6877318" y="322658"/>
            <a:ext cx="31322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 err="1"/>
              <a:t>검색창</a:t>
            </a:r>
            <a:r>
              <a:rPr lang="ko-KR" altLang="en-US" sz="1300" dirty="0"/>
              <a:t> </a:t>
            </a:r>
            <a:r>
              <a:rPr lang="en-US" altLang="ko-KR" sz="1300" dirty="0"/>
              <a:t>– main page </a:t>
            </a:r>
            <a:r>
              <a:rPr lang="ko-KR" altLang="en-US" sz="1300" dirty="0"/>
              <a:t>랑 동일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681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132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승현</dc:creator>
  <cp:lastModifiedBy>백 승현</cp:lastModifiedBy>
  <cp:revision>10</cp:revision>
  <dcterms:created xsi:type="dcterms:W3CDTF">2019-05-17T00:48:42Z</dcterms:created>
  <dcterms:modified xsi:type="dcterms:W3CDTF">2019-05-17T01:12:26Z</dcterms:modified>
</cp:coreProperties>
</file>