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13954"/>
            <a:ext cx="7388739" cy="2756263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sz="4000" dirty="0" smtClean="0">
                <a:solidFill>
                  <a:srgbClr val="00B0F0"/>
                </a:solidFill>
              </a:rPr>
              <a:t>SCHEDULING ALGORITHMS FOR EFFECTIVE MANAGEMENT IN</a:t>
            </a:r>
            <a:br>
              <a:rPr lang="en-US" sz="4000" dirty="0" smtClean="0">
                <a:solidFill>
                  <a:srgbClr val="00B0F0"/>
                </a:solidFill>
              </a:rPr>
            </a:br>
            <a:r>
              <a:rPr lang="en-US" sz="4000" dirty="0" smtClean="0">
                <a:solidFill>
                  <a:srgbClr val="00B0F0"/>
                </a:solidFill>
              </a:rPr>
              <a:t>PUBLIC HOSPITALS </a:t>
            </a:r>
            <a:br>
              <a:rPr lang="en-US" sz="4000" dirty="0" smtClean="0">
                <a:solidFill>
                  <a:srgbClr val="00B0F0"/>
                </a:solidFill>
              </a:rPr>
            </a:br>
            <a:r>
              <a:rPr lang="en-US" sz="4000" dirty="0" smtClean="0">
                <a:solidFill>
                  <a:srgbClr val="00B0F0"/>
                </a:solidFill>
              </a:rPr>
              <a:t>AND</a:t>
            </a:r>
            <a:r>
              <a:rPr lang="en-US" sz="4000" dirty="0">
                <a:solidFill>
                  <a:srgbClr val="00B0F0"/>
                </a:solidFill>
              </a:rPr>
              <a:t/>
            </a:r>
            <a:br>
              <a:rPr lang="en-US" sz="4000" dirty="0">
                <a:solidFill>
                  <a:srgbClr val="00B0F0"/>
                </a:solidFill>
              </a:rPr>
            </a:br>
            <a:r>
              <a:rPr lang="en-US" sz="4000" dirty="0" smtClean="0">
                <a:solidFill>
                  <a:srgbClr val="00B0F0"/>
                </a:solidFill>
              </a:rPr>
              <a:t> DIAGNOSTIC CENTRES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553097"/>
            <a:ext cx="7859002" cy="276932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300" dirty="0" smtClean="0">
                <a:solidFill>
                  <a:srgbClr val="FFC000"/>
                </a:solidFill>
              </a:rPr>
              <a:t>TEAM MEMEBERS:    </a:t>
            </a:r>
          </a:p>
          <a:p>
            <a:pPr algn="l"/>
            <a:r>
              <a:rPr lang="en-US" sz="2300" dirty="0" smtClean="0">
                <a:solidFill>
                  <a:srgbClr val="FFC000"/>
                </a:solidFill>
              </a:rPr>
              <a:t>S.JAVEED SHAREEF(17071A12G8)</a:t>
            </a:r>
          </a:p>
          <a:p>
            <a:pPr algn="l"/>
            <a:r>
              <a:rPr lang="en-US" sz="2300" dirty="0">
                <a:solidFill>
                  <a:srgbClr val="FFC000"/>
                </a:solidFill>
              </a:rPr>
              <a:t>S.RAJESHWAR(17071A12G9</a:t>
            </a:r>
            <a:r>
              <a:rPr lang="en-US" sz="2300" dirty="0" smtClean="0">
                <a:solidFill>
                  <a:srgbClr val="FFC000"/>
                </a:solidFill>
              </a:rPr>
              <a:t>)</a:t>
            </a:r>
          </a:p>
          <a:p>
            <a:pPr algn="l"/>
            <a:r>
              <a:rPr lang="en-US" sz="2300" dirty="0" smtClean="0">
                <a:solidFill>
                  <a:srgbClr val="FFC000"/>
                </a:solidFill>
              </a:rPr>
              <a:t>S.NAVATEJ(17071A12H0)</a:t>
            </a:r>
          </a:p>
          <a:p>
            <a:pPr algn="l"/>
            <a:r>
              <a:rPr lang="en-US" sz="2300" dirty="0" smtClean="0">
                <a:solidFill>
                  <a:srgbClr val="FFC000"/>
                </a:solidFill>
              </a:rPr>
              <a:t>T.THARUN KUMAR(17071A12H1)</a:t>
            </a:r>
          </a:p>
          <a:p>
            <a:pPr algn="l"/>
            <a:r>
              <a:rPr lang="en-US" sz="2300" dirty="0" smtClean="0">
                <a:solidFill>
                  <a:srgbClr val="FFC000"/>
                </a:solidFill>
              </a:rPr>
              <a:t>T.SAI HAREESHA(17071A12H2)</a:t>
            </a:r>
          </a:p>
          <a:p>
            <a:r>
              <a:rPr lang="en-US" dirty="0" smtClean="0"/>
              <a:t>)</a:t>
            </a:r>
            <a:endParaRPr lang="en-US" dirty="0"/>
          </a:p>
          <a:p>
            <a:pPr algn="just"/>
            <a:r>
              <a:rPr lang="en-US" dirty="0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0100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TIRED OF WAITING IN QUEUES?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WANT QUICK REPORTS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11" y="2160588"/>
            <a:ext cx="7450962" cy="4592909"/>
          </a:xfrm>
        </p:spPr>
      </p:pic>
    </p:spTree>
    <p:extLst>
      <p:ext uri="{BB962C8B-B14F-4D97-AF65-F5344CB8AC3E}">
        <p14:creationId xmlns:p14="http://schemas.microsoft.com/office/powerpoint/2010/main" val="218156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-1"/>
            <a:ext cx="8596668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418011"/>
            <a:ext cx="8596668" cy="562335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000" dirty="0" smtClean="0"/>
              <a:t>We are here to provide a solution.</a:t>
            </a:r>
          </a:p>
          <a:p>
            <a:r>
              <a:rPr lang="en-US" sz="2000" dirty="0" smtClean="0"/>
              <a:t>Scheduling algorithms focuses on the applications of analytical method to facilitate better decision making.</a:t>
            </a:r>
          </a:p>
          <a:p>
            <a:r>
              <a:rPr lang="en-US" sz="2000" dirty="0" smtClean="0"/>
              <a:t>If scheduling algorithms are used as part of main stream decision making by diagnostic </a:t>
            </a:r>
            <a:r>
              <a:rPr lang="en-US" sz="2000" dirty="0" err="1" smtClean="0"/>
              <a:t>centre</a:t>
            </a:r>
            <a:r>
              <a:rPr lang="en-US" sz="2000" dirty="0" smtClean="0"/>
              <a:t> </a:t>
            </a:r>
            <a:r>
              <a:rPr lang="en-US" sz="2000" dirty="0" err="1" smtClean="0"/>
              <a:t>specialist,then</a:t>
            </a:r>
            <a:r>
              <a:rPr lang="en-US" sz="2000" dirty="0" smtClean="0"/>
              <a:t> it is easy to solve real world problems faced by the common people in diagnostic </a:t>
            </a:r>
            <a:r>
              <a:rPr lang="en-US" sz="2000" dirty="0" err="1" smtClean="0"/>
              <a:t>centres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We explained basic applications along with suitable simple solutions through scheduling algorithm techniques.</a:t>
            </a:r>
          </a:p>
          <a:p>
            <a:r>
              <a:rPr lang="en-US" sz="2000" dirty="0" smtClean="0"/>
              <a:t>In theory, an appointment system reduces patient waiting </a:t>
            </a:r>
            <a:r>
              <a:rPr lang="en-US" sz="2000" dirty="0" err="1" smtClean="0"/>
              <a:t>time,In</a:t>
            </a:r>
            <a:r>
              <a:rPr lang="en-US" sz="2000" dirty="0" smtClean="0"/>
              <a:t> </a:t>
            </a:r>
            <a:r>
              <a:rPr lang="en-US" sz="2000" dirty="0" err="1" smtClean="0"/>
              <a:t>practical,the</a:t>
            </a:r>
            <a:r>
              <a:rPr lang="en-US" sz="2000" dirty="0" smtClean="0"/>
              <a:t> waiting time can still be </a:t>
            </a:r>
            <a:r>
              <a:rPr lang="en-US" sz="2000" dirty="0" err="1" smtClean="0"/>
              <a:t>substantial.Various</a:t>
            </a:r>
            <a:r>
              <a:rPr lang="en-US" sz="2000" dirty="0" smtClean="0"/>
              <a:t> rules and algorithms are used to solve this.</a:t>
            </a:r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6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18" y="147978"/>
            <a:ext cx="8385727" cy="850107"/>
          </a:xfrm>
        </p:spPr>
        <p:txBody>
          <a:bodyPr>
            <a:normAutofit/>
          </a:bodyPr>
          <a:lstStyle/>
          <a:p>
            <a:r>
              <a:rPr lang="en-US" dirty="0" smtClean="0"/>
              <a:t>LONG WAITING TIME AT OUTPATIENT CLINICS BEFORE CONSULTATION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" r="4836"/>
          <a:stretch>
            <a:fillRect/>
          </a:stretch>
        </p:blipFill>
        <p:spPr>
          <a:xfrm>
            <a:off x="677334" y="998085"/>
            <a:ext cx="4952757" cy="2424384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5918" y="3579223"/>
            <a:ext cx="8596667" cy="29977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ahnschrift SemiBold" panose="020B0502040204020203" pitchFamily="34" charset="0"/>
              </a:rPr>
              <a:t>The first and simplest  outpatient appointment scheduling algorithm is </a:t>
            </a:r>
            <a:r>
              <a:rPr lang="en-US" sz="1800" i="1" dirty="0" smtClean="0">
                <a:latin typeface="Bahnschrift SemiBold" panose="020B0502040204020203" pitchFamily="34" charset="0"/>
              </a:rPr>
              <a:t>first-</a:t>
            </a:r>
            <a:r>
              <a:rPr lang="en-US" sz="1800" i="1" dirty="0" err="1" smtClean="0">
                <a:latin typeface="Bahnschrift SemiBold" panose="020B0502040204020203" pitchFamily="34" charset="0"/>
              </a:rPr>
              <a:t>come,first</a:t>
            </a:r>
            <a:r>
              <a:rPr lang="en-US" sz="1800" i="1" dirty="0" smtClean="0">
                <a:latin typeface="Bahnschrift SemiBold" panose="020B0502040204020203" pitchFamily="34" charset="0"/>
              </a:rPr>
              <a:t>-serve(FCFS) </a:t>
            </a:r>
            <a:r>
              <a:rPr lang="en-US" sz="1800" dirty="0" smtClean="0">
                <a:latin typeface="Bahnschrift SemiBold" panose="020B0502040204020203" pitchFamily="34" charset="0"/>
              </a:rPr>
              <a:t>scheduling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ahnschrift SemiBold" panose="020B0502040204020203" pitchFamily="34" charset="0"/>
              </a:rPr>
              <a:t>The implementation of the FCFS policy is easily managed with FIFO queue for appointment and the specialist is </a:t>
            </a:r>
            <a:r>
              <a:rPr lang="en-US" sz="1800" dirty="0" err="1" smtClean="0">
                <a:latin typeface="Bahnschrift SemiBold" panose="020B0502040204020203" pitchFamily="34" charset="0"/>
              </a:rPr>
              <a:t>free,person</a:t>
            </a:r>
            <a:r>
              <a:rPr lang="en-US" sz="1800" dirty="0" smtClean="0">
                <a:latin typeface="Bahnschrift SemiBold" panose="020B0502040204020203" pitchFamily="34" charset="0"/>
              </a:rPr>
              <a:t> is allocated to the specialist at the </a:t>
            </a:r>
            <a:r>
              <a:rPr lang="en-US" sz="1800" dirty="0" err="1" smtClean="0">
                <a:latin typeface="Bahnschrift SemiBold" panose="020B0502040204020203" pitchFamily="34" charset="0"/>
              </a:rPr>
              <a:t>queue.the</a:t>
            </a:r>
            <a:r>
              <a:rPr lang="en-US" sz="1800" dirty="0" smtClean="0">
                <a:latin typeface="Bahnschrift SemiBold" panose="020B0502040204020203" pitchFamily="34" charset="0"/>
              </a:rPr>
              <a:t> running person is removed from queue.</a:t>
            </a:r>
          </a:p>
        </p:txBody>
      </p:sp>
    </p:spTree>
    <p:extLst>
      <p:ext uri="{BB962C8B-B14F-4D97-AF65-F5344CB8AC3E}">
        <p14:creationId xmlns:p14="http://schemas.microsoft.com/office/powerpoint/2010/main" val="167498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3" y="254725"/>
            <a:ext cx="8596667" cy="566738"/>
          </a:xfrm>
        </p:spPr>
        <p:txBody>
          <a:bodyPr/>
          <a:lstStyle/>
          <a:p>
            <a:r>
              <a:rPr lang="en-US" dirty="0" smtClean="0"/>
              <a:t>LONG TIME FOR SINGLE CONSULTATION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9" r="12199"/>
          <a:stretch>
            <a:fillRect/>
          </a:stretch>
        </p:blipFill>
        <p:spPr>
          <a:xfrm>
            <a:off x="677334" y="975360"/>
            <a:ext cx="5109512" cy="2486297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77334" y="3615554"/>
            <a:ext cx="8596667" cy="2425808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ahnschrift SemiBold" panose="020B0502040204020203" pitchFamily="34" charset="0"/>
              </a:rPr>
              <a:t>If a patient consulted the </a:t>
            </a:r>
            <a:r>
              <a:rPr lang="en-US" sz="1800" dirty="0" err="1" smtClean="0">
                <a:latin typeface="Bahnschrift SemiBold" panose="020B0502040204020203" pitchFamily="34" charset="0"/>
              </a:rPr>
              <a:t>doctor,doctor</a:t>
            </a:r>
            <a:r>
              <a:rPr lang="en-US" sz="1800" dirty="0" smtClean="0">
                <a:latin typeface="Bahnschrift SemiBold" panose="020B0502040204020203" pitchFamily="34" charset="0"/>
              </a:rPr>
              <a:t> advises MRI scans </a:t>
            </a:r>
            <a:r>
              <a:rPr lang="en-US" sz="1800" dirty="0" err="1" smtClean="0">
                <a:latin typeface="Bahnschrift SemiBold" panose="020B0502040204020203" pitchFamily="34" charset="0"/>
              </a:rPr>
              <a:t>etc.,which</a:t>
            </a:r>
            <a:r>
              <a:rPr lang="en-US" sz="1800" dirty="0" smtClean="0">
                <a:latin typeface="Bahnschrift SemiBold" panose="020B0502040204020203" pitchFamily="34" charset="0"/>
              </a:rPr>
              <a:t> takes longertime.in the mean while doctor can consult another patient which is effective.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ahnschrift SemiBold" panose="020B0502040204020203" pitchFamily="34" charset="0"/>
              </a:rPr>
              <a:t>This can be resolved by using SJF-PRE EMPTIVE SCHEDULING ALGORITHM.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ahnschrift SemiBold" panose="020B0502040204020203" pitchFamily="34" charset="0"/>
              </a:rPr>
              <a:t>One patient should consult the doctor and should complete the tests prescribed doctor ,in the meanwhile doctor can treat the patient whose consulting time is less.</a:t>
            </a:r>
            <a:endParaRPr lang="en-US" sz="1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28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15" y="209856"/>
            <a:ext cx="8596667" cy="566738"/>
          </a:xfrm>
        </p:spPr>
        <p:txBody>
          <a:bodyPr/>
          <a:lstStyle/>
          <a:p>
            <a:r>
              <a:rPr lang="en-US" dirty="0" smtClean="0"/>
              <a:t>EMERGENCY CONSULATIONS ARE NOT ACHIEVED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7" b="3947"/>
          <a:stretch>
            <a:fillRect/>
          </a:stretch>
        </p:blipFill>
        <p:spPr>
          <a:xfrm>
            <a:off x="403226" y="1001714"/>
            <a:ext cx="6402524" cy="230319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015" y="3530024"/>
            <a:ext cx="8596667" cy="3007726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ahnschrift SemiBold" panose="020B0502040204020203" pitchFamily="34" charset="0"/>
              </a:rPr>
              <a:t>Needy and emergency conditioned patients are not being served well.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ahnschrift SemiBold" panose="020B0502040204020203" pitchFamily="34" charset="0"/>
              </a:rPr>
              <a:t>Old age </a:t>
            </a:r>
            <a:r>
              <a:rPr lang="en-US" sz="1800" dirty="0" err="1" smtClean="0">
                <a:latin typeface="Bahnschrift SemiBold" panose="020B0502040204020203" pitchFamily="34" charset="0"/>
              </a:rPr>
              <a:t>people,children</a:t>
            </a:r>
            <a:r>
              <a:rPr lang="en-US" sz="1800" dirty="0" smtClean="0">
                <a:latin typeface="Bahnschrift SemiBold" panose="020B0502040204020203" pitchFamily="34" charset="0"/>
              </a:rPr>
              <a:t> and other emergency cases have to get consultation </a:t>
            </a:r>
            <a:r>
              <a:rPr lang="en-US" sz="1800" dirty="0" err="1" smtClean="0">
                <a:latin typeface="Bahnschrift SemiBold" panose="020B0502040204020203" pitchFamily="34" charset="0"/>
              </a:rPr>
              <a:t>first.this</a:t>
            </a:r>
            <a:r>
              <a:rPr lang="en-US" sz="1800" dirty="0" smtClean="0">
                <a:latin typeface="Bahnschrift SemiBold" panose="020B0502040204020203" pitchFamily="34" charset="0"/>
              </a:rPr>
              <a:t> can be achieved using </a:t>
            </a:r>
            <a:r>
              <a:rPr lang="en-US" sz="1800" i="1" dirty="0" smtClean="0">
                <a:latin typeface="Bahnschrift SemiBold" panose="020B0502040204020203" pitchFamily="34" charset="0"/>
              </a:rPr>
              <a:t>PRIORITY SCHEDULING.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Bahnschrift SemiBold" panose="020B0502040204020203" pitchFamily="34" charset="0"/>
              </a:rPr>
              <a:t>Old age </a:t>
            </a:r>
            <a:r>
              <a:rPr lang="en-US" sz="1800" b="1" dirty="0" err="1" smtClean="0">
                <a:latin typeface="Bahnschrift SemiBold" panose="020B0502040204020203" pitchFamily="34" charset="0"/>
              </a:rPr>
              <a:t>people,children</a:t>
            </a:r>
            <a:r>
              <a:rPr lang="en-US" sz="1800" b="1" dirty="0" smtClean="0">
                <a:latin typeface="Bahnschrift SemiBold" panose="020B0502040204020203" pitchFamily="34" charset="0"/>
              </a:rPr>
              <a:t> and other emergency cases have to be ranked with high priority and given medication.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55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13870"/>
            <a:ext cx="8596667" cy="566738"/>
          </a:xfrm>
        </p:spPr>
        <p:txBody>
          <a:bodyPr/>
          <a:lstStyle/>
          <a:p>
            <a:r>
              <a:rPr lang="en-US" dirty="0" smtClean="0"/>
              <a:t>DELAYED REPORTS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" b="2049"/>
          <a:stretch>
            <a:fillRect/>
          </a:stretch>
        </p:blipFill>
        <p:spPr>
          <a:xfrm>
            <a:off x="612503" y="1027113"/>
            <a:ext cx="6676571" cy="240841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944" y="3435531"/>
            <a:ext cx="9078058" cy="3187338"/>
          </a:xfrm>
        </p:spPr>
        <p:txBody>
          <a:bodyPr>
            <a:normAutofit lnSpcReduction="10000"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ahnschrift SemiBold" panose="020B0502040204020203" pitchFamily="34" charset="0"/>
              </a:rPr>
              <a:t>In diagnostic </a:t>
            </a:r>
            <a:r>
              <a:rPr lang="en-US" sz="1800" dirty="0" err="1" smtClean="0">
                <a:latin typeface="Bahnschrift SemiBold" panose="020B0502040204020203" pitchFamily="34" charset="0"/>
              </a:rPr>
              <a:t>centres</a:t>
            </a:r>
            <a:r>
              <a:rPr lang="en-US" sz="1800" dirty="0" smtClean="0">
                <a:latin typeface="Bahnschrift SemiBold" panose="020B0502040204020203" pitchFamily="34" charset="0"/>
              </a:rPr>
              <a:t> ,for faster blood reports. </a:t>
            </a:r>
            <a:r>
              <a:rPr lang="en-US" sz="1800" dirty="0" err="1" smtClean="0">
                <a:latin typeface="Bahnschrift SemiBold" panose="020B0502040204020203" pitchFamily="34" charset="0"/>
              </a:rPr>
              <a:t>eg</a:t>
            </a:r>
            <a:r>
              <a:rPr lang="en-US" sz="1800" dirty="0" smtClean="0">
                <a:latin typeface="Bahnschrift SemiBold" panose="020B0502040204020203" pitchFamily="34" charset="0"/>
              </a:rPr>
              <a:t>: Malaria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ahnschrift SemiBold" panose="020B0502040204020203" pitchFamily="34" charset="0"/>
              </a:rPr>
              <a:t>The ROUND ROBIN algorithm is designed especially for time sharing </a:t>
            </a:r>
            <a:r>
              <a:rPr lang="en-US" sz="1800" dirty="0" err="1" smtClean="0">
                <a:latin typeface="Bahnschrift SemiBold" panose="020B0502040204020203" pitchFamily="34" charset="0"/>
              </a:rPr>
              <a:t>system.RR</a:t>
            </a:r>
            <a:r>
              <a:rPr lang="en-US" sz="1800" dirty="0" smtClean="0">
                <a:latin typeface="Bahnschrift SemiBold" panose="020B0502040204020203" pitchFamily="34" charset="0"/>
              </a:rPr>
              <a:t> is similar to FCFS but preemption is added to switch between </a:t>
            </a:r>
            <a:r>
              <a:rPr lang="en-US" sz="1800" dirty="0" err="1" smtClean="0">
                <a:latin typeface="Bahnschrift SemiBold" panose="020B0502040204020203" pitchFamily="34" charset="0"/>
              </a:rPr>
              <a:t>patients,a</a:t>
            </a:r>
            <a:r>
              <a:rPr lang="en-US" sz="1800" dirty="0" smtClean="0">
                <a:latin typeface="Bahnschrift SemiBold" panose="020B0502040204020203" pitchFamily="34" charset="0"/>
              </a:rPr>
              <a:t> small unit of time called time </a:t>
            </a:r>
            <a:r>
              <a:rPr lang="en-US" sz="1800" dirty="0" err="1" smtClean="0">
                <a:latin typeface="Bahnschrift SemiBold" panose="020B0502040204020203" pitchFamily="34" charset="0"/>
              </a:rPr>
              <a:t>quantam</a:t>
            </a:r>
            <a:r>
              <a:rPr lang="en-US" sz="1800" dirty="0" smtClean="0">
                <a:latin typeface="Bahnschrift SemiBold" panose="020B0502040204020203" pitchFamily="34" charset="0"/>
              </a:rPr>
              <a:t> is defined.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ahnschrift SemiBold" panose="020B0502040204020203" pitchFamily="34" charset="0"/>
              </a:rPr>
              <a:t>In the process of parasite </a:t>
            </a:r>
            <a:r>
              <a:rPr lang="en-US" sz="1800" dirty="0" err="1" smtClean="0">
                <a:latin typeface="Bahnschrift SemiBold" panose="020B0502040204020203" pitchFamily="34" charset="0"/>
              </a:rPr>
              <a:t>checking,there</a:t>
            </a:r>
            <a:r>
              <a:rPr lang="en-US" sz="1800" dirty="0" smtClean="0">
                <a:latin typeface="Bahnschrift SemiBold" panose="020B0502040204020203" pitchFamily="34" charset="0"/>
              </a:rPr>
              <a:t> so many steps namely taking blood from the </a:t>
            </a:r>
            <a:r>
              <a:rPr lang="en-US" sz="1800" dirty="0" err="1" smtClean="0">
                <a:latin typeface="Bahnschrift SemiBold" panose="020B0502040204020203" pitchFamily="34" charset="0"/>
              </a:rPr>
              <a:t>person,preparing</a:t>
            </a:r>
            <a:r>
              <a:rPr lang="en-US" sz="1800" dirty="0" smtClean="0">
                <a:latin typeface="Bahnschrift SemiBold" panose="020B0502040204020203" pitchFamily="34" charset="0"/>
              </a:rPr>
              <a:t> blood </a:t>
            </a:r>
            <a:r>
              <a:rPr lang="en-US" sz="1800" dirty="0" err="1" smtClean="0">
                <a:latin typeface="Bahnschrift SemiBold" panose="020B0502040204020203" pitchFamily="34" charset="0"/>
              </a:rPr>
              <a:t>smear,analytics</a:t>
            </a:r>
            <a:r>
              <a:rPr lang="en-US" sz="1800" dirty="0" smtClean="0">
                <a:latin typeface="Bahnschrift SemiBold" panose="020B0502040204020203" pitchFamily="34" charset="0"/>
              </a:rPr>
              <a:t> of smear in microscope and final interpretation etc.,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ahnschrift SemiBold" panose="020B0502040204020203" pitchFamily="34" charset="0"/>
              </a:rPr>
              <a:t>In comparison to above algorithm ,we can avoid wasting of time between each </a:t>
            </a:r>
            <a:r>
              <a:rPr lang="en-US" sz="1800" dirty="0" err="1" smtClean="0">
                <a:latin typeface="Bahnschrift SemiBold" panose="020B0502040204020203" pitchFamily="34" charset="0"/>
              </a:rPr>
              <a:t>step.here</a:t>
            </a:r>
            <a:r>
              <a:rPr lang="en-US" sz="1800" dirty="0" smtClean="0">
                <a:latin typeface="Bahnschrift SemiBold" panose="020B0502040204020203" pitchFamily="34" charset="0"/>
              </a:rPr>
              <a:t> we can give break to patient between each step namely time </a:t>
            </a:r>
            <a:r>
              <a:rPr lang="en-US" sz="1800" dirty="0" err="1" smtClean="0">
                <a:latin typeface="Bahnschrift SemiBold" panose="020B0502040204020203" pitchFamily="34" charset="0"/>
              </a:rPr>
              <a:t>quantam</a:t>
            </a:r>
            <a:r>
              <a:rPr lang="en-US" sz="1800" dirty="0" smtClean="0">
                <a:latin typeface="Bahnschrift SemiBold" panose="020B0502040204020203" pitchFamily="34" charset="0"/>
              </a:rPr>
              <a:t> so that we can do work with more than one patient at a time.</a:t>
            </a:r>
          </a:p>
        </p:txBody>
      </p:sp>
    </p:spTree>
    <p:extLst>
      <p:ext uri="{BB962C8B-B14F-4D97-AF65-F5344CB8AC3E}">
        <p14:creationId xmlns:p14="http://schemas.microsoft.com/office/powerpoint/2010/main" val="319163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41293" y="92408"/>
            <a:ext cx="3185943" cy="1646302"/>
          </a:xfrm>
        </p:spPr>
        <p:txBody>
          <a:bodyPr/>
          <a:lstStyle/>
          <a:p>
            <a:r>
              <a:rPr lang="en-US" sz="4000" dirty="0" smtClean="0"/>
              <a:t>EXTENSIONS: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54370" y="1907177"/>
            <a:ext cx="7766936" cy="318830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1.Dynamic application.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2.Regional support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3.Code optimization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2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6724" y="1895082"/>
            <a:ext cx="7766936" cy="1646302"/>
          </a:xfrm>
        </p:spPr>
        <p:txBody>
          <a:bodyPr/>
          <a:lstStyle/>
          <a:p>
            <a:r>
              <a:rPr lang="en-US" dirty="0" smtClean="0"/>
              <a:t>         </a:t>
            </a:r>
            <a:r>
              <a:rPr lang="en-US" sz="6000" dirty="0" smtClean="0"/>
              <a:t>THANK YOU    </a:t>
            </a:r>
            <a:endParaRPr lang="en-US" sz="6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</TotalTime>
  <Words>427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 SemiBold</vt:lpstr>
      <vt:lpstr>Trebuchet MS</vt:lpstr>
      <vt:lpstr>Wingdings 3</vt:lpstr>
      <vt:lpstr>Facet</vt:lpstr>
      <vt:lpstr>  SCHEDULING ALGORITHMS FOR EFFECTIVE MANAGEMENT IN PUBLIC HOSPITALS  AND  DIAGNOSTIC CENTRES</vt:lpstr>
      <vt:lpstr>TIRED OF WAITING IN QUEUES?  WANT QUICK REPORTS</vt:lpstr>
      <vt:lpstr>PowerPoint Presentation</vt:lpstr>
      <vt:lpstr>LONG WAITING TIME AT OUTPATIENT CLINICS BEFORE CONSULTATION</vt:lpstr>
      <vt:lpstr>LONG TIME FOR SINGLE CONSULTATION</vt:lpstr>
      <vt:lpstr>EMERGENCY CONSULATIONS ARE NOT ACHIEVED</vt:lpstr>
      <vt:lpstr>DELAYED REPORTS</vt:lpstr>
      <vt:lpstr>EXTENSIONS:</vt:lpstr>
      <vt:lpstr>         THANK YOU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ALGORITHMS FOR EFFECTIVE MANAGEMENT IN DIAGNOSTIC CENTRES</dc:title>
  <dc:creator>Rajeshwar Shivanathri</dc:creator>
  <cp:lastModifiedBy>Rajeshwar Shivanathri</cp:lastModifiedBy>
  <cp:revision>14</cp:revision>
  <dcterms:created xsi:type="dcterms:W3CDTF">2019-11-05T15:10:20Z</dcterms:created>
  <dcterms:modified xsi:type="dcterms:W3CDTF">2019-11-06T04:29:40Z</dcterms:modified>
</cp:coreProperties>
</file>