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03" r:id="rId4"/>
    <p:sldId id="309" r:id="rId5"/>
    <p:sldId id="310" r:id="rId6"/>
    <p:sldId id="311" r:id="rId7"/>
    <p:sldId id="317" r:id="rId8"/>
    <p:sldId id="318" r:id="rId9"/>
    <p:sldId id="319" r:id="rId10"/>
    <p:sldId id="326" r:id="rId11"/>
    <p:sldId id="320" r:id="rId12"/>
    <p:sldId id="321" r:id="rId13"/>
    <p:sldId id="322" r:id="rId14"/>
    <p:sldId id="323" r:id="rId15"/>
    <p:sldId id="324" r:id="rId16"/>
    <p:sldId id="327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5D5B"/>
    <a:srgbClr val="1AB29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41" autoAdjust="0"/>
  </p:normalViewPr>
  <p:slideViewPr>
    <p:cSldViewPr snapToGrid="0" showGuides="1">
      <p:cViewPr varScale="1">
        <p:scale>
          <a:sx n="107" d="100"/>
          <a:sy n="107" d="100"/>
        </p:scale>
        <p:origin x="230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A473-9886-4908-94F5-1205A5B3244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DAFE-A4A6-44F3-ABF2-8860F4D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82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7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53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inflate()</a:t>
            </a:r>
            <a:r>
              <a:rPr lang="ko-KR" altLang="en-US" dirty="0"/>
              <a:t>는 </a:t>
            </a:r>
            <a:r>
              <a:rPr lang="en-US" altLang="ko-KR" dirty="0"/>
              <a:t>view</a:t>
            </a:r>
            <a:r>
              <a:rPr lang="ko-KR" altLang="en-US" dirty="0"/>
              <a:t>객체를 만들기 위한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/>
              <a:t>Resource: </a:t>
            </a:r>
            <a:r>
              <a:rPr lang="ko-KR" altLang="en-US" dirty="0" err="1"/>
              <a:t>리스트뷰에</a:t>
            </a:r>
            <a:r>
              <a:rPr lang="ko-KR" altLang="en-US" dirty="0"/>
              <a:t> 들어갈 항목의 </a:t>
            </a:r>
            <a:r>
              <a:rPr lang="en-US" altLang="ko-KR" dirty="0"/>
              <a:t>layout(view)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값 </a:t>
            </a:r>
            <a:endParaRPr lang="en-US" altLang="ko-KR" dirty="0"/>
          </a:p>
          <a:p>
            <a:r>
              <a:rPr lang="en-US" altLang="ko-KR" dirty="0"/>
              <a:t>Root: </a:t>
            </a:r>
            <a:r>
              <a:rPr lang="ko-KR" altLang="en-US" dirty="0"/>
              <a:t>생성될 항목의 </a:t>
            </a:r>
            <a:r>
              <a:rPr lang="en-US" altLang="ko-KR" dirty="0"/>
              <a:t>layout</a:t>
            </a:r>
            <a:r>
              <a:rPr lang="ko-KR" altLang="en-US" dirty="0"/>
              <a:t>의 </a:t>
            </a:r>
            <a:r>
              <a:rPr lang="ko-KR" altLang="en-US" dirty="0" err="1"/>
              <a:t>부모뷰</a:t>
            </a:r>
            <a:r>
              <a:rPr lang="en-US" altLang="ko-KR" dirty="0"/>
              <a:t>(</a:t>
            </a:r>
            <a:r>
              <a:rPr lang="en-US" altLang="ko-KR" dirty="0" err="1"/>
              <a:t>listview</a:t>
            </a:r>
            <a:r>
              <a:rPr lang="en-US" altLang="ko-KR" dirty="0"/>
              <a:t>)</a:t>
            </a:r>
            <a:r>
              <a:rPr lang="ko-KR" altLang="en-US" dirty="0"/>
              <a:t>를 명시</a:t>
            </a:r>
            <a:endParaRPr lang="en-US" altLang="ko-KR" dirty="0"/>
          </a:p>
          <a:p>
            <a:r>
              <a:rPr lang="en-US" altLang="ko-KR" dirty="0" err="1"/>
              <a:t>attachToRoot</a:t>
            </a:r>
            <a:r>
              <a:rPr lang="en-US" altLang="ko-KR" dirty="0"/>
              <a:t>: true</a:t>
            </a:r>
            <a:r>
              <a:rPr lang="ko-KR" altLang="en-US" dirty="0"/>
              <a:t>로 할 경우 </a:t>
            </a:r>
            <a:r>
              <a:rPr lang="en-US" altLang="ko-KR" dirty="0"/>
              <a:t>root</a:t>
            </a:r>
            <a:r>
              <a:rPr lang="ko-KR" altLang="en-US" dirty="0"/>
              <a:t>의 자식</a:t>
            </a:r>
            <a:r>
              <a:rPr lang="en-US" altLang="ko-KR" dirty="0"/>
              <a:t>view</a:t>
            </a:r>
            <a:r>
              <a:rPr lang="ko-KR" altLang="en-US" dirty="0"/>
              <a:t>로 </a:t>
            </a:r>
            <a:r>
              <a:rPr lang="ko-KR" altLang="en-US" dirty="0" err="1"/>
              <a:t>자동추가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LayoutParams</a:t>
            </a:r>
            <a:r>
              <a:rPr lang="en-US" altLang="ko-KR" dirty="0"/>
              <a:t> </a:t>
            </a:r>
            <a:r>
              <a:rPr lang="ko-KR" altLang="en-US" dirty="0"/>
              <a:t>에 대해 알아야함</a:t>
            </a:r>
            <a:r>
              <a:rPr lang="en-US" altLang="ko-KR" dirty="0"/>
              <a:t>) false</a:t>
            </a:r>
            <a:r>
              <a:rPr lang="ko-KR" altLang="en-US" dirty="0"/>
              <a:t>로 지정할 것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89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80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3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1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8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1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8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9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1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31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1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77047" y="1976646"/>
            <a:ext cx="2637906" cy="2326860"/>
            <a:chOff x="5673524" y="2071868"/>
            <a:chExt cx="1668763" cy="1471994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13" name="다이아몬드 12"/>
            <p:cNvSpPr/>
            <p:nvPr/>
          </p:nvSpPr>
          <p:spPr>
            <a:xfrm>
              <a:off x="5673524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870293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17598" y="6238311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이은비 </a:t>
            </a:r>
            <a:r>
              <a:rPr lang="ko-KR" altLang="en-US" sz="2400" b="1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1891" y="2170580"/>
            <a:ext cx="48082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 algn="ctr"/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6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358" y="4109572"/>
            <a:ext cx="325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(Adapter View)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3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026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Custom </a:t>
            </a:r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 </a:t>
            </a:r>
            <a:r>
              <a:rPr lang="ko-KR" altLang="en-US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구현방법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975360" y="1783080"/>
            <a:ext cx="2400300" cy="1706880"/>
          </a:xfrm>
          <a:prstGeom prst="roundRect">
            <a:avLst/>
          </a:prstGeom>
          <a:solidFill>
            <a:srgbClr val="1AB29D"/>
          </a:solidFill>
          <a:ln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</a:p>
          <a:p>
            <a:pPr algn="ctr"/>
            <a:r>
              <a:rPr lang="en-US" altLang="ko-KR" b="1" dirty="0" err="1"/>
              <a:t>MainActivity.class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34933" y="1783079"/>
            <a:ext cx="3634740" cy="1706881"/>
          </a:xfrm>
          <a:prstGeom prst="roundRect">
            <a:avLst/>
          </a:prstGeom>
          <a:solidFill>
            <a:srgbClr val="1AB29D"/>
          </a:solidFill>
          <a:ln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</a:p>
          <a:p>
            <a:pPr algn="ctr"/>
            <a:r>
              <a:rPr lang="en-US" altLang="ko-KR" b="1" dirty="0" err="1"/>
              <a:t>ContactAdapter.class</a:t>
            </a:r>
            <a:endParaRPr lang="en-US" altLang="ko-KR" b="1" dirty="0"/>
          </a:p>
          <a:p>
            <a:pPr algn="ctr"/>
            <a:r>
              <a:rPr lang="en-US" altLang="ko-KR" sz="1400" dirty="0" err="1"/>
              <a:t>BaseAdaper</a:t>
            </a:r>
            <a:r>
              <a:rPr lang="en-US" altLang="ko-KR" sz="1400" dirty="0"/>
              <a:t> </a:t>
            </a:r>
            <a:r>
              <a:rPr lang="ko-KR" altLang="en-US" sz="1400" dirty="0"/>
              <a:t>상속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getView</a:t>
            </a:r>
            <a:r>
              <a:rPr lang="en-US" altLang="ko-KR" sz="1400" dirty="0"/>
              <a:t>()</a:t>
            </a:r>
            <a:r>
              <a:rPr lang="ko-KR" altLang="en-US" sz="1400" dirty="0"/>
              <a:t>로 재정의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702520" y="1840783"/>
            <a:ext cx="1988820" cy="486611"/>
            <a:chOff x="3702520" y="1840783"/>
            <a:chExt cx="1988820" cy="486611"/>
          </a:xfrm>
        </p:grpSpPr>
        <p:sp>
          <p:nvSpPr>
            <p:cNvPr id="5" name="오른쪽 화살표 4"/>
            <p:cNvSpPr/>
            <p:nvPr/>
          </p:nvSpPr>
          <p:spPr>
            <a:xfrm>
              <a:off x="3702520" y="2152134"/>
              <a:ext cx="1988820" cy="175260"/>
            </a:xfrm>
            <a:prstGeom prst="rightArrow">
              <a:avLst/>
            </a:prstGeom>
            <a:solidFill>
              <a:srgbClr val="1AB29D"/>
            </a:solidFill>
            <a:ln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63946" y="1840783"/>
              <a:ext cx="1665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404040"/>
                  </a:solidFill>
                </a:rPr>
                <a:t>new adapter(data)</a:t>
              </a:r>
              <a:endParaRPr lang="ko-KR" altLang="en-US" sz="14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485573" y="2330968"/>
            <a:ext cx="2422715" cy="486611"/>
            <a:chOff x="3485573" y="2330968"/>
            <a:chExt cx="2422715" cy="486611"/>
          </a:xfrm>
        </p:grpSpPr>
        <p:sp>
          <p:nvSpPr>
            <p:cNvPr id="11" name="오른쪽 화살표 10"/>
            <p:cNvSpPr/>
            <p:nvPr/>
          </p:nvSpPr>
          <p:spPr>
            <a:xfrm>
              <a:off x="3702520" y="2642319"/>
              <a:ext cx="1988820" cy="175260"/>
            </a:xfrm>
            <a:prstGeom prst="rightArrow">
              <a:avLst/>
            </a:prstGeom>
            <a:solidFill>
              <a:srgbClr val="FF5D5B"/>
            </a:solidFill>
            <a:ln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5573" y="2330968"/>
              <a:ext cx="2422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404040"/>
                  </a:solidFill>
                </a:rPr>
                <a:t>listview.setAdapter</a:t>
              </a:r>
              <a:r>
                <a:rPr lang="en-US" altLang="ko-KR" sz="1400" dirty="0">
                  <a:solidFill>
                    <a:srgbClr val="404040"/>
                  </a:solidFill>
                </a:rPr>
                <a:t>(adapter)</a:t>
              </a:r>
              <a:endParaRPr lang="ko-KR" altLang="en-US" sz="14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620353" y="2821153"/>
            <a:ext cx="2153154" cy="486609"/>
            <a:chOff x="3620353" y="2821153"/>
            <a:chExt cx="2153154" cy="486609"/>
          </a:xfrm>
        </p:grpSpPr>
        <p:sp>
          <p:nvSpPr>
            <p:cNvPr id="12" name="오른쪽 화살표 11"/>
            <p:cNvSpPr/>
            <p:nvPr/>
          </p:nvSpPr>
          <p:spPr>
            <a:xfrm flipH="1">
              <a:off x="3702520" y="3132502"/>
              <a:ext cx="1988820" cy="175260"/>
            </a:xfrm>
            <a:prstGeom prst="rightArrow">
              <a:avLst/>
            </a:prstGeom>
            <a:solidFill>
              <a:srgbClr val="FF5D5B"/>
            </a:solidFill>
            <a:ln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20353" y="2821153"/>
              <a:ext cx="2153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404040"/>
                  </a:solidFill>
                </a:rPr>
                <a:t>getView</a:t>
              </a:r>
              <a:r>
                <a:rPr lang="en-US" altLang="ko-KR" sz="1400" dirty="0">
                  <a:solidFill>
                    <a:srgbClr val="404040"/>
                  </a:solidFill>
                </a:rPr>
                <a:t>()</a:t>
              </a:r>
              <a:r>
                <a:rPr lang="ko-KR" altLang="en-US" sz="1400" dirty="0">
                  <a:solidFill>
                    <a:srgbClr val="404040"/>
                  </a:solidFill>
                </a:rPr>
                <a:t>호출</a:t>
              </a:r>
              <a:r>
                <a:rPr lang="en-US" altLang="ko-KR" sz="1400" dirty="0">
                  <a:solidFill>
                    <a:srgbClr val="404040"/>
                  </a:solidFill>
                </a:rPr>
                <a:t>, View</a:t>
              </a:r>
              <a:r>
                <a:rPr lang="ko-KR" altLang="en-US" sz="1400" dirty="0">
                  <a:solidFill>
                    <a:srgbClr val="404040"/>
                  </a:solidFill>
                </a:rPr>
                <a:t>리턴</a:t>
              </a: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5934933" y="4046219"/>
            <a:ext cx="3634740" cy="1706881"/>
          </a:xfrm>
          <a:prstGeom prst="round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</a:p>
          <a:p>
            <a:pPr algn="ctr"/>
            <a:r>
              <a:rPr lang="en-US" altLang="ko-KR" b="1" dirty="0" err="1"/>
              <a:t>ContactVO.class</a:t>
            </a:r>
            <a:endParaRPr lang="en-US" altLang="ko-KR" b="1" dirty="0"/>
          </a:p>
          <a:p>
            <a:pPr algn="ctr"/>
            <a:r>
              <a:rPr lang="ko-KR" altLang="en-US" sz="1400" dirty="0"/>
              <a:t>리스트에 표현할 아이템 저장</a:t>
            </a:r>
            <a:r>
              <a:rPr lang="en-US" altLang="ko-KR" sz="1400" dirty="0"/>
              <a:t>·</a:t>
            </a:r>
            <a:r>
              <a:rPr lang="ko-KR" altLang="en-US" sz="1400" dirty="0"/>
              <a:t>출력 담당</a:t>
            </a:r>
            <a:endParaRPr lang="en-US" altLang="ko-KR" sz="1400" dirty="0"/>
          </a:p>
          <a:p>
            <a:pPr algn="ctr"/>
            <a:r>
              <a:rPr lang="en-US" altLang="ko-KR" sz="1400" dirty="0"/>
              <a:t>Getter &amp; Setter</a:t>
            </a:r>
            <a:r>
              <a:rPr lang="ko-KR" altLang="en-US" sz="1400" dirty="0"/>
              <a:t>로 구성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9761" y="6155470"/>
            <a:ext cx="343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404040"/>
                </a:solidFill>
              </a:rPr>
              <a:t>&lt; </a:t>
            </a:r>
            <a:r>
              <a:rPr lang="en-US" altLang="ko-KR" sz="1400" b="1" dirty="0" err="1">
                <a:solidFill>
                  <a:srgbClr val="404040"/>
                </a:solidFill>
              </a:rPr>
              <a:t>CustomListView</a:t>
            </a:r>
            <a:r>
              <a:rPr lang="en-US" altLang="ko-KR" sz="1400" b="1" dirty="0">
                <a:solidFill>
                  <a:srgbClr val="404040"/>
                </a:solidFill>
              </a:rPr>
              <a:t> </a:t>
            </a:r>
            <a:r>
              <a:rPr lang="ko-KR" altLang="en-US" sz="1400" b="1" dirty="0">
                <a:solidFill>
                  <a:srgbClr val="404040"/>
                </a:solidFill>
              </a:rPr>
              <a:t>구현 및 작동 방식 </a:t>
            </a:r>
            <a:r>
              <a:rPr lang="en-US" altLang="ko-KR" sz="1400" b="1" dirty="0">
                <a:solidFill>
                  <a:srgbClr val="404040"/>
                </a:solidFill>
              </a:rPr>
              <a:t>&gt;</a:t>
            </a:r>
            <a:endParaRPr lang="ko-KR" altLang="en-US" sz="1400" b="1" dirty="0">
              <a:solidFill>
                <a:srgbClr val="40404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95686" y="1400239"/>
            <a:ext cx="2547974" cy="731402"/>
          </a:xfrm>
          <a:prstGeom prst="roundRect">
            <a:avLst/>
          </a:prstGeom>
          <a:solidFill>
            <a:srgbClr val="FF5D5B"/>
          </a:solidFill>
          <a:ln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list_item.xml</a:t>
            </a:r>
            <a:r>
              <a:rPr lang="ko-KR" altLang="en-US" dirty="0"/>
              <a:t>을 </a:t>
            </a:r>
            <a:r>
              <a:rPr lang="en-US" altLang="ko-KR" dirty="0"/>
              <a:t>inflate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597306" y="3554295"/>
            <a:ext cx="1441400" cy="432826"/>
            <a:chOff x="5597306" y="3554295"/>
            <a:chExt cx="1441400" cy="432826"/>
          </a:xfrm>
        </p:grpSpPr>
        <p:sp>
          <p:nvSpPr>
            <p:cNvPr id="17" name="오른쪽 화살표 16"/>
            <p:cNvSpPr/>
            <p:nvPr/>
          </p:nvSpPr>
          <p:spPr>
            <a:xfrm rot="16200000">
              <a:off x="6749872" y="3698286"/>
              <a:ext cx="432826" cy="144843"/>
            </a:xfrm>
            <a:prstGeom prst="rightArrow">
              <a:avLst/>
            </a:prstGeom>
            <a:solidFill>
              <a:srgbClr val="FF5D5B"/>
            </a:solidFill>
            <a:ln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97306" y="3609805"/>
              <a:ext cx="1194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404040"/>
                  </a:solidFill>
                </a:rPr>
                <a:t>list.getItem</a:t>
              </a:r>
              <a:r>
                <a:rPr lang="en-US" altLang="ko-KR" sz="1400" dirty="0">
                  <a:solidFill>
                    <a:srgbClr val="404040"/>
                  </a:solidFill>
                </a:rPr>
                <a:t>()</a:t>
              </a:r>
              <a:endParaRPr lang="ko-KR" altLang="en-US" sz="14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55023" y="3554295"/>
            <a:ext cx="2085808" cy="432826"/>
            <a:chOff x="8555023" y="3554295"/>
            <a:chExt cx="2085808" cy="432826"/>
          </a:xfrm>
        </p:grpSpPr>
        <p:sp>
          <p:nvSpPr>
            <p:cNvPr id="20" name="오른쪽 화살표 19"/>
            <p:cNvSpPr/>
            <p:nvPr/>
          </p:nvSpPr>
          <p:spPr>
            <a:xfrm rot="5400000" flipV="1">
              <a:off x="8411032" y="3698286"/>
              <a:ext cx="432826" cy="144843"/>
            </a:xfrm>
            <a:prstGeom prst="right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01738" y="3614201"/>
              <a:ext cx="1839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404040"/>
                  </a:solidFill>
                </a:rPr>
                <a:t>list.setItem</a:t>
              </a:r>
              <a:r>
                <a:rPr lang="en-US" altLang="ko-KR" sz="1400" dirty="0">
                  <a:solidFill>
                    <a:srgbClr val="404040"/>
                  </a:solidFill>
                </a:rPr>
                <a:t>(“</a:t>
              </a:r>
              <a:r>
                <a:rPr lang="ko-KR" altLang="en-US" sz="1400" dirty="0">
                  <a:solidFill>
                    <a:srgbClr val="404040"/>
                  </a:solidFill>
                </a:rPr>
                <a:t>데이터</a:t>
              </a:r>
              <a:r>
                <a:rPr lang="en-US" altLang="ko-KR" sz="1400" dirty="0">
                  <a:solidFill>
                    <a:srgbClr val="404040"/>
                  </a:solidFill>
                </a:rPr>
                <a:t>”)</a:t>
              </a:r>
              <a:endParaRPr lang="ko-KR" altLang="en-US" sz="1400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3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9188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Custom </a:t>
            </a:r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 </a:t>
            </a:r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CustomAdapter</a:t>
            </a:r>
            <a:r>
              <a:rPr lang="ko-KR" altLang="en-US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</a:t>
            </a: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35" y="1525695"/>
            <a:ext cx="6557294" cy="456570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024130" y="1505817"/>
            <a:ext cx="1080120" cy="288032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9" name="직선 화살표 연결선 28"/>
          <p:cNvCxnSpPr>
            <a:stCxn id="28" idx="3"/>
            <a:endCxn id="30" idx="1"/>
          </p:cNvCxnSpPr>
          <p:nvPr/>
        </p:nvCxnSpPr>
        <p:spPr>
          <a:xfrm>
            <a:off x="5104250" y="1649833"/>
            <a:ext cx="2832332" cy="247382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36582" y="1712549"/>
            <a:ext cx="23241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BaseAdapter</a:t>
            </a:r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상속</a:t>
            </a:r>
            <a:endParaRPr lang="en-US" altLang="ko-KR" b="1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05235" y="2081881"/>
            <a:ext cx="3024336" cy="720080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2" name="직선 화살표 연결선 31"/>
          <p:cNvCxnSpPr>
            <a:stCxn id="31" idx="3"/>
            <a:endCxn id="33" idx="1"/>
          </p:cNvCxnSpPr>
          <p:nvPr/>
        </p:nvCxnSpPr>
        <p:spPr>
          <a:xfrm>
            <a:off x="4229571" y="2441921"/>
            <a:ext cx="3707011" cy="319390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36582" y="2576645"/>
            <a:ext cx="23241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크기 반환</a:t>
            </a:r>
            <a:endParaRPr lang="en-US" altLang="ko-KR" b="1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05235" y="3004912"/>
            <a:ext cx="3355482" cy="648072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5" name="직선 화살표 연결선 34"/>
          <p:cNvCxnSpPr>
            <a:stCxn id="34" idx="3"/>
            <a:endCxn id="36" idx="1"/>
          </p:cNvCxnSpPr>
          <p:nvPr/>
        </p:nvCxnSpPr>
        <p:spPr>
          <a:xfrm>
            <a:off x="4560717" y="3328948"/>
            <a:ext cx="3375865" cy="190192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36582" y="3334474"/>
            <a:ext cx="309884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번째 요소 반환 </a:t>
            </a:r>
            <a:endParaRPr lang="en-US" altLang="ko-KR" b="1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05235" y="3943433"/>
            <a:ext cx="3363293" cy="648072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8" name="직선 화살표 연결선 37"/>
          <p:cNvCxnSpPr>
            <a:stCxn id="37" idx="3"/>
            <a:endCxn id="39" idx="1"/>
          </p:cNvCxnSpPr>
          <p:nvPr/>
        </p:nvCxnSpPr>
        <p:spPr>
          <a:xfrm>
            <a:off x="4568528" y="4267469"/>
            <a:ext cx="3368054" cy="115767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36582" y="4198570"/>
            <a:ext cx="367988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번째 항목의 </a:t>
            </a:r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ID 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반환</a:t>
            </a:r>
            <a:endParaRPr lang="en-US" altLang="ko-KR" b="1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05235" y="4716960"/>
            <a:ext cx="6211484" cy="1219917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1" name="직선 화살표 연결선 40"/>
          <p:cNvCxnSpPr>
            <a:stCxn id="40" idx="3"/>
            <a:endCxn id="42" idx="1"/>
          </p:cNvCxnSpPr>
          <p:nvPr/>
        </p:nvCxnSpPr>
        <p:spPr>
          <a:xfrm>
            <a:off x="7416719" y="5326919"/>
            <a:ext cx="519863" cy="202929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36582" y="5206682"/>
            <a:ext cx="3679880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항목 하나를 출력하기 위한 </a:t>
            </a:r>
            <a:r>
              <a:rPr lang="ko-KR" altLang="en-US" b="1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뷰를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생성하여 반환</a:t>
            </a:r>
            <a:endParaRPr lang="en-US" altLang="ko-KR" b="1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4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 animBg="1"/>
      <p:bldP spid="33" grpId="0"/>
      <p:bldP spid="34" grpId="0" animBg="1"/>
      <p:bldP spid="36" grpId="0"/>
      <p:bldP spid="37" grpId="0" animBg="1"/>
      <p:bldP spid="39" grpId="0"/>
      <p:bldP spid="40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071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Custom </a:t>
            </a:r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 </a:t>
            </a:r>
            <a:r>
              <a:rPr lang="ko-KR" altLang="en-US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생성자</a:t>
            </a:r>
            <a:r>
              <a:rPr lang="ko-KR" altLang="en-US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구성</a:t>
            </a: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124075"/>
            <a:ext cx="10648950" cy="26098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125217" y="3268215"/>
            <a:ext cx="3406409" cy="309872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2" name="직선 화살표 연결선 21"/>
          <p:cNvCxnSpPr>
            <a:stCxn id="21" idx="0"/>
            <a:endCxn id="23" idx="1"/>
          </p:cNvCxnSpPr>
          <p:nvPr/>
        </p:nvCxnSpPr>
        <p:spPr>
          <a:xfrm flipV="1">
            <a:off x="7828422" y="2511479"/>
            <a:ext cx="528561" cy="756736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983" y="2326813"/>
            <a:ext cx="11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항목 </a:t>
            </a:r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811779" y="3268215"/>
            <a:ext cx="1221274" cy="309872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5" name="직선 화살표 연결선 24"/>
          <p:cNvCxnSpPr>
            <a:stCxn id="24" idx="0"/>
            <a:endCxn id="26" idx="1"/>
          </p:cNvCxnSpPr>
          <p:nvPr/>
        </p:nvCxnSpPr>
        <p:spPr>
          <a:xfrm flipV="1">
            <a:off x="5422416" y="2420888"/>
            <a:ext cx="405132" cy="847327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27548" y="2236222"/>
            <a:ext cx="134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항목 </a:t>
            </a:r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Layout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24022" y="4185927"/>
            <a:ext cx="1526073" cy="309872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화살표 연결선 11"/>
          <p:cNvCxnSpPr>
            <a:stCxn id="11" idx="2"/>
            <a:endCxn id="15" idx="1"/>
          </p:cNvCxnSpPr>
          <p:nvPr/>
        </p:nvCxnSpPr>
        <p:spPr>
          <a:xfrm>
            <a:off x="2487059" y="4495799"/>
            <a:ext cx="979286" cy="833854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66345" y="5144987"/>
            <a:ext cx="489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XML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정의된 </a:t>
            </a:r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Resource(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자원</a:t>
            </a:r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들을 </a:t>
            </a:r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View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형태로 반환</a:t>
            </a:r>
            <a:endParaRPr lang="en-US" altLang="ko-KR" b="1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28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 animBg="1"/>
      <p:bldP spid="26" grpId="0"/>
      <p:bldP spid="11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9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Custom </a:t>
            </a:r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 Adapter</a:t>
            </a:r>
            <a:r>
              <a:rPr lang="ko-KR" altLang="en-US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</a:t>
            </a: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80" y="1935213"/>
            <a:ext cx="4863656" cy="257013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62758" y="3546664"/>
            <a:ext cx="4742912" cy="920317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3" name="직선 화살표 연결선 12"/>
          <p:cNvCxnSpPr>
            <a:stCxn id="12" idx="3"/>
            <a:endCxn id="14" idx="1"/>
          </p:cNvCxnSpPr>
          <p:nvPr/>
        </p:nvCxnSpPr>
        <p:spPr>
          <a:xfrm flipV="1">
            <a:off x="5605670" y="4006822"/>
            <a:ext cx="1638130" cy="1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3800" y="3822156"/>
            <a:ext cx="30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position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번째 요소 반환</a:t>
            </a:r>
            <a:endParaRPr lang="en-US" altLang="ko-KR" b="1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580" y="2236222"/>
            <a:ext cx="3909446" cy="854848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6" name="직선 화살표 연결선 15"/>
          <p:cNvCxnSpPr>
            <a:stCxn id="15" idx="3"/>
            <a:endCxn id="17" idx="1"/>
          </p:cNvCxnSpPr>
          <p:nvPr/>
        </p:nvCxnSpPr>
        <p:spPr>
          <a:xfrm flipV="1">
            <a:off x="4731026" y="2659427"/>
            <a:ext cx="2512774" cy="4219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43800" y="2474761"/>
            <a:ext cx="18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Item</a:t>
            </a:r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크기 반환</a:t>
            </a:r>
            <a:endParaRPr lang="en-US" altLang="ko-KR" b="1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4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889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Custom </a:t>
            </a:r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 </a:t>
            </a:r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getView</a:t>
            </a:r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()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2" y="2447433"/>
            <a:ext cx="8324850" cy="37433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467023" y="2658335"/>
            <a:ext cx="1296144" cy="292866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D5B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화살표 연결선 12"/>
          <p:cNvCxnSpPr>
            <a:stCxn id="12" idx="0"/>
            <a:endCxn id="14" idx="2"/>
          </p:cNvCxnSpPr>
          <p:nvPr/>
        </p:nvCxnSpPr>
        <p:spPr>
          <a:xfrm flipV="1">
            <a:off x="4115095" y="2013133"/>
            <a:ext cx="210895" cy="645202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3240" y="1643801"/>
            <a:ext cx="224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생성할 항목의 </a:t>
            </a:r>
            <a:r>
              <a:rPr lang="ko-KR" altLang="en-US" b="1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순서값</a:t>
            </a:r>
            <a:endParaRPr lang="en-US" altLang="ko-KR" b="1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15407" y="2658335"/>
            <a:ext cx="1747124" cy="292866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D5B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화살표 연결선 15"/>
          <p:cNvCxnSpPr>
            <a:endCxn id="17" idx="2"/>
          </p:cNvCxnSpPr>
          <p:nvPr/>
        </p:nvCxnSpPr>
        <p:spPr>
          <a:xfrm flipV="1">
            <a:off x="5609017" y="2013133"/>
            <a:ext cx="1443304" cy="584686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29571" y="1643801"/>
            <a:ext cx="224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생성된 항목 </a:t>
            </a:r>
            <a:r>
              <a:rPr lang="en-US" altLang="ko-KR" b="1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layout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77472" y="2663673"/>
            <a:ext cx="1780119" cy="287528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D5B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화살표 연결선 19"/>
          <p:cNvCxnSpPr>
            <a:stCxn id="19" idx="0"/>
            <a:endCxn id="27" idx="1"/>
          </p:cNvCxnSpPr>
          <p:nvPr/>
        </p:nvCxnSpPr>
        <p:spPr>
          <a:xfrm flipV="1">
            <a:off x="7667532" y="1828467"/>
            <a:ext cx="1830018" cy="835206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97550" y="1643801"/>
            <a:ext cx="110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ListView</a:t>
            </a:r>
            <a:endParaRPr lang="en-US" altLang="ko-KR" b="1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5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7" grpId="0"/>
      <p:bldP spid="19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8546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Custom </a:t>
            </a:r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 </a:t>
            </a:r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MainActivity</a:t>
            </a:r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</a:t>
            </a: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616557"/>
            <a:ext cx="11020425" cy="4638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91275" y="2719568"/>
            <a:ext cx="4906686" cy="349391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화살표 연결선 5"/>
          <p:cNvCxnSpPr>
            <a:stCxn id="5" idx="0"/>
            <a:endCxn id="7" idx="1"/>
          </p:cNvCxnSpPr>
          <p:nvPr/>
        </p:nvCxnSpPr>
        <p:spPr>
          <a:xfrm flipV="1">
            <a:off x="3444618" y="1866121"/>
            <a:ext cx="3045144" cy="853447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89762" y="1681455"/>
            <a:ext cx="44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DTO class</a:t>
            </a:r>
            <a:r>
              <a:rPr lang="ko-KR" altLang="en-US" b="1" dirty="0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를 담을 수 있는 </a:t>
            </a:r>
            <a:r>
              <a:rPr lang="en-US" altLang="ko-KR" b="1" dirty="0" err="1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ArrayList</a:t>
            </a:r>
            <a:r>
              <a:rPr lang="en-US" altLang="ko-KR" b="1" dirty="0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생성</a:t>
            </a:r>
            <a:endParaRPr lang="en-US" altLang="ko-KR" b="1" dirty="0">
              <a:solidFill>
                <a:srgbClr val="FF5D5B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3217622"/>
            <a:ext cx="10634612" cy="993406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화살표 연결선 8"/>
          <p:cNvCxnSpPr>
            <a:stCxn id="8" idx="0"/>
            <a:endCxn id="10" idx="1"/>
          </p:cNvCxnSpPr>
          <p:nvPr/>
        </p:nvCxnSpPr>
        <p:spPr>
          <a:xfrm flipV="1">
            <a:off x="6288906" y="2693504"/>
            <a:ext cx="1323614" cy="524118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2520" y="2508838"/>
            <a:ext cx="291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객체생성</a:t>
            </a:r>
            <a:r>
              <a:rPr lang="en-US" altLang="ko-KR" b="1" dirty="0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b="1" dirty="0" err="1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ArrayList</a:t>
            </a:r>
            <a:r>
              <a:rPr lang="ko-KR" altLang="en-US" b="1" dirty="0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에 추가</a:t>
            </a:r>
            <a:endParaRPr lang="en-US" altLang="ko-KR" b="1" dirty="0">
              <a:solidFill>
                <a:srgbClr val="FF5D5B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4780763"/>
            <a:ext cx="9934178" cy="323652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2" name="직선 화살표 연결선 11"/>
          <p:cNvCxnSpPr>
            <a:stCxn id="11" idx="0"/>
            <a:endCxn id="13" idx="1"/>
          </p:cNvCxnSpPr>
          <p:nvPr/>
        </p:nvCxnSpPr>
        <p:spPr>
          <a:xfrm flipV="1">
            <a:off x="5938689" y="4487938"/>
            <a:ext cx="1410182" cy="292825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48871" y="4303272"/>
            <a:ext cx="291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Adapter </a:t>
            </a:r>
            <a:r>
              <a:rPr lang="ko-KR" altLang="en-US" b="1" dirty="0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생성</a:t>
            </a:r>
            <a:endParaRPr lang="en-US" altLang="ko-KR" b="1" dirty="0">
              <a:solidFill>
                <a:srgbClr val="FF5D5B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5240033"/>
            <a:ext cx="3192896" cy="325879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화살표 연결선 14"/>
          <p:cNvCxnSpPr>
            <a:stCxn id="14" idx="3"/>
            <a:endCxn id="16" idx="1"/>
          </p:cNvCxnSpPr>
          <p:nvPr/>
        </p:nvCxnSpPr>
        <p:spPr>
          <a:xfrm>
            <a:off x="4164496" y="5402973"/>
            <a:ext cx="2264512" cy="271177"/>
          </a:xfrm>
          <a:prstGeom prst="straightConnector1">
            <a:avLst/>
          </a:prstGeom>
          <a:ln w="28575">
            <a:solidFill>
              <a:srgbClr val="FF5D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008" y="5489484"/>
            <a:ext cx="291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ListView</a:t>
            </a:r>
            <a:r>
              <a:rPr lang="ko-KR" altLang="en-US" b="1" dirty="0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b="1" dirty="0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Adapter </a:t>
            </a:r>
            <a:r>
              <a:rPr lang="ko-KR" altLang="en-US" b="1" dirty="0">
                <a:solidFill>
                  <a:srgbClr val="FF5D5B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  <a:endParaRPr lang="en-US" altLang="ko-KR" b="1" dirty="0">
              <a:solidFill>
                <a:srgbClr val="FF5D5B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92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0" grpId="0"/>
      <p:bldP spid="11" grpId="0" animBg="1"/>
      <p:bldP spid="13" grpId="0"/>
      <p:bldP spid="14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774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Custom </a:t>
            </a:r>
            <a:r>
              <a:rPr lang="en-US" altLang="ko-KR" sz="4000" dirty="0" err="1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en-US" altLang="ko-KR" sz="4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675" y="284855"/>
            <a:ext cx="3526145" cy="62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8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3653" y="2767280"/>
            <a:ext cx="5304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8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91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7219950" y="2758677"/>
            <a:ext cx="0" cy="927081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3030" y="1310640"/>
            <a:ext cx="2649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</a:p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847194" y="991984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152788" y="2522807"/>
            <a:ext cx="3333755" cy="523220"/>
            <a:chOff x="2285513" y="2751407"/>
            <a:chExt cx="3333755" cy="523220"/>
          </a:xfrm>
        </p:grpSpPr>
        <p:sp>
          <p:nvSpPr>
            <p:cNvPr id="16" name="직사각형 15"/>
            <p:cNvSpPr/>
            <p:nvPr/>
          </p:nvSpPr>
          <p:spPr>
            <a:xfrm rot="2700000" flipH="1">
              <a:off x="2290036" y="2942793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40348" y="2751407"/>
              <a:ext cx="30789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Adapter View 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개요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52788" y="3422325"/>
            <a:ext cx="3175891" cy="954107"/>
            <a:chOff x="4223102" y="3650925"/>
            <a:chExt cx="3175891" cy="954107"/>
          </a:xfrm>
        </p:grpSpPr>
        <p:sp>
          <p:nvSpPr>
            <p:cNvPr id="24" name="직사각형 23"/>
            <p:cNvSpPr/>
            <p:nvPr/>
          </p:nvSpPr>
          <p:spPr>
            <a:xfrm rot="2700000" flipH="1">
              <a:off x="4227625" y="3842311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77937" y="3650925"/>
              <a:ext cx="292105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err="1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ListView</a:t>
              </a:r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개요 </a:t>
              </a:r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&amp; </a:t>
              </a:r>
            </a:p>
            <a:p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Custom </a:t>
              </a:r>
              <a:r>
                <a:rPr lang="en-US" altLang="ko-KR" sz="2800" dirty="0" err="1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ListView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7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324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Adapter View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44" y="1888178"/>
            <a:ext cx="2066176" cy="3661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26" y="1888178"/>
            <a:ext cx="2590457" cy="3036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789" y="1888178"/>
            <a:ext cx="2392419" cy="3289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2366945" y="5675672"/>
            <a:ext cx="1365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ListView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78834" y="5675672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Spinner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626311" y="5675672"/>
            <a:ext cx="1434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GridView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324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Adapter View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2089608" y="1637454"/>
            <a:ext cx="7982057" cy="4221957"/>
            <a:chOff x="2089608" y="1637454"/>
            <a:chExt cx="7982057" cy="4221957"/>
          </a:xfrm>
        </p:grpSpPr>
        <p:sp>
          <p:nvSpPr>
            <p:cNvPr id="12" name="직사각형 11"/>
            <p:cNvSpPr/>
            <p:nvPr/>
          </p:nvSpPr>
          <p:spPr>
            <a:xfrm>
              <a:off x="5260442" y="1637454"/>
              <a:ext cx="1671110" cy="456044"/>
            </a:xfrm>
            <a:prstGeom prst="rect">
              <a:avLst/>
            </a:prstGeom>
            <a:solidFill>
              <a:srgbClr val="FF5D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View</a:t>
              </a:r>
              <a:endParaRPr lang="ko-KR" altLang="en-US" b="1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60443" y="3383498"/>
              <a:ext cx="1671110" cy="456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0404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Adapter View</a:t>
              </a:r>
              <a:endParaRPr lang="ko-KR" altLang="en-US" b="1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6076" y="4256520"/>
              <a:ext cx="1671110" cy="456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rgbClr val="40404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AbsListview</a:t>
              </a:r>
              <a:endParaRPr lang="ko-KR" altLang="en-US" b="1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69071" y="5403367"/>
              <a:ext cx="1671110" cy="45604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rgbClr val="FFFFFF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GridView</a:t>
              </a:r>
              <a:endParaRPr lang="ko-KR" altLang="en-US" b="1" dirty="0">
                <a:solidFill>
                  <a:srgbClr val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089608" y="5403367"/>
              <a:ext cx="1671110" cy="45604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rgbClr val="FFFFFF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ListView</a:t>
              </a:r>
              <a:endParaRPr lang="ko-KR" altLang="en-US" b="1" dirty="0">
                <a:solidFill>
                  <a:srgbClr val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260444" y="2510476"/>
              <a:ext cx="1671110" cy="456044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ViewGroup</a:t>
              </a:r>
              <a:endParaRPr lang="ko-KR" altLang="en-US" b="1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275585" y="4256520"/>
              <a:ext cx="1671110" cy="456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rgbClr val="40404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AbsSpinner</a:t>
              </a:r>
              <a:endParaRPr lang="ko-KR" altLang="en-US" b="1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400555" y="5403367"/>
              <a:ext cx="1671110" cy="45604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FFFF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Gallery</a:t>
              </a:r>
              <a:endParaRPr lang="ko-KR" altLang="en-US" b="1" dirty="0">
                <a:solidFill>
                  <a:srgbClr val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221093" y="5403367"/>
              <a:ext cx="1671110" cy="45604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FFFF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Spinner</a:t>
              </a:r>
              <a:endParaRPr lang="ko-KR" altLang="en-US" b="1" dirty="0">
                <a:solidFill>
                  <a:srgbClr val="FFFF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39" name="직선 연결선 38"/>
            <p:cNvCxnSpPr>
              <a:stCxn id="12" idx="2"/>
              <a:endCxn id="29" idx="0"/>
            </p:cNvCxnSpPr>
            <p:nvPr/>
          </p:nvCxnSpPr>
          <p:spPr>
            <a:xfrm>
              <a:off x="6095997" y="2093498"/>
              <a:ext cx="2" cy="416978"/>
            </a:xfrm>
            <a:prstGeom prst="line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29" idx="2"/>
              <a:endCxn id="21" idx="0"/>
            </p:cNvCxnSpPr>
            <p:nvPr/>
          </p:nvCxnSpPr>
          <p:spPr>
            <a:xfrm flipH="1">
              <a:off x="6095998" y="2966520"/>
              <a:ext cx="1" cy="416978"/>
            </a:xfrm>
            <a:prstGeom prst="line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25" idx="0"/>
              <a:endCxn id="21" idx="2"/>
            </p:cNvCxnSpPr>
            <p:nvPr/>
          </p:nvCxnSpPr>
          <p:spPr>
            <a:xfrm rot="5400000" flipH="1" flipV="1">
              <a:off x="4860325" y="3020848"/>
              <a:ext cx="416978" cy="2054367"/>
            </a:xfrm>
            <a:prstGeom prst="bentConnector3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35" idx="0"/>
              <a:endCxn id="21" idx="2"/>
            </p:cNvCxnSpPr>
            <p:nvPr/>
          </p:nvCxnSpPr>
          <p:spPr>
            <a:xfrm rot="16200000" flipV="1">
              <a:off x="6895080" y="3040460"/>
              <a:ext cx="416978" cy="2015142"/>
            </a:xfrm>
            <a:prstGeom prst="bentConnector3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27" idx="0"/>
              <a:endCxn id="25" idx="2"/>
            </p:cNvCxnSpPr>
            <p:nvPr/>
          </p:nvCxnSpPr>
          <p:spPr>
            <a:xfrm rot="5400000" flipH="1" flipV="1">
              <a:off x="3137996" y="4499732"/>
              <a:ext cx="690803" cy="1116468"/>
            </a:xfrm>
            <a:prstGeom prst="bentConnector3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26" idx="0"/>
              <a:endCxn id="25" idx="2"/>
            </p:cNvCxnSpPr>
            <p:nvPr/>
          </p:nvCxnSpPr>
          <p:spPr>
            <a:xfrm rot="16200000" flipV="1">
              <a:off x="4227728" y="4526468"/>
              <a:ext cx="690803" cy="1062995"/>
            </a:xfrm>
            <a:prstGeom prst="bentConnector3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꺾인 연결선 80"/>
            <p:cNvCxnSpPr>
              <a:stCxn id="37" idx="0"/>
              <a:endCxn id="35" idx="2"/>
            </p:cNvCxnSpPr>
            <p:nvPr/>
          </p:nvCxnSpPr>
          <p:spPr>
            <a:xfrm rot="5400000" flipH="1" flipV="1">
              <a:off x="7238493" y="4530720"/>
              <a:ext cx="690803" cy="1054492"/>
            </a:xfrm>
            <a:prstGeom prst="bentConnector3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36" idx="0"/>
              <a:endCxn id="35" idx="2"/>
            </p:cNvCxnSpPr>
            <p:nvPr/>
          </p:nvCxnSpPr>
          <p:spPr>
            <a:xfrm rot="16200000" flipV="1">
              <a:off x="8328224" y="4495481"/>
              <a:ext cx="690803" cy="1124970"/>
            </a:xfrm>
            <a:prstGeom prst="bentConnector3">
              <a:avLst/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71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324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Adapter View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761456" y="1762898"/>
            <a:ext cx="2000768" cy="4175939"/>
            <a:chOff x="828131" y="1762898"/>
            <a:chExt cx="2000768" cy="417593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828131" y="2252662"/>
              <a:ext cx="2000768" cy="3686175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40566" y="2400300"/>
              <a:ext cx="1175899" cy="923330"/>
            </a:xfrm>
            <a:prstGeom prst="rect">
              <a:avLst/>
            </a:prstGeom>
            <a:ln w="28575"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List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Stack</a:t>
              </a:r>
            </a:p>
            <a:p>
              <a:pPr algn="ctr"/>
              <a:r>
                <a:rPr lang="en-US" altLang="ko-KR" b="1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Resoucre</a:t>
              </a:r>
              <a:endPara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34709" y="3948886"/>
              <a:ext cx="1187613" cy="369332"/>
            </a:xfrm>
            <a:prstGeom prst="rect">
              <a:avLst/>
            </a:prstGeom>
            <a:ln w="28575"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DB</a:t>
              </a:r>
              <a:endPara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31236" y="4943475"/>
              <a:ext cx="1194558" cy="646331"/>
            </a:xfrm>
            <a:prstGeom prst="rect">
              <a:avLst/>
            </a:prstGeom>
            <a:ln w="28575"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XML</a:t>
              </a:r>
            </a:p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정적데이터</a:t>
              </a:r>
              <a:endPara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31237" y="1762898"/>
              <a:ext cx="119455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원본데이터</a:t>
              </a:r>
              <a:endParaRPr lang="ko-KR" altLang="en-US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120468" y="1762898"/>
            <a:ext cx="2000768" cy="4175939"/>
            <a:chOff x="4120468" y="1762898"/>
            <a:chExt cx="2000768" cy="4175939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120468" y="2252662"/>
              <a:ext cx="2000768" cy="3686175"/>
            </a:xfrm>
            <a:prstGeom prst="round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50356" y="2677299"/>
              <a:ext cx="1540999" cy="369332"/>
            </a:xfrm>
            <a:prstGeom prst="rect">
              <a:avLst/>
            </a:prstGeom>
            <a:ln w="28575"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ArrayAdapter</a:t>
              </a:r>
              <a:endPara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79822" y="3951506"/>
              <a:ext cx="1682063" cy="369332"/>
            </a:xfrm>
            <a:prstGeom prst="rect">
              <a:avLst/>
            </a:prstGeom>
            <a:ln w="28575"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CursorAdapter</a:t>
              </a:r>
              <a:endPara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68730" y="5081974"/>
              <a:ext cx="1704249" cy="369332"/>
            </a:xfrm>
            <a:prstGeom prst="rect">
              <a:avLst/>
            </a:prstGeom>
            <a:ln w="28575"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SimpleAdapter</a:t>
              </a:r>
              <a:endPara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25554" y="1762898"/>
              <a:ext cx="79060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어댑터</a:t>
              </a:r>
            </a:p>
          </p:txBody>
        </p:sp>
      </p:grpSp>
      <p:cxnSp>
        <p:nvCxnSpPr>
          <p:cNvPr id="9" name="직선 화살표 연결선 8"/>
          <p:cNvCxnSpPr>
            <a:stCxn id="3" idx="3"/>
            <a:endCxn id="53" idx="1"/>
          </p:cNvCxnSpPr>
          <p:nvPr/>
        </p:nvCxnSpPr>
        <p:spPr>
          <a:xfrm>
            <a:off x="2349790" y="2861965"/>
            <a:ext cx="2000566" cy="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9" idx="3"/>
            <a:endCxn id="54" idx="1"/>
          </p:cNvCxnSpPr>
          <p:nvPr/>
        </p:nvCxnSpPr>
        <p:spPr>
          <a:xfrm>
            <a:off x="2355647" y="4133552"/>
            <a:ext cx="1924175" cy="2620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0" idx="3"/>
            <a:endCxn id="55" idx="1"/>
          </p:cNvCxnSpPr>
          <p:nvPr/>
        </p:nvCxnSpPr>
        <p:spPr>
          <a:xfrm flipV="1">
            <a:off x="2359119" y="5266640"/>
            <a:ext cx="1909611" cy="1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9433476" y="1762898"/>
            <a:ext cx="2000768" cy="4175939"/>
            <a:chOff x="9433476" y="1762898"/>
            <a:chExt cx="2000768" cy="4175939"/>
          </a:xfrm>
        </p:grpSpPr>
        <p:grpSp>
          <p:nvGrpSpPr>
            <p:cNvPr id="7" name="그룹 6"/>
            <p:cNvGrpSpPr/>
            <p:nvPr/>
          </p:nvGrpSpPr>
          <p:grpSpPr>
            <a:xfrm>
              <a:off x="9433476" y="1762898"/>
              <a:ext cx="2000768" cy="4175939"/>
              <a:chOff x="9500151" y="1762898"/>
              <a:chExt cx="2000768" cy="4175939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9500151" y="2252662"/>
                <a:ext cx="2000768" cy="3686175"/>
              </a:xfrm>
              <a:prstGeom prst="roundRect">
                <a:avLst/>
              </a:prstGeom>
              <a:solidFill>
                <a:srgbClr val="1AB2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970584" y="1762898"/>
                <a:ext cx="105990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404040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어댑터 뷰</a:t>
                </a: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9681385" y="2552700"/>
              <a:ext cx="1504950" cy="493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항목 뷰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681385" y="3205161"/>
              <a:ext cx="1504950" cy="493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681385" y="3867147"/>
              <a:ext cx="1504950" cy="493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681385" y="3205160"/>
              <a:ext cx="1504950" cy="493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항목 뷰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681385" y="3861016"/>
              <a:ext cx="1504950" cy="493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항목 뷰</a:t>
              </a:r>
            </a:p>
          </p:txBody>
        </p:sp>
      </p:grpSp>
      <p:sp>
        <p:nvSpPr>
          <p:cNvPr id="13" name="왼쪽 중괄호 12"/>
          <p:cNvSpPr/>
          <p:nvPr/>
        </p:nvSpPr>
        <p:spPr>
          <a:xfrm>
            <a:off x="9210675" y="2677299"/>
            <a:ext cx="222801" cy="1561326"/>
          </a:xfrm>
          <a:prstGeom prst="leftBrac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>
            <a:stCxn id="53" idx="3"/>
            <a:endCxn id="13" idx="1"/>
          </p:cNvCxnSpPr>
          <p:nvPr/>
        </p:nvCxnSpPr>
        <p:spPr>
          <a:xfrm>
            <a:off x="5891355" y="2861965"/>
            <a:ext cx="3319320" cy="595997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074464" y="2207389"/>
            <a:ext cx="330830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데이터로 </a:t>
            </a:r>
            <a:r>
              <a:rPr lang="ko-KR" altLang="en-US" sz="1600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항목뷰를</a:t>
            </a:r>
            <a:r>
              <a:rPr lang="ko-KR" altLang="en-US" sz="16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생성하고</a:t>
            </a:r>
            <a:endParaRPr lang="en-US" altLang="ko-KR" sz="16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 뷰는 </a:t>
            </a:r>
            <a:r>
              <a:rPr lang="ko-KR" altLang="en-US" sz="1600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어댑터뷰의</a:t>
            </a:r>
            <a:r>
              <a:rPr lang="ko-KR" altLang="en-US" sz="16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항목으로 들어감</a:t>
            </a:r>
            <a:r>
              <a:rPr lang="en-US" altLang="ko-KR" sz="16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6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9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324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Adapter View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863053" y="2348880"/>
            <a:ext cx="3174882" cy="720080"/>
          </a:xfrm>
          <a:prstGeom prst="round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ListView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표시될 위치 결정</a:t>
            </a:r>
            <a:r>
              <a:rPr lang="en-US" altLang="ko-KR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(activity_main.xml</a:t>
            </a:r>
            <a:r>
              <a:rPr lang="ko-KR" altLang="en-US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</a:t>
            </a:r>
            <a:r>
              <a:rPr lang="en-US" altLang="ko-KR" sz="12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listview</a:t>
            </a: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추가</a:t>
            </a: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63053" y="3568432"/>
            <a:ext cx="3174882" cy="720080"/>
          </a:xfrm>
          <a:prstGeom prst="round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ListView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항목이 될 </a:t>
            </a:r>
            <a:r>
              <a:rPr lang="en-US" altLang="ko-KR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Layout 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구성</a:t>
            </a: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(Layout </a:t>
            </a:r>
            <a:r>
              <a:rPr lang="ko-KR" altLang="en-US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리소스 </a:t>
            </a: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XML </a:t>
            </a:r>
            <a:r>
              <a:rPr lang="ko-KR" altLang="en-US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</a:t>
            </a: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863053" y="4788360"/>
            <a:ext cx="3174882" cy="720080"/>
          </a:xfrm>
          <a:prstGeom prst="round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아이템 데이터에 대한 클래스 정의 </a:t>
            </a:r>
            <a:endParaRPr lang="en-US" altLang="ko-KR" sz="1400" b="1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(class Item)</a:t>
            </a:r>
            <a:endParaRPr lang="ko-KR" altLang="en-US" sz="1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26512" y="1984256"/>
            <a:ext cx="3517852" cy="720080"/>
          </a:xfrm>
          <a:prstGeom prst="round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Adapter 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클래스 상속 및</a:t>
            </a:r>
            <a:r>
              <a:rPr lang="en-US" altLang="ko-KR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</a:t>
            </a:r>
            <a:endParaRPr lang="en-US" altLang="ko-KR" sz="1400" b="1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(class </a:t>
            </a:r>
            <a:r>
              <a:rPr lang="en-US" altLang="ko-KR" sz="12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ListViewAdapter</a:t>
            </a:r>
            <a:r>
              <a:rPr lang="en-US" altLang="ko-KR" sz="1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526512" y="3208392"/>
            <a:ext cx="3517852" cy="720080"/>
          </a:xfrm>
          <a:prstGeom prst="round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Adapter 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생성 후 </a:t>
            </a:r>
            <a:r>
              <a:rPr lang="en-US" altLang="ko-KR" sz="14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ListView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지정</a:t>
            </a:r>
            <a:endParaRPr lang="ko-KR" altLang="en-US" sz="1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526512" y="4428320"/>
            <a:ext cx="3517852" cy="720080"/>
          </a:xfrm>
          <a:prstGeom prst="round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ListView</a:t>
            </a:r>
            <a:r>
              <a:rPr lang="en-US" altLang="ko-KR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400" b="1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클릭이벤트 처리</a:t>
            </a:r>
            <a:endParaRPr lang="ko-KR" altLang="en-US" sz="1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217920" y="1354722"/>
            <a:ext cx="465147" cy="465147"/>
          </a:xfrm>
          <a:prstGeom prst="ellipse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4"/>
            <a:endCxn id="22" idx="0"/>
          </p:cNvCxnSpPr>
          <p:nvPr/>
        </p:nvCxnSpPr>
        <p:spPr>
          <a:xfrm>
            <a:off x="3450494" y="1819869"/>
            <a:ext cx="0" cy="529011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2" idx="2"/>
            <a:endCxn id="23" idx="0"/>
          </p:cNvCxnSpPr>
          <p:nvPr/>
        </p:nvCxnSpPr>
        <p:spPr>
          <a:xfrm>
            <a:off x="3450494" y="3068960"/>
            <a:ext cx="0" cy="499472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450494" y="4288888"/>
            <a:ext cx="0" cy="499472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40"/>
          <p:cNvCxnSpPr>
            <a:endCxn id="28" idx="0"/>
          </p:cNvCxnSpPr>
          <p:nvPr/>
        </p:nvCxnSpPr>
        <p:spPr>
          <a:xfrm rot="5400000" flipH="1" flipV="1">
            <a:off x="5062262" y="2654096"/>
            <a:ext cx="3893016" cy="2553336"/>
          </a:xfrm>
          <a:prstGeom prst="bentConnector3">
            <a:avLst>
              <a:gd name="adj1" fmla="val 105872"/>
            </a:avLst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4" idx="2"/>
          </p:cNvCxnSpPr>
          <p:nvPr/>
        </p:nvCxnSpPr>
        <p:spPr>
          <a:xfrm flipH="1">
            <a:off x="3450493" y="5508440"/>
            <a:ext cx="1" cy="368832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450494" y="5877272"/>
            <a:ext cx="2281608" cy="0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8" idx="2"/>
            <a:endCxn id="30" idx="0"/>
          </p:cNvCxnSpPr>
          <p:nvPr/>
        </p:nvCxnSpPr>
        <p:spPr>
          <a:xfrm>
            <a:off x="8285438" y="2704336"/>
            <a:ext cx="0" cy="504056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2"/>
            <a:endCxn id="31" idx="0"/>
          </p:cNvCxnSpPr>
          <p:nvPr/>
        </p:nvCxnSpPr>
        <p:spPr>
          <a:xfrm>
            <a:off x="8285438" y="3928472"/>
            <a:ext cx="0" cy="499848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2"/>
            <a:endCxn id="46" idx="0"/>
          </p:cNvCxnSpPr>
          <p:nvPr/>
        </p:nvCxnSpPr>
        <p:spPr>
          <a:xfrm>
            <a:off x="8285438" y="5148400"/>
            <a:ext cx="0" cy="408077"/>
          </a:xfrm>
          <a:prstGeom prst="straightConnector1">
            <a:avLst/>
          </a:prstGeom>
          <a:ln w="28575">
            <a:solidFill>
              <a:srgbClr val="1AB2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052864" y="5556477"/>
            <a:ext cx="465147" cy="465147"/>
          </a:xfrm>
          <a:prstGeom prst="ellipse">
            <a:avLst/>
          </a:prstGeom>
          <a:noFill/>
          <a:ln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141437" y="5645049"/>
            <a:ext cx="288001" cy="288001"/>
          </a:xfrm>
          <a:prstGeom prst="ellipse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26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096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Custom </a:t>
            </a:r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71" y="1282272"/>
            <a:ext cx="2896859" cy="5148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4647571" y="1918252"/>
            <a:ext cx="2896859" cy="4114800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98240" y="1967947"/>
            <a:ext cx="2795520" cy="404192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98240" y="2468217"/>
            <a:ext cx="1397760" cy="404192"/>
          </a:xfrm>
          <a:prstGeom prst="rect">
            <a:avLst/>
          </a:prstGeom>
          <a:noFill/>
          <a:ln w="381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75043" y="4625042"/>
            <a:ext cx="3528392" cy="1368152"/>
          </a:xfrm>
          <a:prstGeom prst="ellipse">
            <a:avLst/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MyAdapter</a:t>
            </a:r>
            <a:endParaRPr lang="ko-KR" altLang="en-US" sz="3200" b="1" dirty="0">
              <a:solidFill>
                <a:srgbClr val="FF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348804" y="2877078"/>
            <a:ext cx="2123728" cy="1152128"/>
          </a:xfrm>
          <a:prstGeom prst="ellipse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 </a:t>
            </a:r>
            <a:r>
              <a:rPr lang="ko-KR" altLang="en-US" sz="2400" b="1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항목 </a:t>
            </a:r>
            <a:r>
              <a:rPr lang="en-US" altLang="ko-KR" sz="2400" b="1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</a:t>
            </a:r>
            <a:endParaRPr lang="ko-KR" altLang="en-US" sz="2400" b="1" dirty="0">
              <a:solidFill>
                <a:srgbClr val="FF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019459" y="2752834"/>
            <a:ext cx="2350079" cy="115212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 </a:t>
            </a:r>
            <a:r>
              <a:rPr lang="ko-KR" altLang="en-US" sz="2400" b="1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항목</a:t>
            </a:r>
            <a:endParaRPr lang="en-US" altLang="ko-KR" sz="2400" b="1" dirty="0">
              <a:solidFill>
                <a:srgbClr val="FF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400" b="1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Layout</a:t>
            </a:r>
            <a:endParaRPr lang="ko-KR" altLang="en-US" sz="2400" b="1" dirty="0">
              <a:solidFill>
                <a:srgbClr val="FF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화살표 연결선 4"/>
          <p:cNvCxnSpPr>
            <a:stCxn id="6" idx="3"/>
            <a:endCxn id="10" idx="0"/>
          </p:cNvCxnSpPr>
          <p:nvPr/>
        </p:nvCxnSpPr>
        <p:spPr>
          <a:xfrm>
            <a:off x="7493760" y="2170043"/>
            <a:ext cx="1700739" cy="582791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4"/>
            <a:endCxn id="8" idx="7"/>
          </p:cNvCxnSpPr>
          <p:nvPr/>
        </p:nvCxnSpPr>
        <p:spPr>
          <a:xfrm flipH="1">
            <a:off x="7286714" y="3904962"/>
            <a:ext cx="1907785" cy="920441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1"/>
            <a:endCxn id="9" idx="7"/>
          </p:cNvCxnSpPr>
          <p:nvPr/>
        </p:nvCxnSpPr>
        <p:spPr>
          <a:xfrm flipH="1">
            <a:off x="3161519" y="2670313"/>
            <a:ext cx="1536721" cy="375490"/>
          </a:xfrm>
          <a:prstGeom prst="straightConnector1">
            <a:avLst/>
          </a:prstGeom>
          <a:ln w="28575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4"/>
            <a:endCxn id="8" idx="2"/>
          </p:cNvCxnSpPr>
          <p:nvPr/>
        </p:nvCxnSpPr>
        <p:spPr>
          <a:xfrm>
            <a:off x="2410668" y="4029206"/>
            <a:ext cx="1864375" cy="1279912"/>
          </a:xfrm>
          <a:prstGeom prst="straightConnector1">
            <a:avLst/>
          </a:prstGeom>
          <a:ln w="28575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" idx="3"/>
            <a:endCxn id="25" idx="0"/>
          </p:cNvCxnSpPr>
          <p:nvPr/>
        </p:nvCxnSpPr>
        <p:spPr>
          <a:xfrm>
            <a:off x="7544430" y="3856384"/>
            <a:ext cx="2309889" cy="1096010"/>
          </a:xfrm>
          <a:prstGeom prst="straightConnector1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44129" y="4952394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5D5B"/>
                </a:solidFill>
              </a:rPr>
              <a:t>Custom </a:t>
            </a:r>
            <a:r>
              <a:rPr lang="en-US" altLang="ko-KR" sz="2800" b="1" dirty="0" err="1">
                <a:solidFill>
                  <a:srgbClr val="FF5D5B"/>
                </a:solidFill>
              </a:rPr>
              <a:t>ListView</a:t>
            </a:r>
            <a:endParaRPr lang="ko-KR" altLang="en-US" sz="2800" b="1" dirty="0">
              <a:solidFill>
                <a:srgbClr val="FF5D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4096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Custom </a:t>
            </a:r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6667737" y="1659835"/>
            <a:ext cx="2350079" cy="115212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 </a:t>
            </a:r>
            <a:r>
              <a:rPr lang="ko-KR" altLang="en-US" sz="2400" b="1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항목</a:t>
            </a:r>
            <a:endParaRPr lang="en-US" altLang="ko-KR" sz="2400" b="1" dirty="0">
              <a:solidFill>
                <a:srgbClr val="FF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400" b="1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Layout</a:t>
            </a:r>
            <a:endParaRPr lang="ko-KR" altLang="en-US" sz="2400" b="1" dirty="0">
              <a:solidFill>
                <a:srgbClr val="FF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693" y="1659835"/>
            <a:ext cx="2501374" cy="44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6096000" y="3198167"/>
            <a:ext cx="5488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ListView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하나의 항목이 될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6000" y="3815203"/>
            <a:ext cx="3824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res/layout/list_item.xml</a:t>
            </a:r>
          </a:p>
        </p:txBody>
      </p:sp>
    </p:spTree>
    <p:extLst>
      <p:ext uri="{BB962C8B-B14F-4D97-AF65-F5344CB8AC3E}">
        <p14:creationId xmlns:p14="http://schemas.microsoft.com/office/powerpoint/2010/main" val="172729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289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Custom </a:t>
            </a:r>
            <a:r>
              <a:rPr lang="en-US" altLang="ko-KR" sz="40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ListView</a:t>
            </a:r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 VO</a:t>
            </a:r>
            <a:r>
              <a:rPr lang="ko-KR" altLang="en-US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</a:t>
            </a: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743828" y="1610140"/>
            <a:ext cx="2350079" cy="115212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 </a:t>
            </a:r>
            <a:r>
              <a:rPr lang="ko-KR" altLang="en-US" sz="2400" b="1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항목</a:t>
            </a:r>
            <a:endParaRPr lang="en-US" altLang="ko-KR" sz="2400" b="1" dirty="0">
              <a:solidFill>
                <a:srgbClr val="FF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400" b="1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</a:t>
            </a:r>
            <a:endParaRPr lang="ko-KR" altLang="en-US" sz="2400" b="1" dirty="0">
              <a:solidFill>
                <a:srgbClr val="FF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25300" y="3198167"/>
            <a:ext cx="35871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ListView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항목에 들어갈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Data DTO/VO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25300" y="4184535"/>
            <a:ext cx="2641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ContactVO.java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08" y="1610140"/>
            <a:ext cx="6393346" cy="42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8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392</Words>
  <Application>Microsoft Office PowerPoint</Application>
  <PresentationFormat>와이드스크린</PresentationFormat>
  <Paragraphs>129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KoPub돋움체 Bold</vt:lpstr>
      <vt:lpstr>KoPub돋움체 Medium</vt:lpstr>
      <vt:lpstr>굴림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Windows 사용자</cp:lastModifiedBy>
  <cp:revision>677</cp:revision>
  <dcterms:created xsi:type="dcterms:W3CDTF">2017-01-14T23:40:12Z</dcterms:created>
  <dcterms:modified xsi:type="dcterms:W3CDTF">2021-03-24T06:26:12Z</dcterms:modified>
</cp:coreProperties>
</file>