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4" r:id="rId4"/>
    <p:sldId id="282" r:id="rId5"/>
    <p:sldId id="289" r:id="rId6"/>
    <p:sldId id="287" r:id="rId7"/>
    <p:sldId id="305" r:id="rId8"/>
    <p:sldId id="306" r:id="rId9"/>
    <p:sldId id="308" r:id="rId10"/>
    <p:sldId id="307" r:id="rId11"/>
    <p:sldId id="310" r:id="rId12"/>
    <p:sldId id="318" r:id="rId13"/>
    <p:sldId id="322" r:id="rId14"/>
    <p:sldId id="311" r:id="rId15"/>
    <p:sldId id="312" r:id="rId16"/>
    <p:sldId id="313" r:id="rId17"/>
    <p:sldId id="320" r:id="rId18"/>
    <p:sldId id="324" r:id="rId19"/>
    <p:sldId id="317" r:id="rId20"/>
    <p:sldId id="309" r:id="rId21"/>
    <p:sldId id="321" r:id="rId22"/>
    <p:sldId id="323" r:id="rId23"/>
    <p:sldId id="316" r:id="rId24"/>
    <p:sldId id="325" r:id="rId25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B"/>
    <a:srgbClr val="7C6135"/>
    <a:srgbClr val="7D6867"/>
    <a:srgbClr val="715C5E"/>
    <a:srgbClr val="1AB29D"/>
    <a:srgbClr val="404040"/>
    <a:srgbClr val="FFE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253" autoAdjust="0"/>
  </p:normalViewPr>
  <p:slideViewPr>
    <p:cSldViewPr snapToGrid="0" showGuides="1">
      <p:cViewPr>
        <p:scale>
          <a:sx n="100" d="100"/>
          <a:sy n="100" d="100"/>
        </p:scale>
        <p:origin x="1260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8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9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3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78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71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04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0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69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54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94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7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98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91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2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4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https://www.androidhuman.com/lecture/ui/2016/05/22/constraint_layout_1/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6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9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3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2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8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일치 제약 조건 </a:t>
            </a:r>
            <a:r>
              <a:rPr lang="en-US" altLang="ko-KR" dirty="0"/>
              <a:t>: </a:t>
            </a:r>
            <a:r>
              <a:rPr lang="ko-KR" altLang="en-US" dirty="0"/>
              <a:t>제약 조건들을 맞추기 위해 필요한 만큼 확장</a:t>
            </a:r>
            <a:endParaRPr lang="en-US" altLang="ko-KR" dirty="0"/>
          </a:p>
          <a:p>
            <a:r>
              <a:rPr lang="ko-KR" altLang="en-US" dirty="0"/>
              <a:t>내용 감싸기 </a:t>
            </a:r>
            <a:r>
              <a:rPr lang="en-US" altLang="ko-KR" dirty="0"/>
              <a:t>: </a:t>
            </a:r>
            <a:r>
              <a:rPr lang="ko-KR" altLang="en-US" dirty="0"/>
              <a:t>뷰가 포함하고 있는 내용물의 크기에 맞춰 필요한 만큼 확장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6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77047" y="1976646"/>
            <a:ext cx="2637906" cy="2326860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17598" y="6238311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이은비 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891" y="2170580"/>
            <a:ext cx="4808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algn="ctr"/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9689" y="4109572"/>
            <a:ext cx="4090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(Constraint Layout)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3820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다양한 제약 조건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79" y="3125481"/>
            <a:ext cx="4467225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직사각형 55"/>
          <p:cNvSpPr/>
          <p:nvPr/>
        </p:nvSpPr>
        <p:spPr>
          <a:xfrm>
            <a:off x="1728380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998747" y="353802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0974" y="353802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64455" y="5068252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 기준선 제약 조건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2179759" y="3940722"/>
            <a:ext cx="7535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401986" y="3940722"/>
            <a:ext cx="7535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398872" y="3654360"/>
            <a:ext cx="292100" cy="29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632732" y="3654360"/>
            <a:ext cx="292100" cy="29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구부러진 연결선 68"/>
          <p:cNvCxnSpPr>
            <a:endCxn id="67" idx="2"/>
          </p:cNvCxnSpPr>
          <p:nvPr/>
        </p:nvCxnSpPr>
        <p:spPr>
          <a:xfrm rot="10800000" flipV="1">
            <a:off x="2544922" y="3803738"/>
            <a:ext cx="2087810" cy="149378"/>
          </a:xfrm>
          <a:prstGeom prst="curvedConnector4">
            <a:avLst>
              <a:gd name="adj1" fmla="val 46502"/>
              <a:gd name="adj2" fmla="val 253035"/>
            </a:avLst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3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2478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크기 조정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46" y="2217956"/>
            <a:ext cx="3628848" cy="3993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4639297" y="2942128"/>
            <a:ext cx="336430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19810" y="3649494"/>
            <a:ext cx="336430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92670" y="3502845"/>
            <a:ext cx="210529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07377" y="4934382"/>
            <a:ext cx="515329" cy="397261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79573" y="3796143"/>
            <a:ext cx="356871" cy="459064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3779" y="4625762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여백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7556488" y="5542569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바이어스</a:t>
            </a:r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7624071" y="2420615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삭제 제약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1257950" y="2540100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크기비율</a:t>
            </a:r>
            <a:endParaRPr lang="ko-KR" altLang="en-US" sz="2400" dirty="0"/>
          </a:p>
        </p:txBody>
      </p:sp>
      <p:sp>
        <p:nvSpPr>
          <p:cNvPr id="28" name="직사각형 27"/>
          <p:cNvSpPr/>
          <p:nvPr/>
        </p:nvSpPr>
        <p:spPr>
          <a:xfrm>
            <a:off x="7129851" y="3965523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높이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폭 모드</a:t>
            </a:r>
            <a:endParaRPr lang="ko-KR" altLang="en-US" sz="2400" dirty="0"/>
          </a:p>
        </p:txBody>
      </p:sp>
      <p:cxnSp>
        <p:nvCxnSpPr>
          <p:cNvPr id="9" name="꺾인 연결선 8"/>
          <p:cNvCxnSpPr>
            <a:stCxn id="3" idx="1"/>
            <a:endCxn id="27" idx="3"/>
          </p:cNvCxnSpPr>
          <p:nvPr/>
        </p:nvCxnSpPr>
        <p:spPr>
          <a:xfrm rot="10800000">
            <a:off x="2513423" y="2770933"/>
            <a:ext cx="2125875" cy="317844"/>
          </a:xfrm>
          <a:prstGeom prst="bentConnector3">
            <a:avLst>
              <a:gd name="adj1" fmla="val 50000"/>
            </a:avLst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0" idx="3"/>
            <a:endCxn id="26" idx="1"/>
          </p:cNvCxnSpPr>
          <p:nvPr/>
        </p:nvCxnSpPr>
        <p:spPr>
          <a:xfrm flipV="1">
            <a:off x="4803199" y="2651448"/>
            <a:ext cx="2820872" cy="998046"/>
          </a:xfrm>
          <a:prstGeom prst="bentConnector3">
            <a:avLst>
              <a:gd name="adj1" fmla="val 59480"/>
            </a:avLst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9" idx="2"/>
            <a:endCxn id="24" idx="3"/>
          </p:cNvCxnSpPr>
          <p:nvPr/>
        </p:nvCxnSpPr>
        <p:spPr>
          <a:xfrm rot="5400000">
            <a:off x="2679036" y="3447605"/>
            <a:ext cx="913803" cy="1904177"/>
          </a:xfrm>
          <a:prstGeom prst="bentConnector2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3" idx="3"/>
            <a:endCxn id="28" idx="1"/>
          </p:cNvCxnSpPr>
          <p:nvPr/>
        </p:nvCxnSpPr>
        <p:spPr>
          <a:xfrm>
            <a:off x="5536444" y="4025675"/>
            <a:ext cx="1593407" cy="170681"/>
          </a:xfrm>
          <a:prstGeom prst="bentConnector3">
            <a:avLst>
              <a:gd name="adj1" fmla="val 50000"/>
            </a:avLst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1" idx="2"/>
            <a:endCxn id="25" idx="1"/>
          </p:cNvCxnSpPr>
          <p:nvPr/>
        </p:nvCxnSpPr>
        <p:spPr>
          <a:xfrm rot="16200000" flipH="1">
            <a:off x="6239886" y="4456799"/>
            <a:ext cx="441759" cy="2191446"/>
          </a:xfrm>
          <a:prstGeom prst="bentConnector2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047" y="3493921"/>
            <a:ext cx="679409" cy="36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673" y="4538604"/>
            <a:ext cx="679409" cy="366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368" y="4017416"/>
            <a:ext cx="673968" cy="36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3" name="꺾인 연결선 72"/>
          <p:cNvCxnSpPr>
            <a:stCxn id="69" idx="1"/>
            <a:endCxn id="28" idx="3"/>
          </p:cNvCxnSpPr>
          <p:nvPr/>
        </p:nvCxnSpPr>
        <p:spPr>
          <a:xfrm rot="10800000" flipV="1">
            <a:off x="8880651" y="3677214"/>
            <a:ext cx="423396" cy="519141"/>
          </a:xfrm>
          <a:prstGeom prst="bentConnector3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8" idx="3"/>
            <a:endCxn id="71" idx="1"/>
          </p:cNvCxnSpPr>
          <p:nvPr/>
        </p:nvCxnSpPr>
        <p:spPr>
          <a:xfrm>
            <a:off x="8880651" y="4196356"/>
            <a:ext cx="429717" cy="3200"/>
          </a:xfrm>
          <a:prstGeom prst="bentConnector3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8" idx="3"/>
            <a:endCxn id="70" idx="1"/>
          </p:cNvCxnSpPr>
          <p:nvPr/>
        </p:nvCxnSpPr>
        <p:spPr>
          <a:xfrm>
            <a:off x="8880651" y="4196356"/>
            <a:ext cx="432022" cy="525594"/>
          </a:xfrm>
          <a:prstGeom prst="bentConnector3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0132244" y="3467252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고정크기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0132244" y="4014480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내용에 맞게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크기조정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0132244" y="4565050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크기변경가능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156961" y="3016563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폭 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높이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996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56" y="1432636"/>
            <a:ext cx="5770781" cy="50028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102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781691" y="1483743"/>
            <a:ext cx="2260120" cy="10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35477" y="2693077"/>
            <a:ext cx="1035170" cy="90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68654" y="3236541"/>
            <a:ext cx="1846053" cy="491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60865" y="3831764"/>
            <a:ext cx="2561208" cy="2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63938" y="4048410"/>
            <a:ext cx="310551" cy="258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68654" y="4556383"/>
            <a:ext cx="3088257" cy="68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6592" y="2108302"/>
            <a:ext cx="224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ImageView</a:t>
            </a:r>
            <a:endParaRPr lang="ko-KR" altLang="en-US" sz="3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284" y="3368745"/>
            <a:ext cx="186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TextView</a:t>
            </a:r>
            <a:endParaRPr lang="ko-KR" altLang="en-US" sz="3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6" name="꺾인 연결선 15"/>
          <p:cNvCxnSpPr>
            <a:endCxn id="14" idx="3"/>
          </p:cNvCxnSpPr>
          <p:nvPr/>
        </p:nvCxnSpPr>
        <p:spPr>
          <a:xfrm rot="10800000" flipV="1">
            <a:off x="2397848" y="2076288"/>
            <a:ext cx="3467347" cy="324402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  <a:endCxn id="14" idx="3"/>
          </p:cNvCxnSpPr>
          <p:nvPr/>
        </p:nvCxnSpPr>
        <p:spPr>
          <a:xfrm rot="10800000">
            <a:off x="2397847" y="2400690"/>
            <a:ext cx="4837630" cy="745274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7" idx="3"/>
          </p:cNvCxnSpPr>
          <p:nvPr/>
        </p:nvCxnSpPr>
        <p:spPr>
          <a:xfrm rot="10800000" flipV="1">
            <a:off x="2060732" y="3353983"/>
            <a:ext cx="3403207" cy="307149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17" idx="3"/>
          </p:cNvCxnSpPr>
          <p:nvPr/>
        </p:nvCxnSpPr>
        <p:spPr>
          <a:xfrm rot="10800000">
            <a:off x="2060731" y="3661133"/>
            <a:ext cx="3395418" cy="167304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1"/>
            <a:endCxn id="17" idx="3"/>
          </p:cNvCxnSpPr>
          <p:nvPr/>
        </p:nvCxnSpPr>
        <p:spPr>
          <a:xfrm rot="10800000">
            <a:off x="2060732" y="3661133"/>
            <a:ext cx="3403207" cy="516674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17" idx="3"/>
          </p:cNvCxnSpPr>
          <p:nvPr/>
        </p:nvCxnSpPr>
        <p:spPr>
          <a:xfrm rot="10800000">
            <a:off x="2060732" y="3661134"/>
            <a:ext cx="3403207" cy="1107583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10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&amp;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이벤트 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27" y="1586150"/>
            <a:ext cx="2742799" cy="48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07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97" y="1689593"/>
            <a:ext cx="3098283" cy="395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5644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Chain linear groups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273939" y="3651699"/>
            <a:ext cx="5771071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741018" y="4331653"/>
            <a:ext cx="1115618" cy="632242"/>
          </a:xfrm>
          <a:prstGeom prst="roundRect">
            <a:avLst/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34986" y="5861882"/>
            <a:ext cx="304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두 개의 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있는 가로 체인</a:t>
            </a:r>
          </a:p>
        </p:txBody>
      </p:sp>
      <p:cxnSp>
        <p:nvCxnSpPr>
          <p:cNvPr id="56" name="직선 화살표 연결선 55"/>
          <p:cNvCxnSpPr>
            <a:stCxn id="50" idx="3"/>
            <a:endCxn id="49" idx="3"/>
          </p:cNvCxnSpPr>
          <p:nvPr/>
        </p:nvCxnSpPr>
        <p:spPr>
          <a:xfrm>
            <a:off x="5856636" y="4647774"/>
            <a:ext cx="1188374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74330" y="2303649"/>
            <a:ext cx="6326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양방향 위치 제한으로 서로 연결된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 Group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74330" y="2850058"/>
            <a:ext cx="6310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체인 내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가로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세로로 분산될 수 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37027" y="433165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1" name="직선 화살표 연결선 20"/>
          <p:cNvCxnSpPr>
            <a:stCxn id="20" idx="1"/>
            <a:endCxn id="49" idx="1"/>
          </p:cNvCxnSpPr>
          <p:nvPr/>
        </p:nvCxnSpPr>
        <p:spPr>
          <a:xfrm flipH="1">
            <a:off x="1273939" y="4647774"/>
            <a:ext cx="116308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569304" y="4524129"/>
            <a:ext cx="116308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561270" y="4757042"/>
            <a:ext cx="1188374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76249" y="3001994"/>
            <a:ext cx="2878376" cy="18978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376249" y="5067047"/>
            <a:ext cx="2878376" cy="220945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34919" y="4706542"/>
            <a:ext cx="8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parent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30259" y="4706542"/>
            <a:ext cx="8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parent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3284" y="5041183"/>
            <a:ext cx="30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ViewA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입장에서 </a:t>
            </a:r>
            <a:r>
              <a:rPr lang="en-US" altLang="ko-KR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ViewB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251100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5644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Chain linear groups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7282" y="2389342"/>
            <a:ext cx="38995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1.Spread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균등하게 분산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60698" y="2389342"/>
            <a:ext cx="5771071" cy="2448935"/>
            <a:chOff x="6160698" y="2778673"/>
            <a:chExt cx="5771071" cy="2448935"/>
          </a:xfrm>
        </p:grpSpPr>
        <p:sp>
          <p:nvSpPr>
            <p:cNvPr id="49" name="직사각형 48"/>
            <p:cNvSpPr/>
            <p:nvPr/>
          </p:nvSpPr>
          <p:spPr>
            <a:xfrm>
              <a:off x="6160698" y="2778673"/>
              <a:ext cx="5771071" cy="2448935"/>
            </a:xfrm>
            <a:prstGeom prst="rect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0438660" y="31049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6" name="직선 화살표 연결선 55"/>
            <p:cNvCxnSpPr>
              <a:stCxn id="50" idx="3"/>
            </p:cNvCxnSpPr>
            <p:nvPr/>
          </p:nvCxnSpPr>
          <p:spPr>
            <a:xfrm>
              <a:off x="11554278" y="3421065"/>
              <a:ext cx="377491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6701846" y="31049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1" name="직선 화살표 연결선 20"/>
            <p:cNvCxnSpPr>
              <a:stCxn id="20" idx="1"/>
            </p:cNvCxnSpPr>
            <p:nvPr/>
          </p:nvCxnSpPr>
          <p:spPr>
            <a:xfrm flipH="1">
              <a:off x="6160698" y="3421065"/>
              <a:ext cx="54114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7809408" y="3297420"/>
              <a:ext cx="748366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7805883" y="3530333"/>
              <a:ext cx="764635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모서리가 둥근 직사각형 28"/>
            <p:cNvSpPr/>
            <p:nvPr/>
          </p:nvSpPr>
          <p:spPr>
            <a:xfrm>
              <a:off x="8488424" y="4172726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171275" y="4172726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>
              <a:off x="7303553" y="4382455"/>
              <a:ext cx="116308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7295519" y="4615368"/>
              <a:ext cx="1188374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8570253" y="31049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H="1">
              <a:off x="9690294" y="3297420"/>
              <a:ext cx="748366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9685871" y="3530333"/>
              <a:ext cx="764635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10801034" y="4172726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>
              <a:off x="9629320" y="4382455"/>
              <a:ext cx="116308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9612660" y="4615368"/>
              <a:ext cx="1188374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947282" y="3550482"/>
            <a:ext cx="42554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2.Spread inside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번째와 마지막 번째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양쪽 끝 구속 조건에 붙고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나머지는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균등하게 분산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75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5644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Chain linear groups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74330" y="2389342"/>
            <a:ext cx="442807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3.Weighted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체인으로 설정되어 있는 경우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하나 이상의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match_constraint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설정하면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가중치를 주어 공간을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확보할 수 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274330" y="4827258"/>
            <a:ext cx="47371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4.Packed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여백이 계산 된 후 하나의 묶음으로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배치된다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6160698" y="2613964"/>
            <a:ext cx="5771071" cy="2268747"/>
            <a:chOff x="6160698" y="4321834"/>
            <a:chExt cx="5771071" cy="2268747"/>
          </a:xfrm>
        </p:grpSpPr>
        <p:sp>
          <p:nvSpPr>
            <p:cNvPr id="38" name="직사각형 37"/>
            <p:cNvSpPr/>
            <p:nvPr/>
          </p:nvSpPr>
          <p:spPr>
            <a:xfrm>
              <a:off x="6160698" y="4321834"/>
              <a:ext cx="5771071" cy="2268747"/>
            </a:xfrm>
            <a:prstGeom prst="rect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816860" y="4679791"/>
              <a:ext cx="2114909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593273" y="56422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6" name="직선 화살표 연결선 45"/>
            <p:cNvCxnSpPr>
              <a:stCxn id="45" idx="3"/>
            </p:cNvCxnSpPr>
            <p:nvPr/>
          </p:nvCxnSpPr>
          <p:spPr>
            <a:xfrm>
              <a:off x="10708891" y="5958365"/>
              <a:ext cx="1188374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51" idx="1"/>
            </p:cNvCxnSpPr>
            <p:nvPr/>
          </p:nvCxnSpPr>
          <p:spPr>
            <a:xfrm flipH="1">
              <a:off x="6203828" y="5958365"/>
              <a:ext cx="116308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모서리가 둥근 직사각형 62"/>
            <p:cNvSpPr/>
            <p:nvPr/>
          </p:nvSpPr>
          <p:spPr>
            <a:xfrm>
              <a:off x="8475781" y="56422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7694762" y="4679791"/>
              <a:ext cx="212209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366916" y="56422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60698" y="4679791"/>
              <a:ext cx="1534064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33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39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Chain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균등하게 나누기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87" y="271462"/>
            <a:ext cx="3552825" cy="631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그룹 2"/>
          <p:cNvGrpSpPr/>
          <p:nvPr/>
        </p:nvGrpSpPr>
        <p:grpSpPr>
          <a:xfrm>
            <a:off x="4788248" y="2489631"/>
            <a:ext cx="1865447" cy="1878737"/>
            <a:chOff x="3744452" y="3321142"/>
            <a:chExt cx="1865447" cy="1878737"/>
          </a:xfrm>
        </p:grpSpPr>
        <p:sp>
          <p:nvSpPr>
            <p:cNvPr id="5" name="TextBox 4"/>
            <p:cNvSpPr txBox="1"/>
            <p:nvPr/>
          </p:nvSpPr>
          <p:spPr>
            <a:xfrm>
              <a:off x="3744452" y="3321142"/>
              <a:ext cx="1865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TextView</a:t>
              </a:r>
              <a:endPara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5892" y="3968123"/>
              <a:ext cx="14225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Button</a:t>
              </a:r>
              <a:endPara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27372" y="461510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  <a:endPara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2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10063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Chain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가로로 화면 구성하기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(landscape)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24" y="1873693"/>
            <a:ext cx="6537003" cy="362980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51088" y="2632194"/>
            <a:ext cx="1378251" cy="511462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11377" y="2575040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가로화면으로 만들 화면의 이름과</a:t>
            </a:r>
            <a:endParaRPr lang="en-US" altLang="ko-KR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동일하게 지정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918" y="4982040"/>
            <a:ext cx="407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Directory_name</a:t>
            </a:r>
            <a:r>
              <a:rPr lang="ko-KR" altLang="en-US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</a:t>
            </a:r>
            <a:r>
              <a:rPr lang="en-US" altLang="ko-KR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layout-land</a:t>
            </a:r>
            <a:r>
              <a:rPr lang="ko-KR" altLang="en-US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1088" y="4409586"/>
            <a:ext cx="1378251" cy="511462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2832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GuideLine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4330" y="2389342"/>
            <a:ext cx="8039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뷰를 배치하기 위해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뷰그룹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내에 설정할 수 있는 일종의 기준선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74330" y="3765430"/>
            <a:ext cx="964315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가이드 라인 배치 방식 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1.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왼쪽 또는 위쪽에서 고정 거리 지정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layout_constraintGuide_begin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2.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오른쪽 또는 아래에서 고정 거리 지정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layout_constraintGuide_end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3. layout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폭 또는 높이의 백분율 지정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layout_constraintGuide_percent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74330" y="3077386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화면에 나타나지 않고 오로지 레이아웃을 구성하는데 사용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42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7219950" y="2767974"/>
            <a:ext cx="0" cy="914061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2649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</a:p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152788" y="2522807"/>
            <a:ext cx="3326958" cy="523220"/>
            <a:chOff x="2285513" y="2751407"/>
            <a:chExt cx="3326958" cy="523220"/>
          </a:xfrm>
        </p:grpSpPr>
        <p:sp>
          <p:nvSpPr>
            <p:cNvPr id="16" name="직사각형 15"/>
            <p:cNvSpPr/>
            <p:nvPr/>
          </p:nvSpPr>
          <p:spPr>
            <a:xfrm rot="2700000" flipH="1">
              <a:off x="2290036" y="2942793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40348" y="2751407"/>
              <a:ext cx="3072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Layout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이란 </a:t>
              </a:r>
              <a:r>
                <a:rPr lang="en-US" altLang="ko-KR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종류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52788" y="3422325"/>
            <a:ext cx="3326958" cy="523220"/>
            <a:chOff x="4223102" y="3650925"/>
            <a:chExt cx="3326958" cy="523220"/>
          </a:xfrm>
        </p:grpSpPr>
        <p:sp>
          <p:nvSpPr>
            <p:cNvPr id="24" name="직사각형 23"/>
            <p:cNvSpPr/>
            <p:nvPr/>
          </p:nvSpPr>
          <p:spPr>
            <a:xfrm rot="2700000" flipH="1">
              <a:off x="4227625" y="3842311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77937" y="3650925"/>
              <a:ext cx="3072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Layout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이란 </a:t>
              </a:r>
              <a:r>
                <a:rPr lang="en-US" altLang="ko-KR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종류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4711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GuideLine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제약 조건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28380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96232" y="353802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94536" y="506825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가이드 라인 제약 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dp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or %)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801087" y="2858070"/>
            <a:ext cx="0" cy="1992149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0" idx="1"/>
          </p:cNvCxnSpPr>
          <p:nvPr/>
        </p:nvCxnSpPr>
        <p:spPr>
          <a:xfrm flipH="1">
            <a:off x="2796584" y="3854144"/>
            <a:ext cx="59964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597741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235802" y="3158402"/>
            <a:ext cx="1115618" cy="1391484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3897" y="506825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가이드 라인 제약 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dp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or %)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641998" y="2858070"/>
            <a:ext cx="0" cy="1992149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9" idx="1"/>
          </p:cNvCxnSpPr>
          <p:nvPr/>
        </p:nvCxnSpPr>
        <p:spPr>
          <a:xfrm flipH="1">
            <a:off x="8636154" y="3854144"/>
            <a:ext cx="59964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7056217" y="315840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56216" y="3919199"/>
            <a:ext cx="1579937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2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D7ED48-C8B0-42AA-856E-0E08132F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841" y="659955"/>
            <a:ext cx="3406202" cy="58959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102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카카오 로그인 구성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408" y="2753802"/>
            <a:ext cx="5355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1.ImageView, </a:t>
            </a:r>
            <a:r>
              <a:rPr lang="en-US" altLang="ko-KR" sz="3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TextView</a:t>
            </a:r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Button,</a:t>
            </a:r>
          </a:p>
          <a:p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</a:t>
            </a:r>
            <a:r>
              <a:rPr lang="en-US" altLang="ko-KR" sz="3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TableLayout</a:t>
            </a:r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056" y="3831020"/>
            <a:ext cx="6878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2.ConstraintLayout </a:t>
            </a:r>
            <a:r>
              <a: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배경색</a:t>
            </a:r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#FFEB34</a:t>
            </a:r>
            <a:endParaRPr lang="ko-KR" altLang="en-US" sz="3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EF5EF-FE56-4173-B82E-E53D811A5576}"/>
              </a:ext>
            </a:extLst>
          </p:cNvPr>
          <p:cNvCxnSpPr>
            <a:cxnSpLocks/>
          </p:cNvCxnSpPr>
          <p:nvPr/>
        </p:nvCxnSpPr>
        <p:spPr>
          <a:xfrm>
            <a:off x="7002060" y="4216882"/>
            <a:ext cx="4551765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71CC2-28D8-4258-A17F-E929BC35F4B9}"/>
              </a:ext>
            </a:extLst>
          </p:cNvPr>
          <p:cNvSpPr txBox="1"/>
          <p:nvPr/>
        </p:nvSpPr>
        <p:spPr>
          <a:xfrm>
            <a:off x="11181092" y="4341135"/>
            <a:ext cx="1010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60%</a:t>
            </a:r>
            <a:endParaRPr lang="ko-KR" altLang="en-US" sz="28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04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9568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카카오 로그인 구성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3793" y="2482528"/>
            <a:ext cx="1814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Horizontal</a:t>
            </a:r>
          </a:p>
          <a:p>
            <a:pPr algn="ctr"/>
            <a:r>
              <a:rPr lang="en-US" altLang="ko-KR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GuideLine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6502" y="5845536"/>
            <a:ext cx="1814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Vertical</a:t>
            </a:r>
          </a:p>
          <a:p>
            <a:pPr algn="ctr"/>
            <a:r>
              <a:rPr lang="en-US" altLang="ko-KR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GuideLine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75292" y="1400239"/>
            <a:ext cx="8462513" cy="5096363"/>
            <a:chOff x="1899247" y="1242201"/>
            <a:chExt cx="8462513" cy="50963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4591" y="1735574"/>
              <a:ext cx="6780068" cy="38186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5831456" y="1242201"/>
              <a:ext cx="0" cy="5096363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899247" y="2801544"/>
              <a:ext cx="8462513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899247" y="5242819"/>
              <a:ext cx="8462513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8816195" y="1242201"/>
              <a:ext cx="0" cy="5096363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778115" y="3487722"/>
            <a:ext cx="2595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TableLayout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479766" y="4180220"/>
            <a:ext cx="1526876" cy="0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9223" y="2964147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8%</a:t>
            </a:r>
            <a:endParaRPr lang="ko-KR" altLang="en-US" sz="28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19223" y="53977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92%</a:t>
            </a:r>
            <a:endParaRPr lang="ko-KR" altLang="en-US" sz="28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7501" y="13319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50%</a:t>
            </a:r>
            <a:endParaRPr lang="ko-KR" altLang="en-US" sz="28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78277" y="13319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97%</a:t>
            </a:r>
            <a:endParaRPr lang="ko-KR" altLang="en-US" sz="28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33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72" y="1244302"/>
            <a:ext cx="5664210" cy="47238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4817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521496" y="69546"/>
            <a:ext cx="0" cy="6649602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167327" y="1612030"/>
            <a:ext cx="4342607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167327" y="3424216"/>
            <a:ext cx="4342607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167327" y="4771129"/>
            <a:ext cx="4342607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183465" y="5226321"/>
            <a:ext cx="4342607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553779" y="53712"/>
            <a:ext cx="0" cy="6649602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5279" y="1384234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5279" y="319642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45%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5279" y="45433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75%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1417" y="49985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85%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8212" y="495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56326" y="337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552" y="2660273"/>
            <a:ext cx="41879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1.ImageView, </a:t>
            </a:r>
            <a:r>
              <a:rPr lang="en-US" altLang="ko-KR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TextView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</a:t>
            </a:r>
            <a:r>
              <a:rPr lang="en-US" altLang="ko-KR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CheckBox,Button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968" y="3791607"/>
            <a:ext cx="439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2.Layout 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배경색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#FFEB34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968" y="4430498"/>
            <a:ext cx="4485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3.Button 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배경색 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#715C5E</a:t>
            </a:r>
          </a:p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</a:t>
            </a:r>
            <a:r>
              <a:rPr lang="ko-KR" altLang="en-US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글자색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#7D6867 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8968" y="5561832"/>
            <a:ext cx="478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4.TextView </a:t>
            </a:r>
            <a:r>
              <a:rPr lang="ko-KR" altLang="en-US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글자색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#7C6135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63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227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- 1~45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순서대로 터치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App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600" y="276225"/>
            <a:ext cx="3781425" cy="630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45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3653" y="2767280"/>
            <a:ext cx="5304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8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5886" y="2742339"/>
            <a:ext cx="4596114" cy="99146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2639" y="2900723"/>
            <a:ext cx="390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 </a:t>
            </a:r>
            <a:r>
              <a:rPr lang="ko-KR" altLang="en-US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이란 </a:t>
            </a:r>
            <a:r>
              <a:rPr lang="en-US" altLang="ko-KR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</a:t>
            </a:r>
            <a:r>
              <a:rPr lang="ko-KR" altLang="en-US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50858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761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이란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47282" y="1571625"/>
            <a:ext cx="2113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4330" y="2389342"/>
            <a:ext cx="6431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안에 넣은 뷰의 크기와 위치를 지정하는 공간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25" y="1357312"/>
            <a:ext cx="2495550" cy="414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8368348" y="1150143"/>
            <a:ext cx="2745105" cy="4557713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05907" y="5730789"/>
            <a:ext cx="21199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Layout</a:t>
            </a:r>
          </a:p>
          <a:p>
            <a:pPr algn="ctr"/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(=</a:t>
            </a:r>
            <a:r>
              <a:rPr lang="en-US" altLang="ko-KR" sz="2400" dirty="0" err="1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ViewGroup</a:t>
            </a:r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)</a:t>
            </a:r>
            <a:endParaRPr lang="ko-KR" altLang="en-US" sz="2400" dirty="0">
              <a:ln>
                <a:solidFill>
                  <a:srgbClr val="1AB29D"/>
                </a:solidFill>
              </a:ln>
              <a:solidFill>
                <a:srgbClr val="1AB29D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57944" y="1315243"/>
            <a:ext cx="2568134" cy="1351757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43082" y="2077439"/>
            <a:ext cx="770405" cy="110609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43082" y="3236016"/>
            <a:ext cx="1185118" cy="47238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82061" y="3724500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</a:rPr>
              <a:t>View</a:t>
            </a:r>
            <a:endParaRPr lang="ko-KR" altLang="en-US" sz="2400" dirty="0">
              <a:ln>
                <a:solidFill>
                  <a:srgbClr val="FF5D5B"/>
                </a:solidFill>
              </a:ln>
              <a:solidFill>
                <a:srgbClr val="FF5D5B"/>
              </a:solidFill>
            </a:endParaRPr>
          </a:p>
        </p:txBody>
      </p:sp>
      <p:cxnSp>
        <p:nvCxnSpPr>
          <p:cNvPr id="6" name="직선 화살표 연결선 5"/>
          <p:cNvCxnSpPr>
            <a:stCxn id="23" idx="1"/>
            <a:endCxn id="26" idx="3"/>
          </p:cNvCxnSpPr>
          <p:nvPr/>
        </p:nvCxnSpPr>
        <p:spPr>
          <a:xfrm flipH="1">
            <a:off x="7428768" y="1991122"/>
            <a:ext cx="1029176" cy="1964211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4" idx="1"/>
            <a:endCxn id="26" idx="3"/>
          </p:cNvCxnSpPr>
          <p:nvPr/>
        </p:nvCxnSpPr>
        <p:spPr>
          <a:xfrm flipH="1">
            <a:off x="7428768" y="2630486"/>
            <a:ext cx="1114314" cy="1324847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5" idx="1"/>
            <a:endCxn id="26" idx="3"/>
          </p:cNvCxnSpPr>
          <p:nvPr/>
        </p:nvCxnSpPr>
        <p:spPr>
          <a:xfrm flipH="1">
            <a:off x="7428768" y="3472208"/>
            <a:ext cx="1114314" cy="483125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543081" y="4456706"/>
            <a:ext cx="2445593" cy="635993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4" idx="1"/>
            <a:endCxn id="26" idx="3"/>
          </p:cNvCxnSpPr>
          <p:nvPr/>
        </p:nvCxnSpPr>
        <p:spPr>
          <a:xfrm flipH="1" flipV="1">
            <a:off x="7428768" y="3955333"/>
            <a:ext cx="1114313" cy="819370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258073" y="3792332"/>
            <a:ext cx="465904" cy="47238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1"/>
            <a:endCxn id="26" idx="3"/>
          </p:cNvCxnSpPr>
          <p:nvPr/>
        </p:nvCxnSpPr>
        <p:spPr>
          <a:xfrm flipH="1" flipV="1">
            <a:off x="7428768" y="3955333"/>
            <a:ext cx="1829305" cy="73191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1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761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43446" y="5991162"/>
            <a:ext cx="2505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ConstraintLayout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869" y="1647210"/>
            <a:ext cx="4682262" cy="409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36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4355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ConstraintLayout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4330" y="2303649"/>
            <a:ext cx="44459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제약조건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(Constraint)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사용해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화면을 구성하는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274330" y="4266753"/>
            <a:ext cx="38170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각 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(X,Y)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</a:t>
            </a:r>
            <a:endParaRPr lang="en-US" altLang="ko-KR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4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최소 하나의 제약 연결 필요</a:t>
            </a:r>
            <a:endParaRPr lang="ko-KR" altLang="en-US" sz="2400" dirty="0">
              <a:ln>
                <a:solidFill>
                  <a:srgbClr val="FF5D5B"/>
                </a:solidFill>
              </a:ln>
              <a:solidFill>
                <a:srgbClr val="FF5D5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4330" y="3285201"/>
            <a:ext cx="50762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복잡한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단순한 계층구조를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이용하여 표현할 수 있는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ViewGroup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7018020" y="2538412"/>
            <a:ext cx="4112423" cy="1781175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25023" y="3020706"/>
            <a:ext cx="1247242" cy="6693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</a:t>
            </a:r>
          </a:p>
        </p:txBody>
      </p:sp>
      <p:sp>
        <p:nvSpPr>
          <p:cNvPr id="10" name="타원 9"/>
          <p:cNvSpPr/>
          <p:nvPr/>
        </p:nvSpPr>
        <p:spPr>
          <a:xfrm>
            <a:off x="8698586" y="3281803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463541" y="3281803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075048" y="2947110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65594" y="3606859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08716" y="1620743"/>
            <a:ext cx="276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연결점</a:t>
            </a:r>
            <a:endParaRPr lang="en-US" altLang="ko-KR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(Side Constraint Handle)</a:t>
            </a:r>
            <a:endParaRPr lang="ko-KR" altLang="en-US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8451" y="4454487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제약조건</a:t>
            </a:r>
            <a:endParaRPr lang="en-US" altLang="ko-KR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b="1" u="sng" dirty="0">
                <a:solidFill>
                  <a:srgbClr val="FF5D5B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버튼의 왼쪽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</a:t>
            </a:r>
            <a:r>
              <a:rPr lang="ko-KR" altLang="en-US" b="1" u="sng" dirty="0">
                <a:solidFill>
                  <a:srgbClr val="FF5D5B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부모 레이아웃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 연결해주세요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015401" y="3355399"/>
            <a:ext cx="445948" cy="0"/>
          </a:xfrm>
          <a:prstGeom prst="straightConnector1">
            <a:avLst/>
          </a:prstGeom>
          <a:ln w="19050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4" idx="0"/>
            <a:endCxn id="11" idx="1"/>
          </p:cNvCxnSpPr>
          <p:nvPr/>
        </p:nvCxnSpPr>
        <p:spPr>
          <a:xfrm rot="5400000" flipH="1" flipV="1">
            <a:off x="8027080" y="2065474"/>
            <a:ext cx="1003201" cy="760072"/>
          </a:xfrm>
          <a:prstGeom prst="bentConnector2">
            <a:avLst/>
          </a:prstGeom>
          <a:ln w="19050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4"/>
          </p:cNvCxnSpPr>
          <p:nvPr/>
        </p:nvCxnSpPr>
        <p:spPr>
          <a:xfrm>
            <a:off x="8139190" y="3754051"/>
            <a:ext cx="9454" cy="565536"/>
          </a:xfrm>
          <a:prstGeom prst="straightConnector1">
            <a:avLst/>
          </a:prstGeom>
          <a:ln w="19050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2478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제약 조건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1355295" y="2807208"/>
            <a:ext cx="4133088" cy="2084832"/>
            <a:chOff x="1359302" y="2807208"/>
            <a:chExt cx="4133088" cy="20848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1359302" y="2807208"/>
              <a:ext cx="4133088" cy="2084832"/>
            </a:xfrm>
            <a:prstGeom prst="rect">
              <a:avLst/>
            </a:prstGeom>
            <a:noFill/>
            <a:ln w="19050">
              <a:solidFill>
                <a:srgbClr val="40404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587902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20206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87902" y="4118165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2" name="꺾인 연결선 11"/>
            <p:cNvCxnSpPr>
              <a:stCxn id="10" idx="0"/>
              <a:endCxn id="3" idx="0"/>
            </p:cNvCxnSpPr>
            <p:nvPr/>
          </p:nvCxnSpPr>
          <p:spPr>
            <a:xfrm rot="16200000" flipV="1">
              <a:off x="3402986" y="1837944"/>
              <a:ext cx="12700" cy="2432304"/>
            </a:xfrm>
            <a:prstGeom prst="bentConnector3">
              <a:avLst>
                <a:gd name="adj1" fmla="val 1152000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3" idx="0"/>
            </p:cNvCxnSpPr>
            <p:nvPr/>
          </p:nvCxnSpPr>
          <p:spPr>
            <a:xfrm flipV="1">
              <a:off x="2186834" y="2807208"/>
              <a:ext cx="6350" cy="246888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3" idx="1"/>
            </p:cNvCxnSpPr>
            <p:nvPr/>
          </p:nvCxnSpPr>
          <p:spPr>
            <a:xfrm flipH="1" flipV="1">
              <a:off x="1359302" y="3305175"/>
              <a:ext cx="22860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1" idx="1"/>
              <a:endCxn id="3" idx="1"/>
            </p:cNvCxnSpPr>
            <p:nvPr/>
          </p:nvCxnSpPr>
          <p:spPr>
            <a:xfrm rot="10800000">
              <a:off x="1587902" y="3305557"/>
              <a:ext cx="12700" cy="1064069"/>
            </a:xfrm>
            <a:prstGeom prst="bentConnector3">
              <a:avLst>
                <a:gd name="adj1" fmla="val 937504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1" idx="3"/>
              <a:endCxn id="3" idx="3"/>
            </p:cNvCxnSpPr>
            <p:nvPr/>
          </p:nvCxnSpPr>
          <p:spPr>
            <a:xfrm flipV="1">
              <a:off x="2785766" y="3305556"/>
              <a:ext cx="12700" cy="1064069"/>
            </a:xfrm>
            <a:prstGeom prst="bentConnector3">
              <a:avLst>
                <a:gd name="adj1" fmla="val 1012496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0" idx="1"/>
              <a:endCxn id="3" idx="3"/>
            </p:cNvCxnSpPr>
            <p:nvPr/>
          </p:nvCxnSpPr>
          <p:spPr>
            <a:xfrm flipH="1">
              <a:off x="2785766" y="3305556"/>
              <a:ext cx="1234440" cy="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0" idx="3"/>
            </p:cNvCxnSpPr>
            <p:nvPr/>
          </p:nvCxnSpPr>
          <p:spPr>
            <a:xfrm flipV="1">
              <a:off x="5218070" y="3305175"/>
              <a:ext cx="27432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6687166" y="2807208"/>
            <a:ext cx="4133088" cy="2084832"/>
            <a:chOff x="6677554" y="2807208"/>
            <a:chExt cx="4133088" cy="20848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직사각형 39"/>
            <p:cNvSpPr/>
            <p:nvPr/>
          </p:nvSpPr>
          <p:spPr>
            <a:xfrm>
              <a:off x="6677554" y="2807208"/>
              <a:ext cx="4133088" cy="2084832"/>
            </a:xfrm>
            <a:prstGeom prst="rect">
              <a:avLst/>
            </a:prstGeom>
            <a:noFill/>
            <a:ln w="19050">
              <a:solidFill>
                <a:srgbClr val="40404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906154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38458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906154" y="4118165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4" name="꺾인 연결선 43"/>
            <p:cNvCxnSpPr>
              <a:stCxn id="42" idx="0"/>
              <a:endCxn id="41" idx="0"/>
            </p:cNvCxnSpPr>
            <p:nvPr/>
          </p:nvCxnSpPr>
          <p:spPr>
            <a:xfrm rot="16200000" flipV="1">
              <a:off x="8721238" y="1837944"/>
              <a:ext cx="12700" cy="2432304"/>
            </a:xfrm>
            <a:prstGeom prst="bentConnector3">
              <a:avLst>
                <a:gd name="adj1" fmla="val 1152000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1" idx="0"/>
            </p:cNvCxnSpPr>
            <p:nvPr/>
          </p:nvCxnSpPr>
          <p:spPr>
            <a:xfrm flipV="1">
              <a:off x="7505086" y="2807208"/>
              <a:ext cx="6350" cy="246888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1" idx="1"/>
            </p:cNvCxnSpPr>
            <p:nvPr/>
          </p:nvCxnSpPr>
          <p:spPr>
            <a:xfrm flipH="1" flipV="1">
              <a:off x="6677554" y="3305175"/>
              <a:ext cx="22860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43" idx="1"/>
              <a:endCxn id="41" idx="1"/>
            </p:cNvCxnSpPr>
            <p:nvPr/>
          </p:nvCxnSpPr>
          <p:spPr>
            <a:xfrm rot="10800000">
              <a:off x="6906154" y="3305557"/>
              <a:ext cx="12700" cy="1064069"/>
            </a:xfrm>
            <a:prstGeom prst="bentConnector3">
              <a:avLst>
                <a:gd name="adj1" fmla="val 937504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43" idx="3"/>
              <a:endCxn id="41" idx="3"/>
            </p:cNvCxnSpPr>
            <p:nvPr/>
          </p:nvCxnSpPr>
          <p:spPr>
            <a:xfrm flipV="1">
              <a:off x="8104018" y="3305556"/>
              <a:ext cx="12700" cy="1064069"/>
            </a:xfrm>
            <a:prstGeom prst="bentConnector3">
              <a:avLst>
                <a:gd name="adj1" fmla="val 1012496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2" idx="1"/>
              <a:endCxn id="41" idx="3"/>
            </p:cNvCxnSpPr>
            <p:nvPr/>
          </p:nvCxnSpPr>
          <p:spPr>
            <a:xfrm flipH="1">
              <a:off x="8104018" y="3305556"/>
              <a:ext cx="1234440" cy="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2" idx="3"/>
            </p:cNvCxnSpPr>
            <p:nvPr/>
          </p:nvCxnSpPr>
          <p:spPr>
            <a:xfrm flipV="1">
              <a:off x="10536322" y="3305175"/>
              <a:ext cx="27432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3" idx="0"/>
              <a:endCxn id="41" idx="2"/>
            </p:cNvCxnSpPr>
            <p:nvPr/>
          </p:nvCxnSpPr>
          <p:spPr>
            <a:xfrm flipV="1">
              <a:off x="7505086" y="3557016"/>
              <a:ext cx="0" cy="561149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275065" y="5024367"/>
            <a:ext cx="4293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Editor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에서는 </a:t>
            </a:r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 A 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아래 </a:t>
            </a:r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 C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보여주지만 </a:t>
            </a:r>
            <a:endParaRPr lang="en-US" altLang="ko-KR" sz="16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제약 조건이 없음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06153" y="5024367"/>
            <a:ext cx="3695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 C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</a:t>
            </a:r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 A 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아래에서 수직으로 제한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51" y="2881919"/>
            <a:ext cx="475297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72" y="2876550"/>
            <a:ext cx="4714875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3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3820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다양한 제약 조건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1747311" y="2860222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128790" y="3540175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584374" y="507040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부모에 대한 수평 제약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44" name="직선 화살표 연결선 143"/>
          <p:cNvCxnSpPr>
            <a:stCxn id="142" idx="1"/>
            <a:endCxn id="141" idx="1"/>
          </p:cNvCxnSpPr>
          <p:nvPr/>
        </p:nvCxnSpPr>
        <p:spPr>
          <a:xfrm flipH="1">
            <a:off x="1747311" y="3856296"/>
            <a:ext cx="1381479" cy="1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6597741" y="2860222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8667544" y="3058954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56020" y="507040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수평 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&amp; 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수직 제약</a:t>
            </a:r>
          </a:p>
        </p:txBody>
      </p:sp>
      <p:cxnSp>
        <p:nvCxnSpPr>
          <p:cNvPr id="148" name="직선 화살표 연결선 147"/>
          <p:cNvCxnSpPr>
            <a:stCxn id="146" idx="1"/>
            <a:endCxn id="149" idx="3"/>
          </p:cNvCxnSpPr>
          <p:nvPr/>
        </p:nvCxnSpPr>
        <p:spPr>
          <a:xfrm flipH="1">
            <a:off x="8336330" y="3375075"/>
            <a:ext cx="331214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7220712" y="3058954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220711" y="4062068"/>
            <a:ext cx="1115619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51" name="직선 화살표 연결선 150"/>
          <p:cNvCxnSpPr>
            <a:stCxn id="150" idx="0"/>
            <a:endCxn id="149" idx="2"/>
          </p:cNvCxnSpPr>
          <p:nvPr/>
        </p:nvCxnSpPr>
        <p:spPr>
          <a:xfrm flipV="1">
            <a:off x="7778521" y="3691196"/>
            <a:ext cx="0" cy="370872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3820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다양한 제약 조건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597741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34806" y="5068252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오프셋 수평 정렬 제약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979221" y="305680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41596" y="4059916"/>
            <a:ext cx="1115619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28380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02076" y="5068252"/>
            <a:ext cx="153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수평 정렬 제약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09860" y="305680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109860" y="4059916"/>
            <a:ext cx="1115619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969000" y="3640374"/>
            <a:ext cx="266700" cy="370872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48" idx="1"/>
            <a:endCxn id="47" idx="1"/>
          </p:cNvCxnSpPr>
          <p:nvPr/>
        </p:nvCxnSpPr>
        <p:spPr>
          <a:xfrm rot="10800000">
            <a:off x="3109860" y="3372923"/>
            <a:ext cx="12700" cy="1003114"/>
          </a:xfrm>
          <a:prstGeom prst="bentConnector3">
            <a:avLst>
              <a:gd name="adj1" fmla="val 1800000"/>
            </a:avLst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1" idx="1"/>
            <a:endCxn id="40" idx="1"/>
          </p:cNvCxnSpPr>
          <p:nvPr/>
        </p:nvCxnSpPr>
        <p:spPr>
          <a:xfrm rot="10800000">
            <a:off x="7979222" y="3372923"/>
            <a:ext cx="462375" cy="1003114"/>
          </a:xfrm>
          <a:prstGeom prst="bentConnector3">
            <a:avLst>
              <a:gd name="adj1" fmla="val 50559"/>
            </a:avLst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0" idx="1"/>
          </p:cNvCxnSpPr>
          <p:nvPr/>
        </p:nvCxnSpPr>
        <p:spPr>
          <a:xfrm>
            <a:off x="7979221" y="3372923"/>
            <a:ext cx="0" cy="1252987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79221" y="4505260"/>
            <a:ext cx="462375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17086" y="4492806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24</a:t>
            </a:r>
            <a:endParaRPr lang="ko-KR" altLang="en-US" sz="14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72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699</Words>
  <Application>Microsoft Office PowerPoint</Application>
  <PresentationFormat>와이드스크린</PresentationFormat>
  <Paragraphs>201</Paragraphs>
  <Slides>25</Slides>
  <Notes>22</Notes>
  <HiddenSlides>2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EunBee</cp:lastModifiedBy>
  <cp:revision>576</cp:revision>
  <dcterms:created xsi:type="dcterms:W3CDTF">2017-01-14T23:40:12Z</dcterms:created>
  <dcterms:modified xsi:type="dcterms:W3CDTF">2021-07-19T06:19:45Z</dcterms:modified>
</cp:coreProperties>
</file>