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0:17:01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3087 3263 0,'-18'0'109,"1"0"-93,-19 53 15,1 0-16,-18-35-15,35 87 47,124-34-15,-18-159-1,-52 53-16,-36-1-15,0 19 0,0-1 16,-18-35 15,-17 53-31,0 0 16,17 0-16</inkml:trace>
  <inkml:trace contextRef="#ctx0" brushRef="#br0" timeOffset="523.28">3387 3140 0,'0'17'62,"0"19"-62,35 17 16,-17 141 15,17 0 16,-35-177-47,0 1 31</inkml:trace>
  <inkml:trace contextRef="#ctx0" brushRef="#br0" timeOffset="992.05">3351 3634 0,'-35'35'16,"35"-17"-1,0 176 63,0-142-78,18-34 32,-1-18-17,19 0 1,-1 0 0,194-159 46,-211 159-46,-36 0 31,18-17-32</inkml:trace>
  <inkml:trace contextRef="#ctx0" brushRef="#br0" timeOffset="1307.77">3792 3298 0,'0'0'0,"18"0"16,-18-17-1,159-36 17,-71 106 15,-53 53-16,-52-71-16,-19-35 1</inkml:trace>
  <inkml:trace contextRef="#ctx0" brushRef="#br0" timeOffset="1479.5">3916 3387 0,'0'70'47,"0"-35"-47,0-17 16,-35 53 15,35-36-31,-36 18 0,1-35 16</inkml:trace>
  <inkml:trace contextRef="#ctx0" brushRef="#br0" timeOffset="1736.97">3775 3704 0,'-36'0'16,"72"0"-16,-54 0 47,53-17-47,195-160 31,-1 54 16,-176 105-16,-53 0 0</inkml:trace>
  <inkml:trace contextRef="#ctx0" brushRef="#br0" timeOffset="2089.13">4075 3687 0,'0'0'16,"-36"123"0,1-105-16,35 17 15,0 0-15,0-17 16,0-1-16,35-17 15,124-35 32,-53-88-15,-230 52-1,36 71 31</inkml:trace>
  <inkml:trace contextRef="#ctx0" brushRef="#br0" timeOffset="2521.63">4533 3404 0,'0'-17'47,"53"-19"-47,-18 36 15,36-53 1,-36 53 0,0 0-16,-17 0 15,-71 230 16,36-142-15,-19-17-16,-34 105 31,70-194 1</inkml:trace>
  <inkml:trace contextRef="#ctx0" brushRef="#br0" timeOffset="2625.25">4639 3757 0,'123'0'47,"-87"71"-16,34-18 0</inkml:trace>
  <inkml:trace contextRef="#ctx0" brushRef="#br0" timeOffset="2971.39">5027 3298 0,'0'18'32,"35"158"-1,-35-105-31,18 423 62,-18-459-46,0-17 0,35-36 15</inkml:trace>
  <inkml:trace contextRef="#ctx0" brushRef="#br0" timeOffset="3426.66">5415 3263 0,'0'35'47,"0"-17"-47,0 0 16,-17 123 15,69-106 16,160-123-16,-71 35 16,-123 53-47,17 0 16,-53 0 31</inkml:trace>
  <inkml:trace contextRef="#ctx0" brushRef="#br0" timeOffset="3749.22">5415 3687 0,'124'0'79,"-89"0"-64,124-71 1,17-17-1,-88 52 48</inkml:trace>
  <inkml:trace contextRef="#ctx0" brushRef="#br0" timeOffset="4235.93">5697 3828 0,'0'35'15,"0"-70"-15,-35 88 0,35-18 16,-18 18 0,18-36-16,0 72 31,0-54-15,71 0 15,52-52 16,36-89-16,-159 53 16,-35 53-47,35-36 15,-35 36-15,-18-17 32,-141 17 15</inkml:trace>
  <inkml:trace contextRef="#ctx0" brushRef="#br0" timeOffset="6126.34">4568 4480 0,'18'0'94,"17"0"-79,1 0 1,-1 0-1,0 0 1,-17 0 0,105 0 15,-34-17 16,-37 17-32,-16 0-15,-19 0 0,54 0 32,-53-18-32,17 18 15,-18 0-15,1 0 16,159-18 31,-160 18-47,18-35 31,177 17 32,-177 18-63,1 0 15,-1 0 1,0 0-1,36-17 17,-36 17-17,18 0 1,-18 0 0,0 0-1,-17 0 1,0 0-1,-18-18-15,35 18 16,53 0 47,-52-35-63,-19 35 15,1 0 1,17 0 15,-17-35 47,-18 17-78</inkml:trace>
  <inkml:trace contextRef="#ctx0" brushRef="#br0" timeOffset="12241.07">2822 3034 0,'-17'0'78,"-1"0"-47,0 0 1,-17 18-17,35 17-15,-71 71 47,71-71-47,-17 53 31,17 124 48,0-195-79,0 1 15,0 17-15,0-17 16,53 176 46,-18-176-62,-35-1 0,18 19 16,-18-19-16,53 18 31,-53 1-15,17-36-16,-17 35 0,36-35 15,-36 53-15,176-18 47,-70 1-15,105-19 30,-193-17-46,17 0-1,142 0 32,-107 0-16,-52 0-31,158-35 63,-140 35-63,-19-18 16,1 18-16,158-17 62,-140 17-46,-1 0-1,88-36 17,-70 19-1,35-19 16,-70 36-47,-18-17 15,35 17 1,-35-18 0,18 18-16,-18-18 15,18-17 16,-18 18-15,0-1-16,0-53 47,0 36-16,0-18-31,0-88 47,-53-18 16,53 124-63,-18 35 15,18-35-15,-35-18 47,35 0-47,-18-18 31,-17-17 1,35 53-17,0 0 1,-18-18-1,-35-18 32,53 36-31,-17 35-16,-1-18 31,-17 18-15,17-17-1,0 17 1,-17 0 15,-18 0-31,-70 0 47,17 0-16,-123 53 48,193-36-79,19-17 15,-19 35-15,19-35 16,-160 71 31,107-36 0,17-35-47,35 0 15,-17 0 1,0 0-1,-1 18 1,1-18 0,18 0-16,-19 18 31,1-18-31,0 0 16,17 0-16,-35 35 46,0-35-14,36 17-1,-19-17-15,19 0 30,-1 36-14,18-19-17,0 1 1</inkml:trace>
  <inkml:trace contextRef="#ctx0" brushRef="#br0" timeOffset="13502.25">5080 4868 0,'0'36'62,"0"17"-46,-71 176 15,71-194-31,-35 18 16,35-35-16,0-1 31,0-70-31</inkml:trace>
  <inkml:trace contextRef="#ctx0" brushRef="#br0" timeOffset="13716.67">5045 5098 0,'17'17'47,"-17"19"-47,36-19 15,-1 18 1,18 1 15</inkml:trace>
  <inkml:trace contextRef="#ctx0" brushRef="#br0" timeOffset="14026.95">5362 4833 0,'0'0'0,"36"0"32,-19 0-17,18 159 16,-35-89-31,0 19 16,0 87 0,0 0 31,0-211-16</inkml:trace>
  <inkml:trace contextRef="#ctx0" brushRef="#br0" timeOffset="14192.57">5433 5239 0,'53'-18'31,"35"-17"0,-35 35 1,-53-18-17</inkml:trace>
  <inkml:trace contextRef="#ctx0" brushRef="#br0" timeOffset="14736.18">5733 4868 0,'17'-17'16,"71"17"15,-35 35 16,-123 88 0,17-70-16,53-35-31,0 17 16,0 1 15,0-1-31,0-18 16,53 19 15,88-89 16,-123 18-32,17-1-15,-35-17 16</inkml:trace>
  <inkml:trace contextRef="#ctx0" brushRef="#br0" timeOffset="15028.27">6121 4780 0,'0'0'15,"17"265"32,-17-212-31,0-36-16,0 19 16,0-54 30,53-53-30,-35 36 0,0 17-16,17 18 15,71-88 17,-89 88-17</inkml:trace>
  <inkml:trace contextRef="#ctx0" brushRef="#br0" timeOffset="15267.49">6015 5539 0,'0'0'0,"0"53"16,0-36-16,0 18 31,53 18 16</inkml:trace>
  <inkml:trace contextRef="#ctx0" brushRef="#br0" timeOffset="15556.7">6050 5539 0,'0'0'0,"0"-18"16,247-158 46,-229 176-62,-18 17 16,17 36 15,-17-18-31,0 1 0,0-1 16,-17 18-16,-71 53 31,-18-36 0</inkml:trace>
  <inkml:trace contextRef="#ctx0" brushRef="#br0" timeOffset="23240.34">4304 5503 0,'-18'0'93,"-35"0"-77,-52 36 31,87-19-47,-106-17 31,-17 0 16,-53-211 16,159 193-63,17-17 0,-17 17 15,17-17 1,-17-18-1,35 35-15,-106-282 94,106 283-94,-17-1 16,17-17-16,-36-18 47,36 35-47,0-35 47,0 71 46,-17 88-77,-19-18 15,36 18 16,0-89-16,0 19 1</inkml:trace>
  <inkml:trace contextRef="#ctx0" brushRef="#br0" timeOffset="23686.81">3334 4710 0,'35'0'47,"0"-36"-31,36 19 15,-54 17-15,1 0-16,17 0 15,18 17 32,-53 19-16</inkml:trace>
  <inkml:trace contextRef="#ctx0" brushRef="#br0" timeOffset="24669.96">3228 5715 0,'0'35'78,"-35"195"-46,-1-107-17,1-35-15,35-35 0,0-18 16,0-17 31,18-18 0,35 0-47,-36 0 15,1 0 1,88-18 15,-71 18 16,-35-35 0,0 0-31,0 17-16,0-17 15,-35 17-15</inkml:trace>
  <inkml:trace contextRef="#ctx0" brushRef="#br0" timeOffset="25001.7">3246 5962 0,'0'-53'47,"0"124"-47,123-213 47,-246 266-47,387-177 62,-264 247-15,-18-106-16,1-17 16,-1-71-47,18 35 0</inkml:trace>
  <inkml:trace contextRef="#ctx0" brushRef="#br0" timeOffset="25385.6">3404 6297 0,'0'141'47,"0"-123"-47,0 17 16,-35 124 46,53-194 16,17 17-78,18-17 16,0-18-16,-18 17 16,53 1 15,-70 35-15,-18-53-1</inkml:trace>
  <inkml:trace contextRef="#ctx0" brushRef="#br0" timeOffset="25791.76">3810 6050 0,'-141'194'0,"282"-388"0,-123 212 47,-18 17-47,0 283 47,53-266-16,52-87 0,-69 18-15,-19-19-16,19 19 16,17-72 15,-53 54-31,35 0 0,-35 0 16,0-1-16</inkml:trace>
  <inkml:trace contextRef="#ctx0" brushRef="#br0" timeOffset="25957.52">4180 5909 0,'0'18'47,"0"70"-31,-35 159 46,18-194-62,-19-36 16,19-17-16</inkml:trace>
  <inkml:trace contextRef="#ctx0" brushRef="#br0" timeOffset="26157">3969 6332 0,'35'-53'47,"71"-17"-16,-88 70-31,70-88 47,-53 88-47,0-53 16</inkml:trace>
  <inkml:trace contextRef="#ctx0" brushRef="#br0" timeOffset="26405.28">4410 5838 0,'0'36'46,"0"211"1,0-212-47,17 159 78</inkml:trace>
  <inkml:trace contextRef="#ctx0" brushRef="#br0" timeOffset="26617.69">4427 6244 0,'18'-35'16,"-36"70"-16,36-88 0,17 18 15,-35 17 1,53-35-1,0 0-15,-35 53 16,-18-35-16,35 35 16,-53 53 15</inkml:trace>
  <inkml:trace contextRef="#ctx0" brushRef="#br0" timeOffset="27079.64">4251 6650 0,'-18'53'15,"18"17"17,53 54 15,53-124-16,-18-124 16,-88 89-47,0 17 0,0 1 15,0-18-15,0-18 32,-17 53-32,17-36 0,-53 36 15,35 0-15,-17 0 16,-124 106 31,89-71-32</inkml:trace>
  <inkml:trace contextRef="#ctx0" brushRef="#br0" timeOffset="28717.02">7038 3369 0,'0'35'62,"0"-17"-46,35-18-1,53 106 32,-52-71-47,-1 0 0,0 1 16,71 87-1,-71-70 1,-17 0-16,17 17 16,-35-17-16,88 265 47,-88-248-47,71 354 31,-53 158 47,-18-512-78,0-17 16,-36 106-1,1-106 1,35-18-16,0 1 15,-18-1-15,-34 106 63</inkml:trace>
  <inkml:trace contextRef="#ctx0" brushRef="#br0" timeOffset="29559.83">7638 4498 0,'35'0'62,"-17"0"-31,52 0 1,-52 0-17,-1 0-15,213-35 63,34-54-1,-228 89-62,-19 0 16,54-17-1,-54 17 1,1 0-16,17 0 0,-35-35 16,71 35-1,-18-18 48,-18 18-63,-35-18 47</inkml:trace>
  <inkml:trace contextRef="#ctx0" brushRef="#br0" timeOffset="30131.96">8378 4128 0,'18'0'46,"17"0"-30,71 52 31,-53-16-31,-18-19-16,1-17 15,-1 0 16,-35 18 32,0 17-63,-18 18 31,1 18-31,17-36 16,-36-17-16,19 35 31,-19-18-15,36-18-16,-17-17 78</inkml:trace>
  <inkml:trace contextRef="#ctx0" brushRef="#br0" timeOffset="31506.46">9366 3863 0,'0'18'47,"0"17"-32,0 35 1,-88 301 15,35-195 0,71-246 16,17-1-47,-35 36 16</inkml:trace>
  <inkml:trace contextRef="#ctx0" brushRef="#br0" timeOffset="31669.8">9366 4269 0,'0'0'15,"18"0"-15,17 17 16,36 71 31,-54-88-32</inkml:trace>
  <inkml:trace contextRef="#ctx0" brushRef="#br0" timeOffset="32015.2">9648 3810 0,'18'176'63,"-18"107"-32,0-213-15,0 1-16,0-18 0,0-18 15,0 53 17,35-88-17</inkml:trace>
  <inkml:trace contextRef="#ctx0" brushRef="#br0" timeOffset="32179.88">9701 4304 0,'0'0'16,"0"-18"-16,36 18 16,-1-35-1,88-18 32</inkml:trace>
  <inkml:trace contextRef="#ctx0" brushRef="#br0" timeOffset="32671.28">9966 3898 0,'53'0'15,"-35"-35"-15,87 53 63,-105 17-48,0 0-15,0 0 16,-35 89 0,35-106-1,-18-1-15,18 18 16,-35 18-16,35-17 47,0-19-47,18-17 47,-1 0-47,72 0 31,-19-70 0,-52 70-15,-18-18-16,0 0 15</inkml:trace>
  <inkml:trace contextRef="#ctx0" brushRef="#br0" timeOffset="33025.94">10407 3792 0,'18'106'47,"-18"159"-16,0-230-15,0-53 15,17-17-16,-17 18-15,36-19 16,-36 19-16,141-89 63,-141 88-32</inkml:trace>
  <inkml:trace contextRef="#ctx0" brushRef="#br0" timeOffset="33230.12">10319 4551 0,'0'0'0,"0"53"16,0-36-16,35 19 16,-35-19-1,18-17 1</inkml:trace>
  <inkml:trace contextRef="#ctx0" brushRef="#br0" timeOffset="33523.01">10336 4445 0,'71'-53'32,"-18"18"-17,0 35-15,-18 0 16,18 17-1,-18 89 17,-193 159 30,122-230-62</inkml:trace>
  <inkml:trace contextRef="#ctx0" brushRef="#br0" timeOffset="33839.54">10918 4022 0,'-35'0'16,"18"88"15,17-53-31,0-17 0,0-1 16,88 1 31,-71-124-16,-17 71-31,0 17 0,-35 18 31,0 0-31</inkml:trace>
  <inkml:trace contextRef="#ctx0" brushRef="#br0" timeOffset="34069.33">10672 4498 0,'35'0'31,"0"0"-31,0 0 0,18-35 16,177-71 46,-230 88-62,35-35 16</inkml:trace>
  <inkml:trace contextRef="#ctx0" brushRef="#br0" timeOffset="34302.76">11130 3986 0,'0'53'47,"35"388"-16,1-17 16,-1-371-47,-35-36 15,-18-17 17</inkml:trace>
  <inkml:trace contextRef="#ctx0" brushRef="#br0" timeOffset="35270.83">11730 4022 0,'18'0'32,"17"0"-17,141-36 32,-141 36-31,-105 300 15,-89 0 0,159-282 1</inkml:trace>
  <inkml:trace contextRef="#ctx0" brushRef="#br0" timeOffset="35365.78">11783 4568 0,'106'0'47,"-36"18"0</inkml:trace>
  <inkml:trace contextRef="#ctx0" brushRef="#br0" timeOffset="35689.25">12065 3916 0,'35'0'47,"-35"88"-31,36 529 31,-19-476-1,-17-176-30</inkml:trace>
  <inkml:trace contextRef="#ctx0" brushRef="#br0" timeOffset="36000.43">12347 4057 0,'0'0'0,"0"18"15,0-1 1,0 19 0,53 34 30,-18-70-30,-17 0-16,0 0 0,17-18 16,0 18-16,36-35 62</inkml:trace>
  <inkml:trace contextRef="#ctx0" brushRef="#br0" timeOffset="36228.94">12294 4498 0,'0'0'0,"177"-88"63,-124 70-63,211-105 47,-229 123-16,-52 0-15</inkml:trace>
  <inkml:trace contextRef="#ctx0" brushRef="#br0" timeOffset="36513.92">12524 4692 0,'0'88'32,"141"-106"-1,-106-34-16,-35 16 1,0 1 0,-88 0 31,70 35-32,-17 0-15</inkml:trace>
  <inkml:trace contextRef="#ctx0" brushRef="#br0" timeOffset="36864.07">13176 3933 0,'0'0'0,"-35"0"62,35 89-30,18-89-32,35 0 31,-1-71-16,1-35 32,-141 106-15</inkml:trace>
  <inkml:trace contextRef="#ctx0" brushRef="#br0" timeOffset="37109.04">12982 4233 0,'0'0'0,"0"18"16,406-194 46,-336 158-46,1-17 0,-53 17-1,-36 36 17</inkml:trace>
  <inkml:trace contextRef="#ctx0" brushRef="#br0" timeOffset="37406.41">13159 4427 0,'0'0'0,"299"-158"78,-281 158-78,17 0 16,-35 35 31,0-17-47,-70 52 31,70-35-31,-53-17 15,35-18-15</inkml:trace>
  <inkml:trace contextRef="#ctx0" brushRef="#br0" timeOffset="37593.36">13229 4533 0,'106'-88'62,"-212"176"-62,230-176 0,-107 35 16,19 53-16,-1-35 31</inkml:trace>
  <inkml:trace contextRef="#ctx0" brushRef="#br0" timeOffset="37899.05">13176 4568 0,'0'0'0,"-17"36"16,17 17 0,35-18 15,141-17 16,-158-54-32,17 36-15,89-70 47</inkml:trace>
  <inkml:trace contextRef="#ctx0" brushRef="#br0" timeOffset="39505.85">14429 3898 0,'0'18'31,"0"176"16,0-141-47,0 0 16,0-18-16,0-17 15,35 17 17,159-123 30,-159 52-46,0 19-16,-17-18 0,17 35 15,-35-36-15,18 1 32</inkml:trace>
  <inkml:trace contextRef="#ctx0" brushRef="#br0" timeOffset="39733.69">14623 3881 0,'17'0'32,"54"52"-32,-124-140 0,18 124 0,88-72 15,211 142 32,-352 159 0,70-248-31,1-17-16</inkml:trace>
  <inkml:trace contextRef="#ctx0" brushRef="#br0" timeOffset="39898.94">14746 4322 0,'0'0'0,"0"35"0,0 159 47,0-159-31,-18 0-16,1-17 0,-18-18 15</inkml:trace>
  <inkml:trace contextRef="#ctx0" brushRef="#br0" timeOffset="40108.33">14640 4674 0,'0'-17'16,"53"17"-16,-106 17 0,124-70 0,-18 36 16,-18-19-16,177-87 46,-124 88-30,-70 35-16,17-36 0,-35 1 16</inkml:trace>
  <inkml:trace contextRef="#ctx0" brushRef="#br0" timeOffset="40295.89">15258 3933 0,'0'0'0,"-18"0"16,18 36-1,0-1-15,18 18 16,-18 0-16,35 35 16,-35-17-16,35 17 46</inkml:trace>
  <inkml:trace contextRef="#ctx0" brushRef="#br0" timeOffset="40614.03">15540 3739 0,'70'36'31,"1"405"16,-336-776-47,389 193 0,-1 672 0,-176-460 15,-194 18 48,247-123-63,0 17 15,0 1-15,18-18 16,194-107 31,-195 107-47</inkml:trace>
  <inkml:trace contextRef="#ctx0" brushRef="#br0" timeOffset="40912.98">15822 3881 0,'0'247'63,"0"-124"-63,0-88 15,0-17-15,18-53 47,52-89-15,-34 89-32,-19 0 15,1 35-15,17-36 16,0 36-1</inkml:trace>
  <inkml:trace contextRef="#ctx0" brushRef="#br0" timeOffset="41261.54">15769 4586 0,'0'0'0,"-35"71"16,35-1 15,141-17 0,-141-88-31,35 0 16,-35 17-16,0 0 15,0-35 1,-88 36 31,53 17-47</inkml:trace>
  <inkml:trace contextRef="#ctx0" brushRef="#br0" timeOffset="41973.02">16316 3845 0,'18'0'31,"17"53"-15,18 53 15</inkml:trace>
  <inkml:trace contextRef="#ctx0" brushRef="#br0" timeOffset="42427.69">16157 4233 0,'0'0'0,"71"0"47,211-105 31,-353 157-78,19 1 16,-125 124-1,142-107 1,35-34-16,-18-19 16,36 18-1,229-52 16,-177-18-31,54-71 47,-195-35-15,1 70-17</inkml:trace>
  <inkml:trace contextRef="#ctx0" brushRef="#br0" timeOffset="42639.1">16651 3933 0,'18'0'15,"70"759"63,-88-706-78,0-18 0,0-17 16</inkml:trace>
  <inkml:trace contextRef="#ctx0" brushRef="#br0" timeOffset="42774.74">16757 4639 0,'71'-88'47,"-36"70"-47,-18 18 16,19-35-16,-19-18 16</inkml:trace>
  <inkml:trace contextRef="#ctx0" brushRef="#br0" timeOffset="43035.6">17092 3916 0,'0'35'46,"35"-17"-30,18-1 15,159-87 32,-265 105-32</inkml:trace>
  <inkml:trace contextRef="#ctx0" brushRef="#br0" timeOffset="43263.99">17022 4251 0,'0'0'0,"17"0"31,107-18-15,-71-35 0,211-70 31,-246 123-16</inkml:trace>
  <inkml:trace contextRef="#ctx0" brushRef="#br0" timeOffset="43517.62">17233 4410 0,'53'158'78,"-106"-316"-78,141 316 16,36-228-1,88-71 48,-212 106-63</inkml:trace>
  <inkml:trace contextRef="#ctx0" brushRef="#br0" timeOffset="44521.1">18239 4075 0,'35'0'32,"18"0"-17,229-142 32,-264 142-31,-18 36-1,-106 458 48,88-459-63,18 0 31,0-70-15</inkml:trace>
  <inkml:trace contextRef="#ctx0" brushRef="#br0" timeOffset="44786.33">18838 3687 0,'0'17'47,"71"354"-16,-71-124 16,-18-247-47,18 35 16,18-88 15</inkml:trace>
  <inkml:trace contextRef="#ctx0" brushRef="#br0" timeOffset="44991.84">19173 3704 0,'-17'35'15,"17"89"1,0-106 0,0-1-16,0 1 15,-18 17-15,18 0 16</inkml:trace>
  <inkml:trace contextRef="#ctx0" brushRef="#br0" timeOffset="45212.28">19262 3775 0,'0'-18'15,"0"36"-15,264-89 63,-246 71-48</inkml:trace>
  <inkml:trace contextRef="#ctx0" brushRef="#br0" timeOffset="45411.71">19032 4180 0,'89'-17'63,"-125"-1"-63,142 1 0,-265 69 0,406-122 15,-176 35-15,17-1 16,53-17 0,-106 53-16,-17-70 31</inkml:trace>
  <inkml:trace contextRef="#ctx0" brushRef="#br0" timeOffset="45565.81">19597 3916 0,'-18'0'31,"36"0"-31,-36 35 0,18-17 0,0 17 16,-53 141 15,18-17 16</inkml:trace>
  <inkml:trace contextRef="#ctx0" brushRef="#br0" timeOffset="46056.65">19350 4392 0,'0'0'0,"35"0"47,0-35-32,18 17-15,141-70 47,-176 70-47,17 18 16,-35 18 15,-17 123 0,-89 159 32,141-300-32,0 0-15,124-106 15,-124 71-16,1 35-15,17-88 32</inkml:trace>
  <inkml:trace contextRef="#ctx0" brushRef="#br0" timeOffset="57826.62">11800 5362 0,'18'0'156,"17"0"-140,1 0 0,17-17-1,105-1 32,-52-17-16,0 35 16,-71-18-47,18 18 16,-18 0-1,54-53 32,-54 53-47,-17 0 16,-1-18-16,18 18 0,-17 0 16,70-35 30,-70 35-14,0 0-32,34-17 31,-16 17 16,-72 17 0</inkml:trace>
  <inkml:trace contextRef="#ctx0" brushRef="#br0" timeOffset="58431.28">11871 5715 0,'0'18'63,"-35"87"-32,35-69-31,-53 17 16,53 35-16,-35-35 15,35 0-15,-36 35 47,36-141-31</inkml:trace>
  <inkml:trace contextRef="#ctx0" brushRef="#br0" timeOffset="58595.27">11765 5997 0,'0'0'0,"35"88"31,54-17 1,-89-53-32,17-18 31</inkml:trace>
  <inkml:trace contextRef="#ctx0" brushRef="#br0" timeOffset="58813.32">12065 5803 0,'0'53'15,"0"-35"-15,0 17 16,0-17-16,0 87 31,0-69-15,0-1-16</inkml:trace>
  <inkml:trace contextRef="#ctx0" brushRef="#br0" timeOffset="58994.09">12083 5962 0,'53'-53'16,"-106"106"-16,141-141 16,-35 70-1,-18 18-15,0-35 32,1 35-32,-19-18 0,-17 1 15</inkml:trace>
  <inkml:trace contextRef="#ctx0" brushRef="#br0" timeOffset="59222.98">12365 5697 0,'0'0'0,"0"53"16,0 0-16,0-18 16,0 54-1,0-54 1,0 18-16,0-18 0,0-17 15,-35 52 1,17-34 0</inkml:trace>
  <inkml:trace contextRef="#ctx0" brushRef="#br0" timeOffset="59511.62">12118 6385 0,'0'0'0,"-53"212"31,53-177-31,18 1 16,17-36-1,106-36 1,-88-17-1,-35 18-15,-18 17 16,-106-70 62</inkml:trace>
  <inkml:trace contextRef="#ctx0" brushRef="#br0" timeOffset="59906.05">12471 6050 0,'35'-35'32,"141"-53"-1,-140 88-31,52-18 47,-88 177-16,-35 35 47,35-212-78</inkml:trace>
  <inkml:trace contextRef="#ctx0" brushRef="#br0" timeOffset="60119.97">12929 5715 0,'36'0'31,"-36"18"-31,17 35 15,-17 17 1,0 159 15,0-193-31,0 52 47</inkml:trace>
  <inkml:trace contextRef="#ctx0" brushRef="#br0" timeOffset="60326.12">13053 5962 0,'-53'53'15,"106"-106"-15,-53 35 0,35-17 16,0 17 0,-17 18-1,53-17 16</inkml:trace>
  <inkml:trace contextRef="#ctx0" brushRef="#br0" timeOffset="60670.39">12753 6526 0,'0'0'0,"18"0"32,193-141-1,-193 141 0,35 88 0,-53-35-31,0 53 47,-18-35-15</inkml:trace>
  <inkml:trace contextRef="#ctx0" brushRef="#br0" timeOffset="60776.93">13423 6403 0,'0'53'47,"0"-36"-47,0-87 0,-17 140 15</inkml:trace>
  <inkml:trace contextRef="#ctx0" brushRef="#br0" timeOffset="61472.18">13600 5927 0,'0'-36'78,"35"36"-62,53-53-16,0 18 15,318-124 16,-406 124 16</inkml:trace>
  <inkml:trace contextRef="#ctx0" brushRef="#br0" timeOffset="61618.76">14023 5733 0,'0'105'47,"0"-210"-47,0 263 15,0-140-15,0 17 0,18 18 32,-18-35-32,17-18 15</inkml:trace>
  <inkml:trace contextRef="#ctx0" brushRef="#br0" timeOffset="61794.58">14288 5680 0,'0'0'0,"0"17"0,0 19 16,0-1-16,-18 0 0,-53 230 62</inkml:trace>
  <inkml:trace contextRef="#ctx0" brushRef="#br0" timeOffset="62014.99">14023 6174 0,'0'0'0,"106"-18"47,-71-35-31,18 18-16,0 17 0,-18 18 15,18-53 1,-18 18 0,-17-18-16</inkml:trace>
  <inkml:trace contextRef="#ctx0" brushRef="#br0" timeOffset="62235.99">14570 5627 0,'-88'88'0,"176"-176"0,-88 105 15,0 19 1,17 211 15,-17-53 32</inkml:trace>
  <inkml:trace contextRef="#ctx0" brushRef="#br0" timeOffset="62397.98">14640 5997 0,'0'0'0,"0"-17"0,0-1 31,106-88 16,-53 106-47,-53-18 16</inkml:trace>
  <inkml:trace contextRef="#ctx0" brushRef="#br0" timeOffset="62744.29">14446 6368 0,'0'0'0,"0"17"16,0 1-16,-17 17 15,70 71 63,-53-141-78,17 35 0,-17-18 0,35 18 16,18-18 0,-17-34-16,140-54 47,-158 70-32</inkml:trace>
  <inkml:trace contextRef="#ctx0" brushRef="#br0" timeOffset="63074.66">14958 6050 0,'53'-53'32,"-36"36"-32,160-107 62</inkml:trace>
  <inkml:trace contextRef="#ctx0" brushRef="#br0" timeOffset="63387.02">15064 5891 0,'0'53'16,"70"-141"-16,-140 123 0,34 36 0,36-36 16,0 142 46,0-160-46,36-17 15,17-17-15,-18-1-16,106-194 62</inkml:trace>
  <inkml:trace contextRef="#ctx0" brushRef="#br0" timeOffset="63588.22">15399 5680 0,'-53'106'31,"106"-212"-31,-53 123 16,35 54 15,-35 141 0,0-177-15</inkml:trace>
  <inkml:trace contextRef="#ctx0" brushRef="#br0" timeOffset="63726.54">15469 5944 0,'0'-17'0,"0"34"16,18-34-16,17-1 0,-17-17 15,52-18 1,-52 35 0,0 18-16,-18-35 0,35 35 15</inkml:trace>
  <inkml:trace contextRef="#ctx0" brushRef="#br0" timeOffset="64208.85">15311 6385 0,'0'0'0,"0"36"31,0-1-15,0 35 15,17-70-15,1 0-1,-1 0 1,19 0 0,-1 0-16,0-35 15,1 35-15,-19-18 16,107-34 15,-36-1 0</inkml:trace>
  <inkml:trace contextRef="#ctx0" brushRef="#br0" timeOffset="65049.67">16104 6209 0,'18'0'47,"88"0"-31,-53 0-1,229 0 48,-264 0-48</inkml:trace>
  <inkml:trace contextRef="#ctx0" brushRef="#br0" timeOffset="65418.77">16422 6032 0,'17'0'31,"89"53"1,-88-53-32,70 53 46,-158 230 17,34-178-1</inkml:trace>
  <inkml:trace contextRef="#ctx0" brushRef="#br0" timeOffset="66022.08">17074 5750 0,'36'0'63,"-1"36"-48,0 16 17,-70-16-17</inkml:trace>
  <inkml:trace contextRef="#ctx0" brushRef="#br0" timeOffset="66237.92">16969 5962 0,'0'0'16,"123"-53"15,-52 53-15,17-71-16,-18 36 15,1 35-15,52-35 32,-123 0-32,0 52 31</inkml:trace>
  <inkml:trace contextRef="#ctx0" brushRef="#br0" timeOffset="66493.82">17321 5874 0,'0'0'0,"-53"88"16,36-53-16,87 177 63,-34-212-48,17-35 1,-53-89 15,0 89-15,-89-36 31</inkml:trace>
  <inkml:trace contextRef="#ctx0" brushRef="#br0" timeOffset="66804.85">17657 5768 0,'0'0'0,"0"70"32,0-52-17,-36 158 16,19-158 16,175-194 16,-105 123-48,-17 18 1</inkml:trace>
  <inkml:trace contextRef="#ctx0" brushRef="#br0" timeOffset="67039.8">17886 5662 0,'0'0'15,"0"71"32,0-18-31,0-1-16,0 1 15,0 141 17,0-158-32,0-19 0,-18-17 15,1 71 16</inkml:trace>
  <inkml:trace contextRef="#ctx0" brushRef="#br0" timeOffset="67339.11">17762 6297 0,'0'0'0,"-53"35"16,53 1-16,-17-1 0,17 0 15,0 36 1,0-36-16,35 0 31,124-141 32,-159 89-63,0-1 15,-18-17 1,18-36 15</inkml:trace>
  <inkml:trace contextRef="#ctx0" brushRef="#br0" timeOffset="67774.13">18168 5856 0,'0'0'0,"0"-18"31,124-17 0,87-53 1,-193 88-17,-18-35-15,17 35 32</inkml:trace>
  <inkml:trace contextRef="#ctx0" brushRef="#br0" timeOffset="68185.94">18309 5750 0,'0'0'0,"0"18"16,-53 123 31,53-35-16,141-106 16,-88-18-47,0 18 16,-18-53-16,18 18 31,-35 35-31,-18-18 15,-18 36 32,18 17-31,-17 36 0,-71 88 30,-18-106-30</inkml:trace>
  <inkml:trace contextRef="#ctx0" brushRef="#br0" timeOffset="68439.67">18239 6315 0,'-18'0'31,"89"0"0,-124 0-15,158-53-16,-69 35 0,17-17 15,246-106 48,-263 123-63,-1 18 15</inkml:trace>
  <inkml:trace contextRef="#ctx0" brushRef="#br0" timeOffset="69057.52">18538 6385 0,'0'0'0,"-35"0"0,0 0 15,35 18 1,-53 105 31,53 19 0,0-125-47,0 18 15,53 1 17,123-72 15,-158 36-47,17-35 0,-17 0 15,-18 0 1,17-1-1,-17-17 1,0 36 0,0-36-1,0 35 1,-88 1 31,71 17-32,-1 0-15,-17 35 16,-1-35 0</inkml:trace>
  <inkml:trace contextRef="#ctx0" brushRef="#br0" timeOffset="104264.85">3792 8255 0,'-35'0'16,"53"0"62,158-53-63,-70 0 1,-35 18-16,-1 35 16,54-18-1,-107 18 1,-17 18-1,0 123 17,0-88-32,-53 106 47,18-124-32</inkml:trace>
  <inkml:trace contextRef="#ctx0" brushRef="#br0" timeOffset="104544.05">3863 8749 0,'0'35'15,"88"-123"-15,-176 141 0,123-18 31,494-229 16,-405 124-31,-71 70-16,-36-18 16,1 18-1,-36 0 16</inkml:trace>
  <inkml:trace contextRef="#ctx0" brushRef="#br0" timeOffset="104793.93">4339 8643 0,'0'35'16,"0"-70"-16,-35 247 46,35-159-46,35 299 63,0-369-47</inkml:trace>
  <inkml:trace contextRef="#ctx0" brushRef="#br0" timeOffset="104937.12">4692 8273 0,'123'35'78,"-281"-35"-78,193-35 0</inkml:trace>
  <inkml:trace contextRef="#ctx0" brushRef="#br0" timeOffset="105156.11">4639 8537 0,'0'0'0,"18"-35"32,123-53-17,-53 35-15,-17 18 16,-19-1-16,-16 36 16,17-35 15</inkml:trace>
  <inkml:trace contextRef="#ctx0" brushRef="#br0" timeOffset="105444.2">4833 8749 0,'-35'70'0,"88"124"47,53-776-47,35 1006 31,-406-530-31,547 159 0,-282-106 16,0 18-16,-17-71 31,-1 106-31,-17-18 16,17 18-16,0 0 15,-17 35 16</inkml:trace>
  <inkml:trace contextRef="#ctx0" brushRef="#br0" timeOffset="105561.43">5045 8590 0,'35'-35'16,"-70"70"-16,193-176 31,37 35 0,-178 106-15,-17 18 0</inkml:trace>
  <inkml:trace contextRef="#ctx0" brushRef="#br0" timeOffset="105772.76">5221 8643 0,'53'-18'47,"-18"-17"-47,18-18 15,18 0-15,88-105 47</inkml:trace>
  <inkml:trace contextRef="#ctx0" brushRef="#br0" timeOffset="105965.29">5644 8237 0,'0'18'31,"0"158"16,0-123-47,18 159 47,-18-141-32</inkml:trace>
  <inkml:trace contextRef="#ctx0" brushRef="#br0" timeOffset="106338.49">5380 9066 0,'0'53'15,"0"-106"-15,0 142 16,35-54 15,106 0 0,177-247 32,-318 177-63,35 35 15,-35-35-15,18 35 16,-18-53-16</inkml:trace>
  <inkml:trace contextRef="#ctx0" brushRef="#br0" timeOffset="108054.13">6138 8431 0,'36'-17'109,"-1"-19"-93,18 1-16,17 0 15,19 0 17,-37 229 30,-52-124-62,-17 36 0,17-35 16,-18 34-1,-17 37 32,35-125-47,18-17 47,34-70-31</inkml:trace>
  <inkml:trace contextRef="#ctx0" brushRef="#br0" timeOffset="108371.64">6897 8149 0,'0'0'0,"0"53"31,0 0-15,0 18-16,0-1 15,0-17-15,0 0 0,0 88 31,0 35-15,0-17 15,0-141-15</inkml:trace>
  <inkml:trace contextRef="#ctx0" brushRef="#br0" timeOffset="108607.76">7108 8202 0,'0'0'0,"0"18"31,0 52-16,-17 177 17,17-212-17,0-17 1</inkml:trace>
  <inkml:trace contextRef="#ctx0" brushRef="#br0" timeOffset="108836.47">7161 8308 0,'300'-53'62,"-264"53"-46,52 0 15,-106 0-31</inkml:trace>
  <inkml:trace contextRef="#ctx0" brushRef="#br0" timeOffset="109106">7056 8749 0,'0'0'0,"52"0"78,37-53-78,16 0 0,1-18 16,0 1-1,159-54 32</inkml:trace>
  <inkml:trace contextRef="#ctx0" brushRef="#br0" timeOffset="109259.9">7691 8396 0,'-36'106'31,"36"106"16,0-177-47,0 0 0,0 0 16,0-17-16,-17-18 15</inkml:trace>
  <inkml:trace contextRef="#ctx0" brushRef="#br0" timeOffset="109593.63">7479 8925 0,'0'0'0,"35"0"31,177-70 0,-195 70-15,-17 17 0,0 36-1,-105 177 32,105-195-47,17-35 16,124-141 31,-52 70-16,-54 36-31</inkml:trace>
  <inkml:trace contextRef="#ctx0" brushRef="#br0" timeOffset="110291.97">8484 8484 0,'0'36'125</inkml:trace>
  <inkml:trace contextRef="#ctx0" brushRef="#br0" timeOffset="110539.96">8467 8908 0,'0'17'16</inkml:trace>
  <inkml:trace contextRef="#ctx0" brushRef="#br0" timeOffset="111556.45">9278 8378 0,'0'36'31,"0"-19"-15,0 195 31,-35-141-47,35-18 0,0-1 15,0 1-15,0-35 16,0 0-1,35-18 1,-17 0 0,105-36 15,71-87 16,-176 88-47,-18-1 15,0 19 1</inkml:trace>
  <inkml:trace contextRef="#ctx0" brushRef="#br0" timeOffset="111894.65">9366 8467 0,'0'0'0,"53"-36"16,-18 36-16,124-53 31,-18 53 0,-141 18-15,0 17-16,0 1 15,0 105 17,0-71-32,0-34 15,0 17-15,-35-18 16,0 106 15</inkml:trace>
  <inkml:trace contextRef="#ctx0" brushRef="#br0" timeOffset="112074.74">9754 8749 0,'0'-18'15,"141"-52"16,-88 17-31,36 35 32,-72 0-17</inkml:trace>
  <inkml:trace contextRef="#ctx0" brushRef="#br0" timeOffset="112358.57">10054 8396 0,'0'35'15,"0"142"17,0-107-32,0 19 0,0 16 15,0-34-15,0 52 31,0 54 1</inkml:trace>
  <inkml:trace contextRef="#ctx0" brushRef="#br0" timeOffset="113058.49">10530 8290 0,'0'18'31,"-17"88"-15,-107 88 31,124-159-47,-35 0 0,35-17 15,0 0 17</inkml:trace>
  <inkml:trace contextRef="#ctx0" brushRef="#br0" timeOffset="113235.86">10407 8608 0,'106'88'31,"-53"-53"-16,53 36 32</inkml:trace>
  <inkml:trace contextRef="#ctx0" brushRef="#br0" timeOffset="113476.42">10883 8308 0,'0'176'47,"0"-352"-47,0 458 15,0-247-15,0 1 16,18 87 31</inkml:trace>
  <inkml:trace contextRef="#ctx0" brushRef="#br0" timeOffset="113874.23">10672 8961 0,'0'0'0,"0"17"0,0 18 0,0 1 16,0-1-1,0-17 17,17-18-32,142 17 62,-124-52-46,142-71 46,-177 71-46,17 35-16,1 0 16,-18-18-1</inkml:trace>
  <inkml:trace contextRef="#ctx0" brushRef="#br0" timeOffset="114384.31">11236 8467 0,'71'0'16,"34"35"15,-69 0 0,-19-17 16,-34 17-47,-36 0 16,-88 71 15,141-88-31,-36 17 16,36 0-16,0 1 15,53 105 17,-35-141-32,88 35 31,0-176 16</inkml:trace>
  <inkml:trace contextRef="#ctx0" brushRef="#br0" timeOffset="114547.87">11465 8731 0,'247'-88'93,"-476"212"-93,476-248 0,-512 212 0,548-194 16</inkml:trace>
  <inkml:trace contextRef="#ctx0" brushRef="#br0" timeOffset="114841.08">11748 8343 0,'0'35'31,"0"248"16,0-54-31,17 89 46</inkml:trace>
  <inkml:trace contextRef="#ctx0" brushRef="#br0" timeOffset="131633.38">22384 2928 0,'-18'35'94,"-35"18"-78,53-35-1,-70 52 1,-71 283 31,123-300-31,18 18-16,-35-18 15,35 0-15,-18 141 31,18-142-31,0 1 16,0 0-16,0 0 16,0 71-1,0-71-15,53 246 47,-18-210-31,0-54-16,-35 0 15,142 318 48,-142-300-63,35-18 0,-35 0 16,70 89 30,-52-124-46,0 88 32,52-88 15,-70-53-47</inkml:trace>
  <inkml:trace contextRef="#ctx0" brushRef="#br0" timeOffset="132365.48">23336 2505 0,'-17'0'31,"-1"0"-31,-17 35 16,-18-17-1,-35 264 32,88-229-31,17-53-16,19 35 16,16-35-16,142-106 31,-141 53-31,-35 18 0,-18-36 31,-88-17 0,35 88 1,53 36-17</inkml:trace>
  <inkml:trace contextRef="#ctx0" brushRef="#br0" timeOffset="132660.22">23689 2346 0,'0'35'31,"18"247"16,-18-176-16,0-70-31,0-1 31</inkml:trace>
  <inkml:trace contextRef="#ctx0" brushRef="#br0" timeOffset="132842.92">23777 2558 0,'0'0'31,"106"-53"0,-53 17 1,-88 107-1</inkml:trace>
  <inkml:trace contextRef="#ctx0" brushRef="#br0" timeOffset="133002.44">23812 2628 0,'18'0'47,"141"-53"0</inkml:trace>
  <inkml:trace contextRef="#ctx0" brushRef="#br0" timeOffset="133317.1">23530 3210 0,'18'0'31,"52"-35"-31,-34 0 16,-1 35-16,-17 0 16,-1 0-16,19 123 46,-36-35-14</inkml:trace>
  <inkml:trace contextRef="#ctx0" brushRef="#br0" timeOffset="133540.22">24130 2487 0,'35'-18'31,"1"18"-15,-19 36 30</inkml:trace>
  <inkml:trace contextRef="#ctx0" brushRef="#br0" timeOffset="133729.53">24042 2716 0,'-18'0'31,"53"0"-16,1-35-15,158-35 32,-159 52-17,0 18 1</inkml:trace>
  <inkml:trace contextRef="#ctx0" brushRef="#br0" timeOffset="133973.57">24165 2840 0,'-53'159'47,"89"-159"-47,87-265 0,1 353 62,-354-70-62,460-89 16,-283 71 0,-71-17 15</inkml:trace>
  <inkml:trace contextRef="#ctx0" brushRef="#br0" timeOffset="134205.96">24624 2522 0,'18'159'47,"-18"35"15</inkml:trace>
  <inkml:trace contextRef="#ctx0" brushRef="#br0" timeOffset="134373.44">24642 2787 0,'35'-35'46,"71"-54"-14,-247 248-32,141-194 0,211-106 47</inkml:trace>
  <inkml:trace contextRef="#ctx0" brushRef="#br0" timeOffset="134760.32">24359 3246 0,'0'17'16,"0"-34"-16,0 52 16,0 18-1,36 158 48,-1-211-48,18 0 1,53-70 0,-36 17-1,-17 53-15,-35-35 16,-1 35-16,89-89 47</inkml:trace>
  <inkml:trace contextRef="#ctx0" brushRef="#br0" timeOffset="135433.67">25629 2628 0,'0'35'63,"-17"18"-63,-54 106 31,53 88 0,18-194 16,36-141-31</inkml:trace>
  <inkml:trace contextRef="#ctx0" brushRef="#br0" timeOffset="135685.85">25665 2575 0,'88'71'46,"-71"-36"-46,-17 0 16,71 89 0,-71-1-1,0 71 32,0-123-16</inkml:trace>
  <inkml:trace contextRef="#ctx0" brushRef="#br0" timeOffset="135875.1">25576 3034 0,'18'0'0,"211"-53"78,-193 18-78</inkml:trace>
  <inkml:trace contextRef="#ctx0" brushRef="#br0" timeOffset="136120.28">25929 2822 0,'35'0'16,"36"-17"15,-18 17-31,35-53 0,-35 53 15,0-18-15,0 18 32,-18 0-17,-53 0 1</inkml:trace>
  <inkml:trace contextRef="#ctx0" brushRef="#br0" timeOffset="136294.32">26229 2734 0,'0'71'31,"0"-36"-31,18-141 0,-36 106 0,18 141 0,0-106 16,18 212 46,-36-211-46</inkml:trace>
  <inkml:trace contextRef="#ctx0" brushRef="#br0" timeOffset="136553.53">26141 3246 0,'35'0'47,"230"-53"-16,-230 35-15,71 18 15</inkml:trace>
  <inkml:trace contextRef="#ctx0" brushRef="#br0" timeOffset="137513.19">23036 4110 0,'0'-18'31,"18"18"-16,141 0 17,-124 0-17,0 0-15,1 0 16,-1 0-16,-17 0 0,-1 0 16,-17 230 30,-35-178-46,-18 160 63,53-194-47,35-54 15</inkml:trace>
  <inkml:trace contextRef="#ctx0" brushRef="#br0" timeOffset="137837.19">23724 3828 0,'0'17'16,"0"36"0,18 159-1,-18-142 1,0 1-16,0-18 16,0 35 30</inkml:trace>
  <inkml:trace contextRef="#ctx0" brushRef="#br0" timeOffset="137988.32">23742 4251 0,'0'-18'16,"0"36"-16,300-141 62,-265 123-31</inkml:trace>
  <inkml:trace contextRef="#ctx0" brushRef="#br0" timeOffset="138320.59">23654 4657 0,'0'0'16,"0"35"-16,-36 0 0,36 0 16,0-17-1,36 0 1,158-195 62,-212 124-78,-17 53 16,17 0-16,-52 0 31,52 0-31,18 18 15</inkml:trace>
  <inkml:trace contextRef="#ctx0" brushRef="#br0" timeOffset="138494.89">24324 4145 0,'0'0'0,"18"0"32,52 0 15,-70 18-47,18-18 0,-18 17 15</inkml:trace>
  <inkml:trace contextRef="#ctx0" brushRef="#br0" timeOffset="138720.26">24253 4374 0,'0'0'0,"36"-35"31,140-53 0,-141 53-15,18 17-16,-35 18 0,0 0 16</inkml:trace>
  <inkml:trace contextRef="#ctx0" brushRef="#br0" timeOffset="138996.06">24342 4498 0,'0'0'0,"-36"159"32,72-159-32,17 0 15,0 0-15,105-177 47,-228 54-16,52 123-15,-17-18-16,17 18 16,18-35 15</inkml:trace>
  <inkml:trace contextRef="#ctx0" brushRef="#br0" timeOffset="139387.6">24853 4110 0,'-53'18'0,"141"70"47,-123-194-47,70 441 31,-35-247 16,0-123-32,0 0-15,0-36 32,18 71-17,70-123 32,18 70-16,-71 70 1</inkml:trace>
  <inkml:trace contextRef="#ctx0" brushRef="#br0" timeOffset="139686.67">24836 4604 0,'0'0'16,"-71"211"30,89-211-46,-18 18 16,35-18-16,35 0 31,-52 0-31,17-18 16,1 18-16,-1-35 0,-17 35 16,34-18-1,-16-17 1,-19 35-16,1 0 0,17-17 15,-17 17-15</inkml:trace>
  <inkml:trace contextRef="#ctx0" brushRef="#br0" timeOffset="140128.29">25594 4251 0,'-35'53'31,"35"0"-15,-36 0-16,36 17 15,0 1-15,-35 158 47,53-211-15,17-36-17,-35-35-15</inkml:trace>
  <inkml:trace contextRef="#ctx0" brushRef="#br0" timeOffset="140398.01">25594 4269 0,'35'0'15,"18"0"1,18 35-1,140 229 48,-211-193-63,0-53 16,0-1-16,-17 19 15,17-19 1,-18-17-1</inkml:trace>
  <inkml:trace contextRef="#ctx0" brushRef="#br0" timeOffset="140638.01">25647 4568 0,'0'0'0,"194"-52"62,-106 34-62,-35 18 16,0 0-16,-18-53 16</inkml:trace>
  <inkml:trace contextRef="#ctx0" brushRef="#br0" timeOffset="140825.35">26264 4286 0,'0'0'0,"71"-17"32,-36 17-32,18-36 0,-18 36 15,54-17 16,-72 17 1</inkml:trace>
  <inkml:trace contextRef="#ctx0" brushRef="#br0" timeOffset="141022.01">26388 4286 0,'0'0'0,"0"36"16,0-1-16,0 0 16,0 71-1,0 70 48</inkml:trace>
  <inkml:trace contextRef="#ctx0" brushRef="#br0" timeOffset="141225.25">26264 4710 0,'36'0'46,"34"-36"-46,195-52 63</inkml:trace>
  <inkml:trace contextRef="#ctx0" brushRef="#br0" timeOffset="141656.76">23654 5203 0,'0'0'0,"-36"-17"31,19 17 0,-1 53-15</inkml:trace>
  <inkml:trace contextRef="#ctx0" brushRef="#br0" timeOffset="141966.85">23618 5309 0,'36'0'47,"17"0"-47,247-17 78,-283 17-63</inkml:trace>
  <inkml:trace contextRef="#ctx0" brushRef="#br0" timeOffset="142389.17">23671 5592 0,'0'0'16,"18"0"15,88-71-15,-36 36-1,-34 35-15,-1-18 16,0 18-16,71-53 31,-35 18 16,-107 88-31,1-18-16,-106 177 31,88-159-31,18 17 16,-1-17-16,-34 71 47,70-107-16</inkml:trace>
  <inkml:trace contextRef="#ctx0" brushRef="#br0" timeOffset="142596.01">24007 5715 0,'0'0'0,"52"0"31,19 35-15,35 53 31,-124-52-32</inkml:trace>
  <inkml:trace contextRef="#ctx0" brushRef="#br0" timeOffset="142752.23">24059 5856 0,'0'18'16,"0"-1"-16,0-52 0,-52 335 78</inkml:trace>
  <inkml:trace contextRef="#ctx0" brushRef="#br0" timeOffset="142945.07">23936 6174 0,'35'-18'47,"124"-17"-32,53-36 16,-54 36 16</inkml:trace>
  <inkml:trace contextRef="#ctx0" brushRef="#br0" timeOffset="143573.31">25559 5327 0,'0'0'0,"-18"18"31,-17 105 0,17-70-31,-105 458 47,123-405-31,0-70-1,0-19 1,17-17-1,-17-35 1,18-36-16,-18 1 16</inkml:trace>
  <inkml:trace contextRef="#ctx0" brushRef="#br0" timeOffset="143856.23">25541 5486 0,'35'0'16,"36"35"-1,0 124 17,-1 123 14,-70-264-30,-53 34 31</inkml:trace>
  <inkml:trace contextRef="#ctx0" brushRef="#br0" timeOffset="144088.78">25506 5891 0,'0'0'0,"17"0"47,160-17-16,-107 17-15,-52 0 0,53 0-1</inkml:trace>
  <inkml:trace contextRef="#ctx0" brushRef="#br0" timeOffset="144392.47">26247 5609 0,'0'0'0,"35"0"31,-17 0-16,-1-17-15,160-36 47</inkml:trace>
  <inkml:trace contextRef="#ctx0" brushRef="#br0" timeOffset="144614.79">26405 5592 0,'-35'0'16,"35"194"31,0-18-16,0-141-31,-18-17 16,18 17-1,0 0 1,0-17 15</inkml:trace>
  <inkml:trace contextRef="#ctx0" brushRef="#br0" timeOffset="144928.24">26194 6103 0,'-18'0'16,"36"0"-16,-36 18 31,53-18-16,-17 0-15,35 0 16,176-89 31,-158 89 15</inkml:trace>
  <inkml:trace contextRef="#ctx0" brushRef="#br0" timeOffset="157035.69">19614 3246 0,'0'-18'188,"0"-17"-157,53-1-31,141-228 63,-176 211-63,17 0 15,1 0-15,-1 0 16,71-53-1,-71 53 1,18 36-16,-18-36 16,0 18-16,177-142 31,-159 159-15,141-105 15,-159 123-31,18-35 15,-35 35-15,211-106 63,-176 106-47,0 0-16,0-35 0,-18 35 15,212-18 16,-194 18-15,88 0 15,36 0 1,17 71-1,211 34 47,-369-105-78,-19 0 16,54 18-1,-1 17 16,89 36 32,-124-71-47,-35 17-16,36 19 31</inkml:trace>
  <inkml:trace contextRef="#ctx0" brushRef="#br0" timeOffset="157646.22">22754 2028 0,'0'36'79,"18"140"-17,-1-88-15,19-88-47,-54 0 109,-17 0-109,-18 0 16,0 36 0,-159 87 15,159-123-31</inkml:trace>
  <inkml:trace contextRef="#ctx0" brushRef="#br0" timeOffset="189689.03">27587 4427 0,'35'0'125,"1"0"-109,-19 0-16,36 0 31,18-35 0,-71 17-31,18 18 16,-1 0 62,18 0-62</inkml:trace>
  <inkml:trace contextRef="#ctx0" brushRef="#br0" timeOffset="190264.02">27570 4745 0,'17'0'15,"18"0"1,-17 0 0,0 0-16,123-35 47,-35 35 31,-71 0-63,-17-18 17</inkml:trace>
  <inkml:trace contextRef="#ctx0" brushRef="#br0" timeOffset="190771.09">28875 4233 0,'0'53'63,"-106"106"-32,88-106-15,-17 17-16,0-34 0,17-1 15,-17 0-15,17 18 32,18-35-32,0 17 15,0-70 1</inkml:trace>
  <inkml:trace contextRef="#ctx0" brushRef="#br0" timeOffset="190949.84">28698 4604 0,'159'158'62,"-106"-105"-15</inkml:trace>
  <inkml:trace contextRef="#ctx0" brushRef="#br0" timeOffset="191332.71">29210 4216 0,'0'35'32,"35"53"-17,-35 230 32,-17-230-31,17-35-16,0-18 15,0 18 17</inkml:trace>
  <inkml:trace contextRef="#ctx0" brushRef="#br0" timeOffset="191535.28">29245 4727 0,'18'-35'31,"70"0"-31,-70 35 16,88-53 30,-71 53-46,-35-18 0</inkml:trace>
  <inkml:trace contextRef="#ctx0" brushRef="#br0" timeOffset="192121.39">29704 4233 0,'53'-17'31,"0"17"0,-36 0-15,-17 17 0,-17 36-1,-89 71 32,71-71-47,17 0 31,18 35-15,53-53 31,-35-35-32,-1 0 1,18 0 0,18 0-1,-17-18-15,-19 18 16,36-35 0,0-53-1</inkml:trace>
  <inkml:trace contextRef="#ctx0" brushRef="#br0" timeOffset="192437.67">30127 4251 0,'0'18'32,"0"17"-17,0-17-15,0 87 31,-17-16 1,17-72-32,17-34 31,1-1-31,17-17 16,18-18-1,-35 53-15,-1-36 16,19 36-16,-19-17 15,19 17 17</inkml:trace>
  <inkml:trace contextRef="#ctx0" brushRef="#br0" timeOffset="192682.7">29986 4939 0,'0'0'0,"-18"53"0,18 53 31,0-89-15,0 36-16,0-35 31</inkml:trace>
  <inkml:trace contextRef="#ctx0" brushRef="#br0" timeOffset="193024.94">30021 4921 0,'0'0'0,"36"-35"0,-1 0 16,71-1 15,-89 36-31,72 53 47,-213 159 15,89-194-62,-36-18 32</inkml:trace>
  <inkml:trace contextRef="#ctx0" brushRef="#br0" timeOffset="195210.45">27675 2487 0,'-35'0'78,"35"53"-78,-53 0 16,18 17-1,0-17-15,-18-17 16,35 17-16,-105 70 47,123-88-47,141 159 94,-106-176-79,-17-18-15,-18 35 16,53 1 0,-53 16-1,0-16-15,17-36 16,-17 35 15,18-53 0</inkml:trace>
  <inkml:trace contextRef="#ctx0" brushRef="#br0" timeOffset="195662.89">28187 2681 0,'-35'18'47,"35"35"-31,-141 176 15,105-194-15,36 1-16,-35-1 15,35 0-15,0-17 16,0-36 15</inkml:trace>
  <inkml:trace contextRef="#ctx0" brushRef="#br0" timeOffset="195898.05">28046 2910 0,'-53'53'15,"106"-106"-15,-53 89 16,35-1-16,0 36 31,-35-54-31,36 18 16,-36-17-16,53 0 15,-18 17 1,-17 0 15</inkml:trace>
  <inkml:trace contextRef="#ctx0" brushRef="#br0" timeOffset="196224.96">28469 2611 0,'0'0'0,"0"35"47,0 194-16,0-176-31,0 0 16,0 18-16,0-1 15,0 36 1,-17-71-16,17 89 47</inkml:trace>
  <inkml:trace contextRef="#ctx0" brushRef="#br0" timeOffset="196454.52">28469 3087 0,'0'0'0,"18"0"32,141-53 30,-124 53-62,-35-18 16</inkml:trace>
  <inkml:trace contextRef="#ctx0" brushRef="#br0" timeOffset="196997.3">28751 2716 0,'0'0'0,"18"-35"32,17 35-32,-17 0 15,70-18 1,-70 18-1,-1 0-15,19 0 16,-19 0 0,-87 142 46,34-125-62,19 19 0,-18-19 16,17 18-16,0-17 15,-17 70 32,106-52-15,34-1-1,1-106 16,-70 1-32</inkml:trace>
  <inkml:trace contextRef="#ctx0" brushRef="#br0" timeOffset="197423.94">29298 2646 0,'0'0'16,"0"17"15,0 72-15,0-54-1,0 0-15,0 1 16,0-1-16,-35 35 16,17-34 31,18-54-16,0 0-16,0-17 1,0 17 0,36 18-16,-36-17 15,158-54 48</inkml:trace>
  <inkml:trace contextRef="#ctx0" brushRef="#br0" timeOffset="197717.03">29087 3351 0,'-36'106'31,"36"-53"-15,36 0 31,-36-35-32</inkml:trace>
  <inkml:trace contextRef="#ctx0" brushRef="#br0" timeOffset="198075.51">29069 3404 0,'0'-35'0,"18"17"31,70-17-15,123-18 62,-211 71-78,0 35 15,0 35 17,0-70-32,0 17 0,0-18 15,0 1-15,-88 70 47,71-88-31</inkml:trace>
  <inkml:trace contextRef="#ctx0" brushRef="#br0" timeOffset="198272.28">29122 3563 0,'0'0'16,"17"0"0,19 0-1,70 0 1,-71 0 31</inkml:trace>
  <inkml:trace contextRef="#ctx0" brushRef="#br0" timeOffset="202437.31">27658 5539 0,'-18'0'0,"18"17"109,0 1-93,71 35 15,-54-53-31,19 17 0,-19-17 16,36 36-1,0-19 17,18 1-1,-54-18 16,-17 35-16,-158 247 47,105-229-78,-89 141 31,125-123 32</inkml:trace>
  <inkml:trace contextRef="#ctx0" brushRef="#br0" timeOffset="203154.82">29016 5503 0,'0'0'0,"0"36"46,-18 34-46,-105 124 32,-71 124-1,159-265-31,35 35 47</inkml:trace>
  <inkml:trace contextRef="#ctx0" brushRef="#br0" timeOffset="203365.66">28751 6121 0,'0'0'0,"18"0"31,17 0-15,53 35 15,18 18 0,-70-53-15</inkml:trace>
  <inkml:trace contextRef="#ctx0" brushRef="#br0" timeOffset="203631.87">29210 5627 0,'0'53'47,"0"-18"-32,35 335 32,-52-246-47,17-71 16,0-18-16,-18 0 16,18-17-1,0 17-15</inkml:trace>
  <inkml:trace contextRef="#ctx0" brushRef="#br0" timeOffset="203813.12">29228 6174 0,'0'0'32,"53"-36"-1,70 19-16,-105 17-15,-1 0 16,36-36 0</inkml:trace>
  <inkml:trace contextRef="#ctx0" brushRef="#br0" timeOffset="204328.84">29669 5697 0,'0'0'0,"0"-17"16,17 17 0,1 0-1,-18-36-15,53 36 63,-18 0-32,177-17 32,-212 87-17,-36 89 1</inkml:trace>
  <inkml:trace contextRef="#ctx0" brushRef="#br0" timeOffset="204554.1">29722 5909 0,'0'0'0,"17"0"63,1 0-63,35 0 0,-18 0 15,0 0-15,18-35 31,-35 35-15</inkml:trace>
  <inkml:trace contextRef="#ctx0" brushRef="#br0" timeOffset="204846.29">29757 5909 0,'0'0'0,"-35"35"15,17 89 32,18-71-15,159-53 30,-142 0-62,19-53 16,-1 17-1,0 19-15,0-36 16,-35 18-16</inkml:trace>
  <inkml:trace contextRef="#ctx0" brushRef="#br0" timeOffset="205087">30215 5680 0,'0'53'47,"0"-18"-31,0 18-16,0 0 0,0-18 15,0 0-15,0 106 32,0-123-32,-35 0 15</inkml:trace>
  <inkml:trace contextRef="#ctx0" brushRef="#br0" timeOffset="205275.63">30215 6032 0,'0'-17'0,"0"34"0,18-34 16,-18-18 0,229-71 46,-211 106-62</inkml:trace>
  <inkml:trace contextRef="#ctx0" brushRef="#br0" timeOffset="205583.86">29880 6438 0,'0'0'0,"0"35"31,36 71 16,-1-70-47,-18-36 47</inkml:trace>
  <inkml:trace contextRef="#ctx0" brushRef="#br0" timeOffset="205857.65">29933 6456 0,'0'35'16,"0"-70"-16,0 0 0,53 17 16,-18 18-1,71-35 17,-71 35-32,36 0 31,-106 194 31,35-177-62,-18 1 16,-17 17 0</inkml:trace>
  <inkml:trace contextRef="#ctx0" brushRef="#br0" timeOffset="206071.01">30057 6650 0,'0'0'16,"141"0"31,0-35-16</inkml:trace>
  <inkml:trace contextRef="#ctx0" brushRef="#br0" timeOffset="-187706.51">31238 4075 0,'-17'0'31,"-1"0"32,18 17-63,-88 54 31,-18 88 0,106-124-31,-35 0 0,35 0 16,-18 36 15,18-53-31,36 105 31,-19-105-15,1-1-1,17 19 1,18-19 15,-53 18 1</inkml:trace>
  <inkml:trace contextRef="#ctx0" brushRef="#br0" timeOffset="-187136.89">31732 4004 0,'0'-35'16,"-17"52"31,-71 107-32,70-71 1,-17-18-16,-1 18 16,1 0-16,17-18 15,-17 18 1,35-18-1,88-17 1,53 35 15,-88 53 16,-53-89-47,-35 19 0,17-1 16,-52 18 15,-1-18-31,36-35 16,17 0 15,1 0-31,17-35 16</inkml:trace>
  <inkml:trace contextRef="#ctx0" brushRef="#br0" timeOffset="-186873.37">31556 4410 0,'0'0'15,"0"-18"-15,35-17 31,1 35-31,16-18 16,1 18 0,88 0 46</inkml:trace>
  <inkml:trace contextRef="#ctx0" brushRef="#br0" timeOffset="-186641.71">31962 4480 0,'35'0'15,"88"0"32,-70-17-15</inkml:trace>
  <inkml:trace contextRef="#ctx0" brushRef="#br0" timeOffset="-186321.57">32350 4339 0,'-18'18'31,"18"123"1,-18-18-1,18-87-15,-35-1-16,35 0 62</inkml:trace>
  <inkml:trace contextRef="#ctx0" brushRef="#br0" timeOffset="-185826.86">32632 4304 0,'0'18'47,"0"-1"-47,-88 160 47,88-125-47,0-16 16,0-19-16,0 1 15,158-89 48,-105 1-48,-53-36 32,-35 36-15</inkml:trace>
  <inkml:trace contextRef="#ctx0" brushRef="#br0" timeOffset="-185406.23">32914 4163 0,'18'0'62,"17"17"-46,71 160 31,-106-142-32,35 0-15,-35 1 0,0-1 16,0 0-16,0 89 31,-17-89-31,17-17 16,-36 17-16,-34 18 31,-36 53 0</inkml:trace>
  <inkml:trace contextRef="#ctx0" brushRef="#br0" timeOffset="-182542.97">23812 6526 0,'18'0'109,"17"0"-93,71 18 31,-70-18-47,-19 0 0,265 0 78,-246 0-78,193 0 78,-194 0-63,1 0-15,-19 0 16,54 0 0,193 35 46,-228-17-62,-1-18 0,18 0 16,-18 0-1,-17 0 1,17 0-16,-17 0 0,-1 0 16,195 35 46,-177-35-46,0 0-16,-17 0 15,88 0 17,-88 0-32,17 0 0,-17 0 15,34 0 1,37 0 15,-72 0-31,213 18 78,-213-18-78,18 0 16,36 0 0,70 0 30,0 0 17,-105 0-63,-1 0 16,0 0 30,-35-18-14</inkml:trace>
  <inkml:trace contextRef="#ctx0" brushRef="#br0" timeOffset="-179126.88">24042 7267 0,'0'-17'31,"17"17"-15,107 52 31,-89 1-47,-17 0 16,-18-17-16,0-1 15,-53 88 1,35-87-1,1-19-15,-19-17 16,-52 36 15,123-36 16,-17-18-47,123 0 47,18-17 16,-159 17-63,35 18 15</inkml:trace>
  <inkml:trace contextRef="#ctx0" brushRef="#br0" timeOffset="-178797.03">24553 7391 0,'-17'0'16,"-71"35"15,88 18-31,-36 0 15,36 0-15,0-18 0,18-17 32,158-36 15,-140-70-32,-36 53-15,0-1 16,-71-17 31</inkml:trace>
  <inkml:trace contextRef="#ctx0" brushRef="#br0" timeOffset="-178348.45">24906 7320 0,'0'18'62,"-123"211"-31,87-176 1,54 35-1,70-53 0,-53-35-31,71 18 47,35-53 16,-141 17-63</inkml:trace>
  <inkml:trace contextRef="#ctx0" brushRef="#br0" timeOffset="-178044.15">25188 7285 0,'-17'53'46,"17"0"-46,-124 335 63,124-335-63,-17 0 16,17-36-16,-36 1 15,54-53 48,-18 17-63</inkml:trace>
  <inkml:trace contextRef="#ctx0" brushRef="#br0" timeOffset="-177648.23">25559 7214 0,'0'0'15,"0"53"32,0-18-47,-36 1 16,19 17-16,-18 0 0,35 0 15,-53 105 48,106-52-47,-53-18 15,-124-17 47,124-124-62</inkml:trace>
  <inkml:trace contextRef="#ctx0" brushRef="#br0" timeOffset="-177425.81">25523 7497 0,'18'0'16,"17"0"0,107 0 30,-90 0-46,-16 17 16,-19-17-16,-17 18 16</inkml:trace>
  <inkml:trace contextRef="#ctx0" brushRef="#br0" timeOffset="-177032.57">25912 7655 0,'17'0'62,"-17"-17"-62,106-1 31,35-17 1,-106 88-1,54 17 0,105-123 0</inkml:trace>
  <inkml:trace contextRef="#ctx0" brushRef="#br0" timeOffset="-176198.79">26670 7426 0,'0'0'0,"35"0"16,1 0-16,69 0 46,-87 35-46,17 106 32,-70-70-17,-18-36-15,35 0 0,-52 36 32,88-71 14,17-18-30,0 18-16,18-35 0,-18 35 16,1-35-16,87 17 62,-88 18-31</inkml:trace>
  <inkml:trace contextRef="#ctx0" brushRef="#br0" timeOffset="-175838.15">27252 7532 0,'-18'0'32,"-17"17"-17,0 195 32,88-159-31,-18-53-16,0 0 15,1 0-15,34-71 32,-52 36-32,-18 0 15,0 0-15,-18-1 16,-17 1 0,0 17-1</inkml:trace>
  <inkml:trace contextRef="#ctx0" brushRef="#br0" timeOffset="-175335.23">27922 7144 0,'-17'35'63,"17"0"-48,-71 106 1,36-70-16,-18 35 15,0 0-15,0-1 16,0 107 0,53-177-1,0-17-15,0 17 16,53-17 0,53-53 15,-106-1-31,35-193 47,-70 141-16</inkml:trace>
  <inkml:trace contextRef="#ctx0" brushRef="#br0" timeOffset="-174935.53">28222 7497 0,'0'-18'0,"-35"18"47,35 35-47,-35 0 15,35 1-15,-36 17 16,36 35 0,0-53-16,0 0 15,0-17-15,0 17 0,18-35 16,282-158 46,-265 87-46,-35 18-16,0 0 0,0 0 16,-17 36-16,-54-19 31,36 36-31,-1 0 15,-69 36 1</inkml:trace>
  <inkml:trace contextRef="#ctx0" brushRef="#br0" timeOffset="-173347.7">23389 8202 0,'18'0'31,"-18"35"-31,53-35 32,211-35 14,-211 35-46,35-35 16,-17 35-16,17 0 16,141-35-1,-140 35 1,-19 0-16,18-36 16,-17 36-16,105 0 31,142 18 0,-248-18-31,-17 0 16,0 18-16,0-18 15,0 0-15,106 0 32,123 70 14,-229-70-46,-18 0 16,36 0-16,17 0 16,-17 0-16,34 0 15,-52 0-15,0 0 16,0 0-16,0 0 16,0 18-16,159 17 46,140-35-14,-281 35-32,0-35 15,34 0-15,-16 36 16,210-19 0,-210-17-1,16 0-15,1 35 0,423 1 47,-440-1-47,387 0 47,-212 1-16,-52-36 47,-212 17-46</inkml:trace>
  <inkml:trace contextRef="#ctx0" brushRef="#br0" timeOffset="-171330.37">24747 8625 0,'36'0'47,"-1"0"-47,194-53 46,-176 53-46,-35 0 16,-1-35-16,54 35 63,-177 53-32</inkml:trace>
  <inkml:trace contextRef="#ctx0" brushRef="#br0" timeOffset="-171106.37">24906 8767 0,'35'0'78,"1"0"-78,69 0 32,-69 0-17,-1 0-15,0 0 16,-70-36 31</inkml:trace>
  <inkml:trace contextRef="#ctx0" brushRef="#br0" timeOffset="-170635.57">24853 8696 0,'0'0'0,"0"18"15,-17 35 1,17 35 15,-36 0 16,54-53-16,35-35-31,17-35 16,-34 35 0,-1-18-16,18 18 15,70-53 17,-123 36-17,89-19 16</inkml:trace>
  <inkml:trace contextRef="#ctx0" brushRef="#br0" timeOffset="-170274.54">24853 9243 0,'0'0'0,"35"-18"63,36 1-47,52-19-1,-87 36 1,-1-35-16,-17 35 15,70-71 1,-70 71 0,-36 18 15,-17 0-31</inkml:trace>
  <inkml:trace contextRef="#ctx0" brushRef="#br0" timeOffset="-169965.7">24924 9472 0,'0'0'0,"35"0"32,106-70-17,-70 70 1,35-36-1,-71 36 1,-35 71 15,-88 140 32,88-246-48</inkml:trace>
  <inkml:trace contextRef="#ctx0" brushRef="#br0" timeOffset="-169658.71">25682 9013 0,'-70'18'15,"52"35"1,-17 106 31,158-247 0,-123 52-47,0 1 15,0 0-15,0-18 0,-35 18 63</inkml:trace>
  <inkml:trace contextRef="#ctx0" brushRef="#br0" timeOffset="-169365.96">25947 8714 0,'0'299'63,"0"-193"-63,0-17 15,0-1-15,0 88 32,0-141-32,0-17 15,0 0 1,0-36 15,0-17-15</inkml:trace>
  <inkml:trace contextRef="#ctx0" brushRef="#br0" timeOffset="-168984.15">26088 9031 0,'0'0'0,"18"0"0,-1-18 15,18 18-15,71-35 32,35 18 15,-141 34-16,0 18-16,0 1-15,-35 17 16,17-18-16,-17 0 16,18 1-16,-89 122 78,106-193-78</inkml:trace>
  <inkml:trace contextRef="#ctx0" brushRef="#br0" timeOffset="-168834.76">26388 9208 0,'17'123'47,"-17"-105"-16</inkml:trace>
  <inkml:trace contextRef="#ctx0" brushRef="#br0" timeOffset="-168683.74">26476 9243 0,'35'-18'16,"53"-17"15,89-159 16,-177 176-47</inkml:trace>
  <inkml:trace contextRef="#ctx0" brushRef="#br0" timeOffset="-168524.39">26793 8890 0,'0'0'0,"0"53"31,0 106 0,0-124-15,0 0-16,0 1 0,0-1 15,-52 106 1</inkml:trace>
  <inkml:trace contextRef="#ctx0" brushRef="#br0" timeOffset="-168277.21">26529 9525 0,'0'0'0,"0"71"16,0-54-1,0 1-15,0 35 16,0-53 46,0-36-62</inkml:trace>
  <inkml:trace contextRef="#ctx0" brushRef="#br0" timeOffset="-168054.89">26529 9543 0,'123'-53'47,"-17"35"-31,-53 18-1,-18 88 17,-105 53 14,35-123-46,17-18 16</inkml:trace>
  <inkml:trace contextRef="#ctx0" brushRef="#br0" timeOffset="-167849.01">27058 9578 0,'0'0'16,"18"0"-16,-18 18 15,0 17 17</inkml:trace>
  <inkml:trace contextRef="#ctx0" brushRef="#br0" timeOffset="-166186.78">27817 9066 0,'-18'0'0,"53"-17"78,18 17-78,18-36 16,-36 36-16,-17 0 15,-1 0 1,-17 53 0,0 0-16,0 36 15,-35-37-15,-18 1 16,-18 71 0,54-89-16,-18 0 15,35-17 1,17-53 15,18-18 0,1 70 1,-36 19-32,70 34 31,-34-52-31,-1 35 15</inkml:trace>
  <inkml:trace contextRef="#ctx0" brushRef="#br0" timeOffset="-165900.81">28275 8961 0,'0'35'31,"0"18"-31,0 0 16,0 0-16,0 105 31,0 36 0,-17-176-15,17 17-16,0-70 31</inkml:trace>
  <inkml:trace contextRef="#ctx0" brushRef="#br0" timeOffset="-165583.06">28610 8855 0,'36'0'16,"-36"17"0,0 19-1,0-19-15,0 1 0,70 52 78,-17-70-62,-35-17-16,17 17 0,18-35 62</inkml:trace>
  <inkml:trace contextRef="#ctx0" brushRef="#br0" timeOffset="-165374.1">28469 9313 0,'0'0'16,"53"0"-1,88-53 17,-88 53-32,-18-17 15,71-18 1,-88 35 0</inkml:trace>
  <inkml:trace contextRef="#ctx0" brushRef="#br0" timeOffset="-165080.59">28628 9507 0,'0'0'0,"0"53"16,0 0-16,123 18 62,-105-71-62,17 0 0,-17-18 32,-36-105-17,1 87-15,-19 19 16,19 17-16,-1-36 16,-35 36 15</inkml:trace>
  <inkml:trace contextRef="#ctx0" brushRef="#br0" timeOffset="-164792.52">29263 9084 0,'53'-35'31,"-18"35"-15,18 0-16,0-36 15,35 19 1,-35 17-16,106-53 31</inkml:trace>
  <inkml:trace contextRef="#ctx0" brushRef="#br0" timeOffset="-164589.17">29633 8961 0,'-35'17'15,"35"18"17,-53 212 15,53-229-32,0 17-15,0-17 16</inkml:trace>
  <inkml:trace contextRef="#ctx0" brushRef="#br0" timeOffset="-164394.16">29651 9172 0,'0'0'16,"0"36"-1,0 52 16,0-71-31,0 1 0,-18-18 16,-52 71 15,35-71-31</inkml:trace>
  <inkml:trace contextRef="#ctx0" brushRef="#br0" timeOffset="-164210.9">29422 9437 0,'0'0'31,"70"0"0,-34-18-15,-1 18-16,18-35 15,0 35-15,35-53 16,-53 53 0,-17-18-1</inkml:trace>
  <inkml:trace contextRef="#ctx0" brushRef="#br0" timeOffset="-164025.75">29792 9296 0,'-53'35'15,"0"88"32,-17 71 16</inkml:trace>
  <inkml:trace contextRef="#ctx0" brushRef="#br0" timeOffset="-163786.8">29404 9790 0,'35'0'47,"18"-36"-47,371-105 62,-407 141-46,18 0-16,-35-17 16</inkml:trace>
  <inkml:trace contextRef="#ctx0" brushRef="#br0" timeOffset="-163509.71">29704 9842 0,'0'0'0,"35"0"31,0 0-31,89 18 31,-89-18-15,-88 229 46,18-229-62,17 18 16,1-18-16</inkml:trace>
  <inkml:trace contextRef="#ctx0" brushRef="#br0" timeOffset="-163156.42">30215 9225 0,'0'35'47,"0"71"-31,0-70-1,0-1-15,0 0 16,0 18 31,18-106-32</inkml:trace>
  <inkml:trace contextRef="#ctx0" brushRef="#br0" timeOffset="-162834.05">30462 9084 0,'0'0'15,"18"0"-15,-18 18 16,35 211 15,-88-106 16,18-105-47,-18 17 0,0 1 16,18-36-16,-18 17 15,18-52 32,105-18-31,107-53 62</inkml:trace>
  <inkml:trace contextRef="#ctx0" brushRef="#br0" timeOffset="-162426.05">30745 9049 0,'0'35'32,"0"36"-17,0-36-15,0 0 16,-18 71 0,0-53 15,-17-18-31,53-35 47,52-70-16,-52 52-31,105-35 47,-105 18-16</inkml:trace>
  <inkml:trace contextRef="#ctx0" brushRef="#br0" timeOffset="-162076.12">30551 9631 0,'0'0'0,"17"0"31,1 0-15,35 0 0,0 0-16,-18-35 15,-17 35-15,-1 0 32,-17 35 14,0 0-30,-35-35-16</inkml:trace>
  <inkml:trace contextRef="#ctx0" brushRef="#br0" timeOffset="-161852.53">30533 9790 0,'0'0'0,"35"0"47,0 0-31,36-53 15,-18 53-31,-35-18 16,-1 18 15</inkml:trace>
  <inkml:trace contextRef="#ctx0" brushRef="#br0" timeOffset="-161489.72">30551 9772 0,'0'0'0,"-36"18"31,-34 123 0,70-124-15,0 1-16,0 35 15,17-53-15,54 53 32,-53-53-17,17 0-15,18 35 16,-18-35-1,159-53 48,-176 53-47,-18-35-16</inkml:trace>
  <inkml:trace contextRef="#ctx0" brushRef="#br0" timeOffset="-18923.79">22966 2963 0,'-18'0'172,"18"36"-157,-35-19 32,35 1-47,-106 52 78,71-34-78,35-19 16,-71 54 31,71-53-31,0 17-1,-17 35 32,-1-70-47,-17 71 31,35-1-15,0-34-16,0 17 16,0-36-1,0 1 1,0 0-16,0 17 0,0-17 15,0 34 1,0 19 15,0 17 1,17-88-32,-17 35 15,0 1 1,18-19-1,-18 1-15,18-18 16,17 53 15,0 18 16,0-71-31,-17 17-16,0 18 15,-18-17 1,35-18 0,-35 18-1,18-18-15,-36 35 94,-17-35-78</inkml:trace>
  <inkml:trace contextRef="#ctx0" brushRef="#br0" timeOffset="-6400.42">12047 8467 0,'0'35'125,"0"18"-109,0 17-1,0 54 32,0-89-47,36-35 16,-1 0-1,35 0 1,107-70 31,-160 70-32,19-18-15,-1 18 16,-35-18-16,18 18 31,-18-35-31,35 35 16,-35-18-16</inkml:trace>
  <inkml:trace contextRef="#ctx0" brushRef="#br0" timeOffset="-6056.74">12559 8343 0,'0'18'31,"0"-1"-16,0 1 1,0 17-16,0 18 0,0 18 16,0-1-16,0 177 47,0-211-16</inkml:trace>
  <inkml:trace contextRef="#ctx0" brushRef="#br0" timeOffset="-5229.76">12330 9031 0,'-18'0'16,"0"0"0,18 18-1,-17-18 1,17 35-16,-36 0 16,36-17-16,0 70 46,0-53-46,18-17 16,17 17 0,-17-35-1,0 0-15,17 0 0,-18 0 16,1 0-16,70 0 47,18-17-16,-71-1-15,-35-17-1,18 35 1,17-88 31,-35 52-47,0 19 15,0-1 17,-17 18-32,-19-71 47,-69 71 31,87 0-78,-17 0 15,17 0 1,18 36 31</inkml:trace>
  <inkml:trace contextRef="#ctx0" brushRef="#br0" timeOffset="-3888.53">13176 9119 0,'18'0'47,"-18"36"-31,18-1 15,-54 18-31,-17 0 16,36-53-16</inkml:trace>
  <inkml:trace contextRef="#ctx0" brushRef="#br0" timeOffset="-313.01">14358 8396 0,'0'-35'94,"-53"35"-79,-70 0 17,87 17-17,1-17-15,-18 36 16,18-1-16,-89 159 31,107-159-15,34 106 15,107-52 0,-1-89 1,-87-18-17,105-141 48</inkml:trace>
  <inkml:trace contextRef="#ctx0" brushRef="#br0" timeOffset="-95.93">14199 8678 0,'18'0'16,"17"-17"0,-17 17-1,17 0-15,-17 0 16,-1 0-16,36-36 16,-17 36-1,-19 0-15</inkml:trace>
  <inkml:trace contextRef="#ctx0" brushRef="#br0" timeOffset="156.96">14340 8625 0,'0'53'16,"0"-35"-1,0 17-15,0 1 16,0 175 31,0-158-31,0-35-1,18-36 16</inkml:trace>
  <inkml:trace contextRef="#ctx0" brushRef="#br0" timeOffset="571.95">14852 8467 0,'-18'0'47,"18"17"-32,-123 424 48,123-317-16,0-107-47,0-34 47,35-19-32</inkml:trace>
  <inkml:trace contextRef="#ctx0" brushRef="#br0" timeOffset="947.72">14940 8414 0,'18'0'31,"35"70"0,-53-52-31,35 35 16,-17 53 0,17 88 31,-35-159-16,-18 0 31</inkml:trace>
  <inkml:trace contextRef="#ctx0" brushRef="#br0" timeOffset="1374.65">14799 8749 0,'0'-18'0,"18"18"32,52 0-17,160-53 32,-213 53-31,1 0 31</inkml:trace>
  <inkml:trace contextRef="#ctx0" brushRef="#br0" timeOffset="1689.7">15505 8855 0,'0'35'16,"0"-17"15,0 105 1,0-105-17,-18 17-15,-17 0 0,-1-35 16</inkml:trace>
  <inkml:trace contextRef="#ctx0" brushRef="#br0" timeOffset="3238.48">16351 8467 0,'-35'0'0,"70"-18"63,159-35-32,-141 53-31,18-35 15,88 17 1,-107 18 0,-34 0-16,-53 0 47</inkml:trace>
  <inkml:trace contextRef="#ctx0" brushRef="#br0" timeOffset="3476.12">16651 8449 0,'-35'88'16,"17"71"31,18-124-47,0 71 31,0-71-15,18-35-1,35-35 1</inkml:trace>
  <inkml:trace contextRef="#ctx0" brushRef="#br0" timeOffset="3690.03">16775 8555 0,'0'35'31,"0"36"-15,0-36-16,0 71 31,0-71-31,0 0 16,0-17-16,-18 17 15,-17-17 1</inkml:trace>
  <inkml:trace contextRef="#ctx0" brushRef="#br0" timeOffset="3908.25">16545 8996 0,'124'-18'47,"-71"-17"-47,0 35 15,-18-35-15,88-18 47,-123 35-31</inkml:trace>
  <inkml:trace contextRef="#ctx0" brushRef="#br0" timeOffset="4089">16951 8749 0,'53'-35'31,"88"-54"16,-123 54-31,-18 17 15</inkml:trace>
  <inkml:trace contextRef="#ctx0" brushRef="#br0" timeOffset="4388.7">17233 8396 0,'0'53'47,"0"141"-16,0-123-31,0-1 15,-17 212 17,-1-123 15,53-159-16</inkml:trace>
  <inkml:trace contextRef="#ctx0" brushRef="#br0" timeOffset="5022.53">17427 8643 0,'0'-35'31,"88"-1"0,54 36 0,-142 18-15,35 17-16,-35-17 0,0 0 16,-35 70-1,17-35 1,-35-18-16,18 0 16,17 1-16,-17-36 15</inkml:trace>
  <inkml:trace contextRef="#ctx0" brushRef="#br0" timeOffset="5200.18">17604 8837 0,'141'53'63,"-141"-18"-63,53-17 62</inkml:trace>
  <inkml:trace contextRef="#ctx0" brushRef="#br0" timeOffset="5579.34">17992 8361 0,'0'35'31,"0"0"-31,0 230 31,0-212-15,0 17-16,0-17 0,0-17 15,0 69 1,0-87 0,0 0-16,0 17 15,0 0 1,35-17 46,-35-53-62</inkml:trace>
  <inkml:trace contextRef="#ctx0" brushRef="#br0" timeOffset="5807.94">18521 9013 0,'17'18'31,"-17"0"-15</inkml:trace>
  <inkml:trace contextRef="#ctx0" brushRef="#br0" timeOffset="6515.03">18891 8855 0</inkml:trace>
  <inkml:trace contextRef="#ctx0" brushRef="#br0" timeOffset="6696.29">19121 8978 0,'35'0'62,"-18"-17"-46,1 17-16,-18-18 15</inkml:trace>
  <inkml:trace contextRef="#ctx0" brushRef="#br0" timeOffset="6856.54">19403 8978 0,'35'0'16,"-17"-17"15,-18-1-15</inkml:trace>
  <inkml:trace contextRef="#ctx0" brushRef="#br0" timeOffset="8285">20126 8467 0,'-18'0'0,"18"-18"16,36 18 30,-1 0-30,159 141 47,-194-123-63,0-1 15,-53 19-15,-53 52 31,53-53-31,18-35 0,0 35 16,-1-35-16,-17 0 31,36 0-15,458-105 62,-353 105-78,18-36 16,-36 36-16,54-17 47,-177 17-32</inkml:trace>
  <inkml:trace contextRef="#ctx0" brushRef="#br0" timeOffset="8485.23">20338 8767 0,'-18'52'15,"18"160"16,0-177-15,0 54 15,35-89 1</inkml:trace>
  <inkml:trace contextRef="#ctx0" brushRef="#br0" timeOffset="8733.15">20549 8731 0,'18'230'63,"-36"-460"-63,36 512 15,-18-229-15,0 71 79</inkml:trace>
  <inkml:trace contextRef="#ctx0" brushRef="#br0" timeOffset="8966.08">20867 8520 0,'17'0'16,"1"0"-1,17 0 1,1 17 15</inkml:trace>
  <inkml:trace contextRef="#ctx0" brushRef="#br0" timeOffset="9215.97">20796 8643 0,'0'0'0,"18"0"32,0 0-32,17 0 15,0 0-15,18-18 16,0 36 31,-212 194 15,124-195-62</inkml:trace>
  <inkml:trace contextRef="#ctx0" brushRef="#br0" timeOffset="9359.97">20937 8802 0,'18'0'31,"53"70"16,-54-70-47,36 18 16</inkml:trace>
  <inkml:trace contextRef="#ctx0" brushRef="#br0" timeOffset="9590.41">21361 8484 0,'0'36'31,"35"140"0,-35-123-31,0-18 0,0 0 16,-18 18-16,-52 18 31</inkml:trace>
  <inkml:trace contextRef="#ctx0" brushRef="#br0" timeOffset="9868.17">21043 9102 0,'0'0'0,"18"-18"31,141 0-15,-107-35-1,1 53 1,0 0-16,53 53 47,-106 89-16,-35-107-31,35-18 16,-35-17-16,35 18 15</inkml:trace>
  <inkml:trace contextRef="#ctx0" brushRef="#br0" timeOffset="10451.59">20091 9437 0,'0'0'0,"-71"88"31,1 71 0,70 52 1,70-105-1,18-53 16,18-35-16</inkml:trace>
  <inkml:trace contextRef="#ctx0" brushRef="#br0" timeOffset="10776.97">20302 9631 0,'36'-18'0,"-1"18"16,0-35-1,53 35 1,-17-18-16,-36 18 16,18 0-1,-35 0 1,-18 53 31,-53 0-47,35 0 15,-17-18-15,17 1 16,-88 69 0,89-105-1,17 36-15,0-54 31</inkml:trace>
  <inkml:trace contextRef="#ctx0" brushRef="#br0" timeOffset="10919.56">20549 9842 0,'0'18'0,"0"-36"0,53 142 47,-17-106-16</inkml:trace>
  <inkml:trace contextRef="#ctx0" brushRef="#br0" timeOffset="11078.85">20726 9878 0,'35'-18'15,"0"18"1,18-53-1,-176 124-15,387-336 32</inkml:trace>
  <inkml:trace contextRef="#ctx0" brushRef="#br0" timeOffset="11255.33">21078 9490 0,'-17'158'47,"-1"72"0,18-583-47,35 318 0,-105 440 0,70-387 0,-18-18 16,-35 53-1</inkml:trace>
  <inkml:trace contextRef="#ctx0" brushRef="#br0" timeOffset="11540.57">20849 10072 0,'0'0'0,"-17"17"16,17 19-1,0-1 1,0 0-1,88 1 32,-71-36-31,1 0-16,0 0 16,17 0-16,106-142 62</inkml:trace>
  <inkml:trace contextRef="#ctx0" brushRef="#br0" timeOffset="11890.58">21378 9596 0,'0'0'15,"0"35"17,0 18-17,0 105 32,-17-122-47,17-19 0,0 19 16,0-1-16,0 0 31,0-17-31,35-18 47,-35-18-31,18-17-1,-18 17-15</inkml:trace>
  <inkml:trace contextRef="#ctx0" brushRef="#br0" timeOffset="12383.33">21449 9684 0,'18'-18'31,"34"18"-31,125-18 47,-160 212 15,-34-176-46,17 17-16,-35-35 0,35 18 15,-106 0 17,53-18 15,88 0-1,0 0-46,-17 0 16,0 0-16,17 0 16,0-18 15</inkml:trace>
  <inkml:trace contextRef="#ctx0" brushRef="#br0" timeOffset="12606.81">21308 10142 0,'35'0'32,"18"0"-17,212-53 16,-177-17 16</inkml:trace>
  <inkml:trace contextRef="#ctx0" brushRef="#br0" timeOffset="12734.31">21749 10019 0,'-18'0'15,"-17"70"16,35-52-31,0 0 0,0 17 16,-18 71 47</inkml:trace>
  <inkml:trace contextRef="#ctx0" brushRef="#br0" timeOffset="12949.4">21519 10283 0,'0'53'32,"71"-35"-1,-36-18-31,1 0 15,16 0-15,-16 0 16,52-106 0,-88 71-1</inkml:trace>
  <inkml:trace contextRef="#ctx0" brushRef="#br0" timeOffset="13335.41">21872 9807 0,'0'-17'31,"141"-36"1,-105 53-17,-1 0-15,-17 0 0,17 0 16,88 17 31,-123 19-32,0-1-15,0 18 16,-70 158 15,34-175-15,19 17 46</inkml:trace>
  <inkml:trace contextRef="#ctx0" brushRef="#br0" timeOffset="13647.76">22472 9578 0,'0'35'15,"0"18"1,0 88 15,-53 283 0,18-354-15,35-35-16,0-17 16,0 0-16,0 17 15</inkml:trace>
  <inkml:trace contextRef="#ctx0" brushRef="#br0" timeOffset="13865.67">22419 10125 0,'18'0'31,"-18"-18"-16,141-17 32,-124 17-47</inkml:trace>
  <inkml:trace contextRef="#ctx0" brushRef="#br0" timeOffset="14166.09">22754 9631 0,'71'0'31,"-54"53"-31,19-53 15,34 106 1,1-18 15,-107 441 32,-16-494-48,34-35-15,-17 0 16</inkml:trace>
  <inkml:trace contextRef="#ctx0" brushRef="#br0" timeOffset="39039.95">9084 9543 0,'18'0'375,"-1"0"-312,1 0-47,17 0-1,1 0 32,-1 0-31,-18 0-1,54 0 32,-36 0-31,-17 0-1,0 0 17,34 0-1,-34 0 0,17 0 0,1 0-15,-19 0 15,1 0 1,17 0-17,53-18 32,36 0 16,-107 18-48,1 0-15,17 0 31,18 0 1,-35 0-17,53 0 32,-36 0-16,0 0-31,18-17 32,18 17 15,-36 0-47,-18 0 15,36 0 1,89-36 46,-90 19-62,-34 17 0,0 0 16,-1 0 0,72 0-1,-72 0 1,18-35-16,-17 35 0,0 0 15,158 0 48,-141 0-47,-17-18-16,17 18 15,36 0 16,-18 0-15,0 0 0,17 0 15,18 0 0,54 0 0,-19 0 16,71 0 16,-176 0-63,-1 0 15,19 0-15,158 35 79,-177-35-79,36 0 15,-18 18-15,-17-18 16,53 0-1,-36 35-15,0-35 32,0 0-17,36 18 17,105-1 30,-140-17-46,-1 0-1,36 0 32,-54 0-31,18 0 31</inkml:trace>
  <inkml:trace contextRef="#ctx0" brushRef="#br0" timeOffset="55160.34">13899 8132 0,'18'0'219,"17"0"-203,1 0 31,87 0-16,-88 0-15,1-18-1,-1 18 1,0 0-1,-17 0 1,52 0 15,-17 0 16,-35 0-47,0 0 16,35 0 15,52 0 0,-69 0 1,-1 0-32,124 0 62,-71 0-15,0 18-16,53-18 32,-123 0-48,-53 0 48</inkml:trace>
  <inkml:trace contextRef="#ctx0" brushRef="#br0" timeOffset="56200.62">13847 7003 0,'0'17'78,"0"19"-62,0-19-16,0 1 16,0 17-1,158-17 48,-105-89-48,-70-70 32,-36 106-16,-18 88 16,71-18-47</inkml:trace>
  <inkml:trace contextRef="#ctx0" brushRef="#br0" timeOffset="56491.26">13670 7355 0,'0'0'0,"35"0"31,18-35-15,-17 0-16,263-71 46,-175 106 33</inkml:trace>
  <inkml:trace contextRef="#ctx0" brushRef="#br0" timeOffset="56789.74">13988 7267 0,'0'53'47,"0"159"-16,0-177-15,17 0-16,-17-17 0,0 0 15,18-18 17,0-53-17,-18 0 1</inkml:trace>
  <inkml:trace contextRef="#ctx0" brushRef="#br0" timeOffset="57011.37">14093 7232 0,'36'176'46,"-36"-140"-30,0-19-16,0 36 16,0 88 15,0-123 0</inkml:trace>
  <inkml:trace contextRef="#ctx0" brushRef="#br0" timeOffset="57382.36">14199 7302 0,'36'-17'31,"105"-36"0,-106 18-15,0 35-16,-35-18 16,18 18 15,-18 35 0,-18 53 0,-17-52-31,-18 105 32,53-106-17</inkml:trace>
  <inkml:trace contextRef="#ctx0" brushRef="#br0" timeOffset="57566.11">14393 7408 0,'18'0'16,"-36"0"0,36 36-16,17-36 15,-35 17-15,0 1 31</inkml:trace>
  <inkml:trace contextRef="#ctx0" brushRef="#br0" timeOffset="57718.84">14517 7373 0,'35'-18'15,"0"18"1,1-17-1,34-19 32</inkml:trace>
  <inkml:trace contextRef="#ctx0" brushRef="#br0" timeOffset="57931.62">14728 7144 0,'0'35'47,"36"53"-15,-19-17-17,-17-54-15,36 1 16,-36 17-16,0-17 15,-18 53 1,0-71 0</inkml:trace>
  <inkml:trace contextRef="#ctx0" brushRef="#br0" timeOffset="58299.87">14570 7673 0,'0'0'0,"0"18"31,0-1-16,53 1 32,70-36-15,53-158 30,-176 158-62</inkml:trace>
  <inkml:trace contextRef="#ctx0" brushRef="#br0" timeOffset="58822.82">14975 7285 0,'89'-35'31,"-72"35"-31,19 0 16,105-18 46,-141 53-46,0-17 0,0 35-1,-18-36-15,-17 19 16,17-19-16,-17 36 47,35-70-16,17 52 16,1-17-31,35 17-16,35 35 62</inkml:trace>
  <inkml:trace contextRef="#ctx0" brushRef="#br0" timeOffset="59382.66">15452 7144 0,'0'17'94,"0"19"-94,0-19 16,0 19-16,35-1 0,-17 300 78,-18-300-78,0 1 0,0-1 15,35 88 17,-35-105-17,0 53 16,0-89 16,18-17-31</inkml:trace>
  <inkml:trace contextRef="#ctx0" brushRef="#br0" timeOffset="59629.97">15558 7638 0,'0'0'0,"282"-53"110,-247 53-110,-17 0 62</inkml:trace>
  <inkml:trace contextRef="#ctx0" brushRef="#br0" timeOffset="62767.32">16510 9507 0,'18'-17'94,"17"17"-78,0 0 15,-17 0-31,17-18 0,-17 18 16,52-18-1,19 18 17,-54 0-17,-18-35-15,19 35 16,140-17 31,-141 17-32,1 0 1,34 0 15,-35 0-15,36 0 15,35 0 16,70 0 15,-88 0-30,-52 0-1,-1 0-31,71 0 31,-18 0 0,0 0 16,0 0 16,-88-36 15</inkml:trace>
  <inkml:trace contextRef="#ctx0" brushRef="#br0" timeOffset="63373.17">16686 9878 0,'0'0'16,"18"0"15,17 0 0,124-18 0,-124 18-31,-17 0 16,0 0 0,-18 35-1</inkml:trace>
  <inkml:trace contextRef="#ctx0" brushRef="#br0" timeOffset="63598.29">16792 10125 0,'0'35'16,"0"71"15,0-71-16,0-17-15,0 17 16,0 18 15,18-53-15</inkml:trace>
  <inkml:trace contextRef="#ctx0" brushRef="#br0" timeOffset="64166.3">17392 9931 0,'0'0'0,"35"0"0,36-89 63,-71 54-63,0 0 15,-36 0 1,1 17 0,0 18-1,17 0-15,1 0 0,-19 0 16,19 0-1,-19 141 48,36-88-63,0-18 16,0 124 15,0-124-31,0 1 0,0 17 15,0-18-15,18 71 47,-18-18-15,0-53-32</inkml:trace>
  <inkml:trace contextRef="#ctx0" brushRef="#br0" timeOffset="64484.78">17145 10195 0,'0'0'0,"18"0"47,-1 0-47,1 0 16,264-35 62,-264 35-47</inkml:trace>
  <inkml:trace contextRef="#ctx0" brushRef="#br0" timeOffset="65596.22">17921 9754 0,'0'-17'15,"-18"17"17,-52 158 14,70-105-46,-53 0 0,53 0 16,-18 18-16,18-18 16,36 194 46,-36-230-62,53-17 0,-53 36 16,17-36 15,54-71 0</inkml:trace>
  <inkml:trace contextRef="#ctx0" brushRef="#br0" timeOffset="65941.48">17956 10019 0,'0'0'0,"36"-18"16,17 18 0,-18-35-1,0 35-15,-17 0 16,-1 0-16,19 0 31,-19 0-31,-17 53 16,-105 141 31,69-141-47,36-36 0,-35 1 15,35 17 1,0-70-1</inkml:trace>
  <inkml:trace contextRef="#ctx0" brushRef="#br0" timeOffset="66077.28">18168 10125 0,'88'-18'31,"-176"36"-31,212-36 16,-107 18-1,18 0 1</inkml:trace>
  <inkml:trace contextRef="#ctx0" brushRef="#br0" timeOffset="66407.37">18239 10195 0,'0'0'0,"0"106"16,0-71-1,0-17-15,0 0 16,-36 88 0,-17-54 30,71-69-14,35-18-17,-35-1 1,17 19-16,-17-1 16,-1 18-16,-17-53 15,35-18 16</inkml:trace>
  <inkml:trace contextRef="#ctx0" brushRef="#br0" timeOffset="66830.23">18362 10054 0,'18'-35'31,"17"0"-31,18-1 16,-35 36-16,70 0 47,-106 159-16,18-124-15,-18 18-16,18-35 0,-35 0 15,35 17 1,0-53 15,0 1-15,124-89 46,-89 53-62,-17 35 0,17-17 16,0 35 0,-35-53-1,0 18-15</inkml:trace>
  <inkml:trace contextRef="#ctx0" brushRef="#br0" timeOffset="67039.12">18768 9842 0,'0'36'16,"0"-19"0,0 1-16,0 0 15,0 35 1,17-18 0,-17 0-16,0-17 15,0 35 16</inkml:trace>
  <inkml:trace contextRef="#ctx0" brushRef="#br0" timeOffset="67278.17">18644 10283 0,'88'-141'0,"-176"282"15,88-105-15,0-1 16,0 0-1,0 1 1,36-1-16,-19 0 16,36-35-1,-35 0 1,17 0-16,0-35 16,54-71-1</inkml:trace>
  <inkml:trace contextRef="#ctx0" brushRef="#br0" timeOffset="67427.34">19085 10248 0,'0'71'32,"0"-36"-17,0 0 32</inkml:trace>
  <inkml:trace contextRef="#ctx0" brushRef="#br0" timeOffset="67883.76">19191 9966 0,'0'0'0,"0"-18"0,35 18 15,124 36 48,-159 17-63,0-18 15,0 0-15,-35 0 16,-53 71 0,-36-53 31,159-53-1,18-70-30,-17 34-16,-1 19 16,18 17-16,17-71 31,-52 71-15</inkml:trace>
  <inkml:trace contextRef="#ctx0" brushRef="#br0" timeOffset="68090.93">19385 10125 0,'18'-18'16,"-36"53"-1,18-52-15,-17 193 32,17-123-32,0 123 31,0-105 47</inkml:trace>
  <inkml:trace contextRef="#ctx0" brushRef="#br0" timeOffset="68333.04">19509 10213 0,'0'0'0,"0"18"15,0 123 32,0-71-31,0-17-16,0-35 15,0-1-15,0 36 32,0-35-32</inkml:trace>
  <inkml:trace contextRef="#ctx0" brushRef="#br0" timeOffset="68534.46">19562 10037 0,'17'0'47,"18"0"-47,1 0 31,-1 0-31</inkml:trace>
  <inkml:trace contextRef="#ctx0" brushRef="#br0" timeOffset="68889.29">19562 10125 0,'35'-18'47,"124"-52"0,-142 70-47,-17 17 31,-106 283 16,71-282-31,17 17-1</inkml:trace>
  <inkml:trace contextRef="#ctx0" brushRef="#br0" timeOffset="69006.95">19738 10283 0,'18'53'63</inkml:trace>
  <inkml:trace contextRef="#ctx0" brushRef="#br0" timeOffset="69261.87">19932 10037 0,'-18'0'16,"18"88"-1,0-53 1,0 0-16,0 1 16,0 140 31,-17-176-47</inkml:trace>
  <inkml:trace contextRef="#ctx0" brushRef="#br0" timeOffset="69585.27">19756 10601 0,'35'-35'31,"-70"70"-31,264-158 63,-194 123-48,-35 17 1,0 71 15,-18 36 16,1-89-31</inkml:trace>
  <inkml:trace contextRef="#ctx0" brushRef="#br0" timeOffset="69991.78">20144 10266 0,'17'0'31,"71"0"1,-17 53-1,-36 0-31,1-36 16,-36 1-16,0 17 15,-71 230 32,-52-177-16,70-53-31,17-35 16</inkml:trace>
  <inkml:trace contextRef="#ctx0" brushRef="#br0" timeOffset="96427.09">9296 10019 0,'17'0'110,"1"0"-95,17 0 1,1 0 0,-36 18-1,17-18-15,-17 35 31</inkml:trace>
  <inkml:trace contextRef="#ctx0" brushRef="#br0" timeOffset="96641.37">9260 10248 0,'-17'0'31,"34"0"-16,19 0 1,87-17 15,-17-36 1,-71 53-17,-70 0 1</inkml:trace>
  <inkml:trace contextRef="#ctx0" brushRef="#br0" timeOffset="96972.49">9313 10389 0,'0'0'0,"-17"0"0,17 36 16,0-1-16,-18-35 15,18 35-15,159 0 63,17-70-48,-211-35 32,-89 34-16,124 19-15</inkml:trace>
  <inkml:trace contextRef="#ctx0" brushRef="#br0" timeOffset="97307.27">9860 9984 0,'0'35'32,"0"-70"-32,0 88 0,0-18 15,0 18-15,0 17 16,-18 124 0,18-158-16,0-1 15,0-17-15,0-71 47,18-53-16,0 106-15,-18-18-16,17 18 16,19-18 15,-1 18-31,-17 0 15,-18 18-15</inkml:trace>
  <inkml:trace contextRef="#ctx0" brushRef="#br0" timeOffset="97618.96">9613 10813 0,'35'0'32,"18"-18"-32,0 0 15,0-17-15,88 0 32,-105 35-32,-19 70 46,-34 19 1,-19-54-31</inkml:trace>
  <inkml:trace contextRef="#ctx0" brushRef="#br0" timeOffset="97864.62">10283 10089 0,'0'36'31,"0"-72"-31,-17 213 32,-18-36-1,35-106-31</inkml:trace>
  <inkml:trace contextRef="#ctx0" brushRef="#br0" timeOffset="98039.92">10231 10336 0,'0'71'0,"0"-142"47,35 54-47,-18 17 16,178-88 46,-213 105-62</inkml:trace>
  <inkml:trace contextRef="#ctx0" brushRef="#br0" timeOffset="98286.83">10125 10548 0,'17'0'31,"371"-194"47,-352 176-78,-19 18 16,-34 0-1</inkml:trace>
  <inkml:trace contextRef="#ctx0" brushRef="#br0" timeOffset="98571.17">10319 10513 0,'0'0'0,"0"17"31,0 19-31,35 175 63,-35-193-63,0 0 0,0-1 16,0 19 30</inkml:trace>
  <inkml:trace contextRef="#ctx0" brushRef="#br0" timeOffset="98972.54">10495 10566 0,'18'0'16,"-18"17"15,0 19-31,17-19 0,-17 36 16,0 53 31,0-35-16,0-89 0,0 0-31</inkml:trace>
  <inkml:trace contextRef="#ctx0" brushRef="#br0" timeOffset="99455.65">10372 10742 0,'17'0'78,"1"0"-78,17 0 16,-17 0 0,17-18 15,-17 18 0,-1 0-15</inkml:trace>
  <inkml:trace contextRef="#ctx0" brushRef="#br0" timeOffset="99790.32">10442 10866 0,'18'0'62,"17"0"-30,18 0-17,0 0-15,-35 0 47</inkml:trace>
  <inkml:trace contextRef="#ctx0" brushRef="#br0" timeOffset="101756.63">10795 11024 0,'0'18'62,"-53"35"1,35-53-48,18 17 1,-17-17 0,-89 71 31,35-36-32,-52 18 16,-1-35 16,-34-18-15,122 0-17,-69 0 1,34 0-1,-246 0 32,281 0-31,1 0-16,0-53 16,-1 53-16,-210-159 62,228 159-62,-17-53 16,35 36-16,-36-19 15,-17-69 17,36-107 14,17 177-46,0 17 16,0-211 31,35 158-16,89-52 0,-1 17 16,18 35-15,-17 18-1,-124 36-16,52 17-15,-16-36 16,17 36 0,158-17 46,-193 17-62,0 0 0,-1 0 16,19 0-16,140 0 62,0 53-15,-158-36-47,0-17 16,17 36-16,-17-36 15,123 158 48,-141-122-63,53-19 0,-53 1 16,52 105 15,-16 1 16,-36-106-47,0-1 0,0 18 15,35-17-15,-35 53 32,0-54-32,18 19 15,-18-19-15,0 1 16,0 123 15,-89 71 0,37-142-15,-1 1-16,-18-1 16,-17-17-16</inkml:trace>
  <inkml:trace contextRef="#ctx0" brushRef="#br0" timeOffset="102792.83">11571 10001 0,'0'18'47,"0"141"-31,0-36 15,0-88-31,0 1 0,0-1 16,0 0 15,0-52 0</inkml:trace>
  <inkml:trace contextRef="#ctx0" brushRef="#br0" timeOffset="103055.82">11571 10283 0,'35'0'31,"71"18"1,-53-18-1,-53 18-15,0-1-1,0 19-15,-53-19 16</inkml:trace>
  <inkml:trace contextRef="#ctx0" brushRef="#br0" timeOffset="103343.32">11342 10707 0,'0'0'31,"53"0"-16,-18 0 1,0 0-16,1-18 16,299-105 46,-282 123-31,-89 0-15</inkml:trace>
  <inkml:trace contextRef="#ctx0" brushRef="#br0" timeOffset="103549.7">11677 10654 0,'0'35'31,"0"-70"-31,0 105 16,0-52-16,0 35 16,0-18-16,0 53 15,0 89 32,0-142-31,18-88 15</inkml:trace>
  <inkml:trace contextRef="#ctx0" brushRef="#br0" timeOffset="103827.78">11942 10213 0,'17'0'31,"54"0"-15,-36 0 15,-35 88 0</inkml:trace>
  <inkml:trace contextRef="#ctx0" brushRef="#br0" timeOffset="104021.05">11889 10478 0,'0'0'0,"35"-18"47,0 18-31,0-18-16,1 18 15,34-35-15,-17 35 16,-18-35-16,18 35 47</inkml:trace>
  <inkml:trace contextRef="#ctx0" brushRef="#br0" timeOffset="104306.13">11994 10548 0,'-35'88'31,"106"-194"-31,-142 230 16,106-230-16,-70 247 0,35-123 0,0-1 15,88 36 1,106-211 47,-194 140-63,0-17 15,-35 17-15,-71-52 47</inkml:trace>
  <inkml:trace contextRef="#ctx0" brushRef="#br0" timeOffset="104667.45">12347 10248 0,'35'35'32,"-35"-17"-32,0 17 0,0 1 15,0 105 1,0-35 15,-17-71 0,17-123 16,123-18-15,-34 88-1</inkml:trace>
  <inkml:trace contextRef="#ctx0" brushRef="#br0" timeOffset="104977.63">12065 11060 0,'0'0'15,"35"0"32,71-53-47,-53 35 16,18-17-16,-19 35 16,54 158 46,-106-140-46,0 35-1,-17-53 1,-1 0-16</inkml:trace>
  <inkml:trace contextRef="#ctx0" brushRef="#br0" timeOffset="105328.98">12559 10354 0,'53'-18'31,"0"18"-15,35 0 31,-88 36-31,0-1-1,-18 0-15,1 36 31,-142 70 1</inkml:trace>
  <inkml:trace contextRef="#ctx0" brushRef="#br0" timeOffset="105479.68">12665 10548 0,'0'0'0,"0"18"0,17 52 47,1-17-47,17 0 31</inkml:trace>
  <inkml:trace contextRef="#ctx0" brushRef="#br0" timeOffset="105670.83">12788 10636 0,'88'-88'47,"-211"176"-47,158-88 0,89-88 0,-107 70 16,19-17-1,-36 0-15</inkml:trace>
  <inkml:trace contextRef="#ctx0" brushRef="#br0" timeOffset="105842.65">13018 10354 0,'0'18'32,"0"-36"-32,0 142 46,17 105-14</inkml:trace>
  <inkml:trace contextRef="#ctx0" brushRef="#br0" timeOffset="106091.76">12735 11042 0,'0'0'0,"212"-88"47,-159 88-32,-18 0-15,0 0 16,18 53 0,-53-18-1,0 0-15,0 18 16,-88 106 15,53-141-31,-53 17 16</inkml:trace>
  <inkml:trace contextRef="#ctx0" brushRef="#br0" timeOffset="106800.52">13617 10336 0,'18'0'16,"17"0"-16,-17 0 16,141-53 15,-124 53-31,-35-17 62</inkml:trace>
  <inkml:trace contextRef="#ctx0" brushRef="#br0" timeOffset="107060.92">13529 10389 0,'0'0'0,"-35"89"16,52 69 31,-17-122-32,53-19 1,88-17 0,-88 0-1,0 0-15,0-35 0,-35 0 16,35-18 15,-53 35-31</inkml:trace>
  <inkml:trace contextRef="#ctx0" brushRef="#br0" timeOffset="107425.19">13935 10548 0,'-36'35'32,"19"142"-1,-124 17 0,-18-88 16,141-106-31,36 0 46,158-53-46,124 17 62,-282 36-78,-18-17 0,35 17 15,-35-36-15</inkml:trace>
  <inkml:trace contextRef="#ctx0" brushRef="#br0" timeOffset="107712.67">14252 10354 0,'36'0'31,"69"88"-15,-87-52-1,17-19-15,-35 177 63,-88-159-48</inkml:trace>
  <inkml:trace contextRef="#ctx0" brushRef="#br0" timeOffset="107915.3">14058 10813 0,'124'0'78,"-248"0"-78,301-36 0,-107 36 0,18-53 16,-17 53-16,158-70 31,-141 52 16</inkml:trace>
  <inkml:trace contextRef="#ctx0" brushRef="#br0" timeOffset="108224.46">14482 10654 0,'-36'35'31,"36"71"0,-17-53-15,17 35-16,0-35 0,0 0 16,0 176-1,0-176 1,-36 0-16,36-18 0,-17 106 47,-19-158-16</inkml:trace>
  <inkml:trace contextRef="#ctx0" brushRef="#br0" timeOffset="118240.4">11324 11007 0,'-17'35'172,"-19"0"-157,1 89 17,-18-1 14,53-105-46,0 35 0,-35-36 16,35 1-16,-18 88 31,-17-71-31,35 0 16,0 1-16,-18-19 16,18 72 15,0-72-31,0 54 31,0 105 16,53-35-16,53 53 47,-88-141-46,-18-35-17,53 17 32,-36-35 0</inkml:trace>
  <inkml:trace contextRef="#ctx0" brushRef="#br0" timeOffset="119221.19">11906 11942 0,'36'0'32,"-1"35"-17,124 35 32,-159-34-47,0-1 16,0-17-1,-36 34 1,19-34-16,-19 17 16,1-17-16,-18-18 15,-141 106 1,141-106 0,0 35-16,18-35 15,17 0-15,-17 0 47,53 0-47,246-35 31,195-124 16,-230 141 16,-299 1-32</inkml:trace>
  <inkml:trace contextRef="#ctx0" brushRef="#br0" timeOffset="119468.48">12136 12294 0,'0'53'31,"70"-159"-31,-140 159 0,70 53 16,0-71-16,0 1 16,-18 122 30,18-122-30</inkml:trace>
  <inkml:trace contextRef="#ctx0" brushRef="#br0" timeOffset="119737.06">12277 12347 0,'0'53'47,"35"124"-15,-70-372-32,70 513 31,-70-671-31,70 777 31</inkml:trace>
  <inkml:trace contextRef="#ctx0" brushRef="#br0" timeOffset="119969.29">12665 12030 0,'0'0'0,"17"0"31,54 0-16,-53 0 1,-1 0-16,1 0 0,17 0 16</inkml:trace>
  <inkml:trace contextRef="#ctx0" brushRef="#br0" timeOffset="120270.17">12665 12153 0,'0'0'0,"17"0"47,177-17-1,-158-36-30,-1 53-16,18-36 16,-18 36-16,-17-17 15,17 17 1,-17 0 0,-54-36 15</inkml:trace>
  <inkml:trace contextRef="#ctx0" brushRef="#br0" timeOffset="120589.95">12912 12153 0,'-18'0'32,"18"18"-17,-53 193 32,53-158-31,-53-35-16,53 17 15,-17 1 1,34-72 15</inkml:trace>
  <inkml:trace contextRef="#ctx0" brushRef="#br0" timeOffset="120763.34">12876 12330 0,'142'52'62,"-142"-16"-62,35-36 16,-35 17-16,35-17 16,-17 18-1,-1-18-15</inkml:trace>
  <inkml:trace contextRef="#ctx0" brushRef="#br0" timeOffset="121025.74">13370 11994 0,'0'36'31,"0"17"-31,0-18 0,0 0 16,0 230 31,-35-71-16</inkml:trace>
  <inkml:trace contextRef="#ctx0" brushRef="#br0" timeOffset="121337.64">13035 12859 0,'-17'0'47,"193"-124"-16,-123 89-31,0 35 16,-18-18-16,18 18 15,17 0 1,-17 18 0,-53 17-1,-17 159 32,17-176-47,-36 17 0,1-17 16,0-18-1</inkml:trace>
  <inkml:trace contextRef="#ctx0" brushRef="#br0" timeOffset="122825.19">14799 12577 0,'18'17'93,"-1"-17"-30,1 0-32,0 0-15,17 0 15,-18 0 0,1-35 0,-18 17-31,71 1 32,-54-19-17,19 1 1,-36 17 15,17 1-31,-17-19 0,18 1 16,52-53 31,-70 53-47,36-71 31,-36 71-31,0 17 16,17-35-1,-17 0 1,36-53 15,-36 53 0,0 36-31,0-89 32,17-70 14,-17 34-14</inkml:trace>
  <inkml:trace contextRef="#ctx0" brushRef="#br0" timeOffset="124863.55">15240 11218 0,'0'-17'16,"0"34"46,-35 19-62,-18 87 32,-88 124 30,141-265 1,17-17-48,-17-18-15</inkml:trace>
  <inkml:trace contextRef="#ctx0" brushRef="#br0" timeOffset="125258.46">15258 11218 0,'0'-17'31,"17"17"0,-17 35-15,141 53 15,71 36 31,-212-89-46,-18-17 62,1-18-62</inkml:trace>
  <inkml:trace contextRef="#ctx0" brushRef="#br0" timeOffset="128759.61">11853 9772 0,'0'-35'187,"-17"17"-171,-1 0 15,-52-35 16,52 36-32,-17-18 1,-1 35 0,1-36-1,-36-17 17,54 53-17,-18-17 1,17 17-1,-17 0 1,17-18 0,-17 18-1,-1 0 17,-52 0 46,53 0-78,17 0 31,-17 18-15,17-18-1,1 35 1,-36 18 15,35-53-15,-17 35-1,0-17 17,17-18-32,0 35 15,-35-17 32,36-1-47,-36 19 16,35-36-1,18 17 1,-35 19 31,35-19-47,-35-17 15,17 18 1,18-1 31,-18-17-31</inkml:trace>
  <inkml:trace contextRef="#ctx0" brushRef="#br0" timeOffset="129473.57">10795 9631 0,'0'17'109,"0"1"-93,-18 17-1,18 1 1,-17 34-1,-1-52 1,18-1-16,-35-17 0,35 53 31,-18-35 32,36-18-1,35 0-46,-36 0 0,72 0-1,34 0 32</inkml:trace>
  <inkml:trace contextRef="#ctx0" brushRef="#br0" timeOffset="177589.51">9225 11642 0,'0'17'47,"35"-17"-32,36 18 17,0-18 30,-71 35-46</inkml:trace>
  <inkml:trace contextRef="#ctx0" brushRef="#br0" timeOffset="177919.59">9119 11889 0,'18'0'31,"247"-36"31,-248 36-62,-17 36 47,0-1-47,-35 18 16,-18 17 0,53-52-1,-35-18-15,35 35 0</inkml:trace>
  <inkml:trace contextRef="#ctx0" brushRef="#br0" timeOffset="178077.77">9454 11977 0,'0'0'0,"18"0"15,141 0 48</inkml:trace>
  <inkml:trace contextRef="#ctx0" brushRef="#br0" timeOffset="178322.34">9190 12277 0,'0'0'0,"53"0"31,88-18-15,159-88 30,-265 71-46,-17 35 0,-1 0 16,-17-18 0</inkml:trace>
  <inkml:trace contextRef="#ctx0" brushRef="#br0" timeOffset="178582.29">9648 12100 0,'0'71'16,"-17"-36"-1,17 18-15,0 0 0,0 17 16,-35 160 15,35-195-15,0-53 46</inkml:trace>
  <inkml:trace contextRef="#ctx0" brushRef="#br0" timeOffset="179408.03">9966 11871 0,'18'0'16,"-1"0"-16,1 0 16,158 0 30,-140 0-46,-36 35 32,0 1-17,-18-1 1,-17-35 0,-89 123 15,107-123-31,-36 71 47,53-54-47,0 19 15,0-19 1,17-17 0,1 0-16,35 0 15,-18 0-15,0-17 16,36-19-1,35-34 17,-89 17-1,-17 71-15,0 17-1,-17-35 1,17 35-16,0 0 15,-36-17 1,36 17 0,0 1-16,0 17 0,-17-18 15,17 0-15,0 0 16,-124 36 15,107-36-31,-1-35 16</inkml:trace>
  <inkml:trace contextRef="#ctx0" brushRef="#br0" timeOffset="179612.76">9984 12559 0,'88'0'63,"318"-212"15,-900 424-78,1005-424 0,-511 177 0,0 70 47</inkml:trace>
  <inkml:trace contextRef="#ctx0" brushRef="#br0" timeOffset="179920.11">10213 12577 0,'0'17'0,"0"-34"0,-35 69 16,35-34-16,0 17 16,0-17-16,0 70 31,105-53 16,-69-35-47,-1-17 0,18-18 15,0 17-15,53-53 32,-71 36-17,-17 17 1</inkml:trace>
  <inkml:trace contextRef="#ctx0" brushRef="#br0" timeOffset="180693.43">9155 13529 0,'17'0'15,"36"0"1,0 0 0,370-176 31,-370 140-32,-35 36-15,-53 0 31,-18 0-31</inkml:trace>
  <inkml:trace contextRef="#ctx0" brushRef="#br0" timeOffset="180873.33">9490 13423 0,'0'106'15,"0"-53"1,0 0-16,0 0 15,0 0-15,0 17 32,0 36-1,0-124-15,17-52-1,-17-1-15</inkml:trace>
  <inkml:trace contextRef="#ctx0" brushRef="#br0" timeOffset="181092.28">9631 13476 0,'0'71'31,"0"-36"-15,0 71 15,0-89-31,0 19 0,0-19 15,0 1-15,0 17 16,-35-35-16</inkml:trace>
  <inkml:trace contextRef="#ctx0" brushRef="#br0" timeOffset="181230.95">9437 13899 0,'0'36'46,"0"-72"-46,35 72 0,159-177 79</inkml:trace>
  <inkml:trace contextRef="#ctx0" brushRef="#br0" timeOffset="181422.95">9807 13652 0,'18'-35'31,"17"35"-31,0-17 16,-17 17-16,17-36 15,36 19 32</inkml:trace>
  <inkml:trace contextRef="#ctx0" brushRef="#br0" timeOffset="181685.31">9860 13758 0,'18'0'46,"-1"-70"-46,177-71 63,-423 352-63,494-440 16,-265 194-16</inkml:trace>
  <inkml:trace contextRef="#ctx0" brushRef="#br0" timeOffset="181842.46">10142 13406 0,'0'17'31,"0"107"-15,0-265-16,0 352 31,0-176-31,0-17 16,0 0-16,-17 35 31,17-36-31</inkml:trace>
  <inkml:trace contextRef="#ctx0" brushRef="#br0" timeOffset="182090.46">9948 13935 0,'-35'106'16,"70"-212"-16,-70 247 15,35-124-15,18 19 16,52-36 0,-17-53-1,-18 18-15,1-1 16,-36 1-16,17-36 31,-87 54 16,52 17-47,18-18 16,0-35-1</inkml:trace>
  <inkml:trace contextRef="#ctx0" brushRef="#br0" timeOffset="182406.7">10248 13652 0,'0'0'0,"0"-35"32,53 18-32,-35 17 15,123-71 32,-141 106-16,0 18-31,0 88 32,0-35-32,-18 71 15,-17-125-15,17 1 47,18-88-16</inkml:trace>
  <inkml:trace contextRef="#ctx0" brushRef="#br0" timeOffset="182741.25">10654 13511 0,'0'0'0,"18"0"47,-1 0 0,18 141-32,-35 248 48,0-372-48</inkml:trace>
  <inkml:trace contextRef="#ctx0" brushRef="#br0" timeOffset="182954.09">10707 13899 0,'53'-70'16,"-36"35"-16,72-18 16,16-18 15,-87 53-31,17-17 15,-35 18-15,18-19 16</inkml:trace>
  <inkml:trace contextRef="#ctx0" brushRef="#br0" timeOffset="184598.32">8925 10548 0,'0'18'93,"-17"17"-93,17-17 16,-36-18-16,36 53 16,-70-18-1,70 18 1,-35-53-16,35 53 15,-18-36-15,-35 107 47,35-107-47,18 19 16,-53-1-16,-35 177 62,71-142-30,-19 124-1,19-141-31,17 124 31,0-1 16,0 18-16,0-141-15,0 0-16,0 70 31,0 36 16,0-106-47,0-18 16,0-17-16,0-1 15,35 142 32,-17-124-31,-18-17-16,35 0 0,-35 17 15,88 159 48,-35-141-47,0 106 30,0-53-14,53 52 30,-89-140-15,-17 17-31,-35-35-16</inkml:trace>
  <inkml:trace contextRef="#ctx0" brushRef="#br0" timeOffset="191187.81">9084 10513 0,'-35'0'47,"17"0"-16,0 0-16,1 0-15,-18 0 16,17 0-16,0 0 0,-229 0 63,124 0-32,88 0-31,-336-18 62,318-17-62,-264 17 78,299 18-78,0 0 16,-52 0 15,88 0 79</inkml:trace>
  <inkml:trace contextRef="#ctx0" brushRef="#br0" timeOffset="191839.37">7955 10283 0,'0'-17'31,"-17"17"16,-54 0-31,-17 70-1,52-70-15,1 36 16,18-36-16,-54 88 31,53-88-15,-17 53-16,0-18 15,35-17 17,0-1-17,17 54 17,19-71-32,122 70 31,-105-34 31</inkml:trace>
  <inkml:trace contextRef="#ctx0" brushRef="#br0" timeOffset="192759.31">5027 10248 0,'0'35'63,"0"18"-48,0 53 1,35 88 15,-17-141 0,0-53 1,17-35-17,-35-36-15</inkml:trace>
  <inkml:trace contextRef="#ctx0" brushRef="#br0" timeOffset="193080.45">5133 10372 0,'0'-36'32,"70"19"-17,1 17 1,17-53-16,-17 53 0,123-53 47,-141 159-16,-53-53-15,0 0-16,-18 0 15,-35 88 16,53-124-31,-17-17 16,-36 53 15</inkml:trace>
  <inkml:trace contextRef="#ctx0" brushRef="#br0" timeOffset="193256.87">5415 10689 0,'-17'0'31,"69"0"-31,-87 0 0,35 0 31,212-53 0,-106 36 1,-89-19-17</inkml:trace>
  <inkml:trace contextRef="#ctx0" brushRef="#br0" timeOffset="193448.62">5644 10689 0,'-17'159'31,"34"-318"-31,-69 388 16,52-211-1,-71 70 1,71-70-16,-35 0 15</inkml:trace>
  <inkml:trace contextRef="#ctx0" brushRef="#br0" timeOffset="193614.44">5433 11095 0,'0'0'16,"17"0"15,19 0-31,34-18 15,1 18-15,52-53 32,-52 18-17,-54 0 17</inkml:trace>
  <inkml:trace contextRef="#ctx0" brushRef="#br0" timeOffset="193862.57">5874 10672 0,'0'-18'15,"17"-17"1,89 17 15,35-70-15,-105 35 15,-19 53-15</inkml:trace>
  <inkml:trace contextRef="#ctx0" brushRef="#br0" timeOffset="194190.17">6085 10495 0,'-17'53'31,"34"-106"-31,-70 124 0,53-36 16,-17 106 15,-18-106-31,35 1 0,0-19 16,0 54 15,17-54-31,71 19 47,-35-36-32,-35-53 1,-18 35-16</inkml:trace>
  <inkml:trace contextRef="#ctx0" brushRef="#br0" timeOffset="194352.59">6156 10830 0,'0'-17'31,"176"-72"0,-105 54-31,-18 0 16,53-18 15</inkml:trace>
  <inkml:trace contextRef="#ctx0" brushRef="#br0" timeOffset="194573.88">6544 10530 0,'-18'0'15,"18"36"1,0 52 0,-17-53-16,17 106 31,0-123-16,0-36 1</inkml:trace>
  <inkml:trace contextRef="#ctx0" brushRef="#br0" timeOffset="194811.86">6809 10283 0,'0'0'0,"0"36"47,-18 175-15,18-158-32,0-17 15,-18 17-15,18-18 16,0-18-16,-17 36 31,17-17-31,-36-36 16</inkml:trace>
  <inkml:trace contextRef="#ctx0" brushRef="#br0" timeOffset="195154.14">6491 10954 0,'35'0'31,"177"-53"0,-106 18 16,-88 35-47,-18 17 16,0 18 15,0 18-31,-53-35 16,53 0-16,-53 17 15</inkml:trace>
  <inkml:trace contextRef="#ctx0" brushRef="#br0" timeOffset="195343.27">6615 11112 0,'0'0'15,"17"0"32,19 0-47,-1 0 16,-18-35-16,54 0 31,-53 17 0</inkml:trace>
  <inkml:trace contextRef="#ctx0" brushRef="#br0" timeOffset="195700.34">6615 11112 0,'0'0'0,"-18"53"31,0-35-15,18 17-16,0-17 16,0 35 15,53-53 16,-17 0-32,140-71 1,-35 1 31,-106 70-32,-35-36-15,71 36 32</inkml:trace>
  <inkml:trace contextRef="#ctx0" brushRef="#br0" timeOffset="196828.03">5292 11430 0,'17'18'62,"19"17"-46,-19-35-1,36 18 1,35 17 15,-70-35-31,0 0 16,35 0-1,123 17 17,-70-17-1,-71 0-15,-17 0-16,-1 0 15,19 0-15,122 18 63,1-18-48,70 0 32,-211 0-47,141 0 47,-36-18 16,-70 18-17,-35 0 1</inkml:trace>
  <inkml:trace contextRef="#ctx0" brushRef="#br0" timeOffset="199273.49">8731 12277 0,'-17'0'31,"34"0"16,19 0-16,-36 35-31,105 35 63,-69-52-48,-19-18 32,19 18-47,-36 17 31,-159 71 32</inkml:trace>
  <inkml:trace contextRef="#ctx0" brushRef="#br0" timeOffset="202346.82">8678 14058 0,'-17'0'109,"17"18"-93,-36-18-1,19 0 1,17 35-16,-18-35 16,-105 0 46,87 18-62,1-18 0,0 0 16,0 0-16,-89 0 47,1 0-16,87-36-16,1 36-15,-141-17 79,158 17-79,0 0 0,-17-35 15,17 35-15,-105-71 47,0-52-16,105 105-15,18-17-16,-53-1 0,-71-211 62,124 194-46,-35 1-16,35-1 16,0 17-16,-17-34 31,-19 35-15,36-18-16,0 17 15,0 1 16,0 17-31,0 1 16,0-36 0,0 35 15,0 1 0,-17-19 0,17 1-15,0 17 0,0-17-1,0 17 1,0-17 46,0 18-62,0-1 16,0 0 0,0-17 31,-18 35 78,18-18-94,-35 18-31,17 0 31,18-17-31</inkml:trace>
  <inkml:trace contextRef="#ctx0" brushRef="#br0" timeOffset="203255">8431 13970 0,'0'-35'15,"0"70"79,36 0-78,34 1-1,89 87 63,-159-105-15,0 17-48,-35 18 1,-1 35 0,19-53-16,17-17 15,-36-18-15,36 18 16,-35-36 0</inkml:trace>
  <inkml:trace contextRef="#ctx0" brushRef="#br0" timeOffset="-212027.54">5503 5662 0,'0'0'0,"-300"0"0,-52-53 16,-36 53-16</inkml:trace>
  <inkml:trace contextRef="#ctx0" brushRef="#br0" timeOffset="-208858.19">6579 11659 0,'0'-17'0,"0"34"172,0 1-157,0 17 1,0-17 0,36 70 30,-19-53-30,36 18 31,-18 18-16,18-18 16,-35-18-16,17-35-15,-35 35 0,18-17-1,17 52 32,-17-34-31,-18-1-1,53 106 32,17 0 16,-70-123-48,18 35 17,17 0 14,-17-53-46,-18 17 32,17 54 30,19-36-15,-36 0-31,17 1 15,-17-1 0</inkml:trace>
  <inkml:trace contextRef="#ctx0" brushRef="#br0" timeOffset="-208311.53">9454 13388 0,'36'0'16</inkml:trace>
  <inkml:trace contextRef="#ctx0" brushRef="#br0" timeOffset="-206378">8555 13600 0,'-18'0'203,"-17"0"-203,17 0 31,1 0-15,-19 0-16,-34-18 47,52-17-47,18 17 15,-35 18 1,17-18 0,18-17-16,-35 35 15,35-53-15,-18 53 16,1-70-1,-36-36 32,53 71-47,-18 35 16,18-36-16,0 1 16,0 0-1,0-1 1,0 19-1,0-36 1,0 18 0,0 17-1,0-123 17,0 123-17,0 1-15,18 17 0,-18-89 31,35 89-15,-35-17-16,18 17 0,-18-36 16,70 1-1,-70 18 1,36 17-16,-36-36 16,35 36-16,35-35 31,-17 0 16,35 35-16,-52 0-31,17 0 47,17 0 15,-52 0-46,0 0 15,17 0 79</inkml:trace>
  <inkml:trace contextRef="#ctx0" brushRef="#br0" timeOffset="-205801.54">8661 12400 0,'35'0'109,"-17"0"-93,-1 35-1,1-35 16,17 0 48,-35 18-1</inkml:trace>
  <inkml:trace contextRef="#ctx0" brushRef="#br0" timeOffset="-185829.15">5503 11589 0,'-35'0'0,"0"0"16,17 0-1,-35 0 32,36 0-31,17-18-16,-36 18 15,1-35 1,-88-36 31,70 18-32,35 18-15,18 17 16,-53-87 15,35 87-31,-87-211 78,105 193-62,-53-140 47,53 158-63,0-17 0,0 17 15,0 1-15,0-18 16,0-142 46,0 142-46,0 0 0,0-1-1,17 36 1,1-106 15,0 89-15,17-18-1,-17 17 1,17 0 0,-18 18-1,-17-53-15,18 53 16,17-17-1,1-1 1,-1-17 0,-17 35-16,70-53 31,53 35 16,-106-17-47,-17 35 0,17 0 15,0-18-15,1 18 32,17-17-32,-18 17 15,35 0 1,160-36 46,-213 36-62,19 0 16,-19 0-16,1 0 16,35 0-1,-36 0 1,1 0-16,17 0 0,1 0 16,17 0-16,88 0 46,-106 0-46,71 18 32,17 0-1,1 70 16,87 88 15,-34 18 16,-124-105-46,88 69 30,-141-122-62,35-1 16,-35-18-16,18-17 15,-1 106 17,19-70-32,-19 122 78,-17-122-63,0-19 1,0 107 31,-35-89-31,17 0-1,-35 36 16,53-36-31,-70 18 47,-36 0-15,53 0-1,-176 17 47,229-34-78,-88-36 62</inkml:trace>
  <inkml:trace contextRef="#ctx0" brushRef="#br0" timeOffset="-163582.4">4004 15628 0,'18'0'94,"-1"0"-79,54-35 1,211-18 31,-176 18-16,-124 35 31,-17 0-62</inkml:trace>
  <inkml:trace contextRef="#ctx0" brushRef="#br0" timeOffset="-163107.24">4180 15593 0,'0'35'15,"-17"53"17,17-52-32,-35-1 15,35-18-15,0 1 16,0 53 15,35-36 0,0-35-15,0 0-16,-17 0 16,35 0-1,-35 0 1,158-106 31,-158 106-47,34-18 47,-34 1-32</inkml:trace>
  <inkml:trace contextRef="#ctx0" brushRef="#br0" timeOffset="-162811.15">4762 15416 0,'0'0'15,"0"71"16,0-18-15,0 141 15,0-141-31,0 70 47,-105 36-16</inkml:trace>
  <inkml:trace contextRef="#ctx0" brushRef="#br0" timeOffset="-162558.98">4445 16157 0,'-18'212'47,"18"-194"-47,0 87 93,18-105-93,-18-35 16,18 0-16</inkml:trace>
  <inkml:trace contextRef="#ctx0" brushRef="#br0" timeOffset="-162207.3">4798 16016 0,'17'0'31,"19"18"0,-19 140 0,-17 54 32,-35-194-47,17-18-1,1 0 1</inkml:trace>
  <inkml:trace contextRef="#ctx0" brushRef="#br0" timeOffset="-161939.9">4621 16316 0,'-17'0'31,"52"0"-15,36-18 15,-54 18-31,89-35 47,-106 53 0,-35-18-47</inkml:trace>
  <inkml:trace contextRef="#ctx0" brushRef="#br0" timeOffset="-161686.93">4551 16510 0,'0'0'0,"0"18"47,35-18-32,-17 0-15,52 0 16,-34 0 0,-1 0-16,18 0 15,17-53 32,-70 17-47,36 36 16</inkml:trace>
  <inkml:trace contextRef="#ctx0" brushRef="#br0" timeOffset="-161335.11">5203 15716 0,'53'0'16,"-17"0"-1,34 0 17,-52 106 15,-18-88-47,0-1 0,0 19 15,-18-36 1,1 53-16,-1-53 0,-17 35 15,17-35-15</inkml:trace>
  <inkml:trace contextRef="#ctx0" brushRef="#br0" timeOffset="-161105.02">5115 16034 0,'18'-36'31,"-36"72"-31,54-54 31,34 0-15,-35 18-16,1 0 0,-1-35 16,-17 35-1,17-35 17,-88 53-17</inkml:trace>
  <inkml:trace contextRef="#ctx0" brushRef="#br0" timeOffset="-160756.96">5186 16016 0,'0'18'16,"-35"193"46,35-175-46,0-1 0,17-17 15,36-18-31,-35 0 16,52 0-1,-34-53 16,17 53-31,-53-36 16,17 36-16,-17-53 16,0 36-16</inkml:trace>
  <inkml:trace contextRef="#ctx0" brushRef="#br0" timeOffset="-160587.04">5380 16157 0,'-18'0'16,"36"0"-16,176-88 78,-176 35-78,52 18 31</inkml:trace>
  <inkml:trace contextRef="#ctx0" brushRef="#br0" timeOffset="-160322.88">5697 15822 0,'0'35'46,"0"1"-46,0-1 16,0 159 15,-35 71 1,35-248-17,0-34 32,18-19-47</inkml:trace>
  <inkml:trace contextRef="#ctx0" brushRef="#br0" timeOffset="-159910.15">6050 15716 0,'0'18'47,"0"17"-31,0 0-16,0 1 15,0 17-15,0 158 63,18-193-32,317-106 31,-335 70-62,35 18 16,36-123 15,-71 105-31,35-17 16</inkml:trace>
  <inkml:trace contextRef="#ctx0" brushRef="#br0" timeOffset="-159672.38">6597 15663 0,'0'0'0,"0"-17"0,-18 52 47,18 18-47,0-18 15,0 53 1,-17 106 15,17-158-15,-36 17-16,36-36 15,0 1-15,-17 17 32,17 0-17</inkml:trace>
  <inkml:trace contextRef="#ctx0" brushRef="#br0" timeOffset="-159249.64">6297 16369 0,'0'0'0,"-35"0"0,0 88 32,35-70-32,0 17 15,0-17-15,0 35 16,17-1-1,18-16 1,71-1 31,-53-70-47,-18-1 0,1 1 16,17-18-16,-18 18 15,-17 17 1,-36-105 31,-17 88-47,17 35 15,0 0-15,-17-18 0,17 18 16,-34 18 0,16-18-1</inkml:trace>
  <inkml:trace contextRef="#ctx0" brushRef="#br0" timeOffset="-158159.53">7532 15840 0,'-35'17'47,"35"19"-32,0-19-15,0 1 16,0 0 15,88-18-15,-53-18 0,-35-17-1,0 17 1,-18 18 15,18 18-15</inkml:trace>
  <inkml:trace contextRef="#ctx0" brushRef="#br0" timeOffset="-157851.15">7497 16422 0,'0'35'31,"70"0"0,-52-35-31,17-17 16,-35-1 15,0-52 1,-53 70-1</inkml:trace>
  <inkml:trace contextRef="#ctx0" brushRef="#br0" timeOffset="-156710.8">8484 15681 0,'0'18'31,"0"-1"-15,0 160 15,0-72-16,0-52-15,0 0 16,0 0-16,0 35 31,0-70-15,36-18 0,-1 0 15,0 0-31,89-53 47,-71 35-16,-71 1 0</inkml:trace>
  <inkml:trace contextRef="#ctx0" brushRef="#br0" timeOffset="-156356.36">8537 15910 0,'18'71'31,"-36"-142"-31,18 54 0,35 17 15,248-53 48,-266 53-63,1 0 0,17 0 16,-17 17 15,-36 213 16,18-195-47,-17 0 0,17 0 15,0 1-15,-36 17 16,36 17 15</inkml:trace>
  <inkml:trace contextRef="#ctx0" brushRef="#br0" timeOffset="-156137.64">8890 16192 0,'88'-52'31,"-53"52"-31,1-36 0,-1 36 15,0-35-15,36 17 47,-36-17-47,-35 17 16</inkml:trace>
  <inkml:trace contextRef="#ctx0" brushRef="#br0" timeOffset="-155875.28">9278 15822 0,'0'18'47,"-18"405"16,18-335-63,0-17 0,-35 17 15,35-17-15,-17 34 32,17-69-32,0-54 31,0-17-15</inkml:trace>
  <inkml:trace contextRef="#ctx0" brushRef="#br0" timeOffset="-155647.01">9701 15893 0,'0'0'0,"0"35"31,0-17-31,0 17 16,-70 88-1,-18 1 48</inkml:trace>
  <inkml:trace contextRef="#ctx0" brushRef="#br0" timeOffset="-155476.41">9631 16069 0,'0'0'0,"53"0"16,-36 0-16,1 35 16,123 18 46,-123-70-46</inkml:trace>
  <inkml:trace contextRef="#ctx0" brushRef="#br0" timeOffset="-155200.37">10107 15681 0,'0'35'47,"35"89"-31,-35 158 15,-17-88 0,17-159-15,0-17-1,-36-18 1</inkml:trace>
  <inkml:trace contextRef="#ctx0" brushRef="#br0" timeOffset="-154907.92">9878 16457 0,'0'0'0,"0"106"31,0-88-15,53-1 0,70-52 30,-70 0-30,71-36 15</inkml:trace>
  <inkml:trace contextRef="#ctx0" brushRef="#br0" timeOffset="-154024.64">10707 15663 0,'-18'0'0,"18"18"62,0 17-46,35-35 0,54 0-1,-54 0 1,-17 0-16,17 0 15,-35 18-15,17 35 47,-34 53 16,-36-89-48,35-17-15</inkml:trace>
  <inkml:trace contextRef="#ctx0" brushRef="#br0" timeOffset="-153811.74">10601 15963 0,'35'0'47,"1"0"-47,16 0 0,1 0 16,0 0-16,0 0 15,35-35 32,-176 35-31</inkml:trace>
  <inkml:trace contextRef="#ctx0" brushRef="#br0" timeOffset="-153621.76">10636 16034 0,'-17'158'47,"52"-334"-47,-70 405 0,52-440 0,-34 475 15,17-228-15,70 52 32,124-71-1,-194-69-15,35 16-16,-35-17 15</inkml:trace>
  <inkml:trace contextRef="#ctx0" brushRef="#br0" timeOffset="-153450.88">10883 16140 0,'0'35'16,"0"-70"-16,18 35 15,-1 0-15,1-18 16,176-35 15,-159 53-31,54-53 31</inkml:trace>
  <inkml:trace contextRef="#ctx0" brushRef="#br0" timeOffset="-153229.3">11271 15857 0,'0'-17'16,"0"34"-16,0 1 15,0 35 1,0 17-16,0 19 16,0 352 46</inkml:trace>
  <inkml:trace contextRef="#ctx0" brushRef="#br0" timeOffset="-152555.98">11800 15946 0,'-17'0'16,"-1"35"15,18 0-31,0 71 47,71-53 0,158-177 15,-194 54-46</inkml:trace>
  <inkml:trace contextRef="#ctx0" brushRef="#br0" timeOffset="-152372.9">12153 15822 0,'0'-18'0,"0"36"31,0 352 47,0-334-78,0-1 16,0 18-16,0-18 16,0-17-16</inkml:trace>
  <inkml:trace contextRef="#ctx0" brushRef="#br0" timeOffset="-152042.47">11853 16492 0,'0'0'0,"-17"71"16,17-36-1,17 89 16,177-142 16,-105-105-15,-160-54 30</inkml:trace>
  <inkml:trace contextRef="#ctx0" brushRef="#br0" timeOffset="-151763.88">12682 15998 0,'0'0'16,"-53"18"15,36-18-31,17 35 16,0 1-16,35-36 15,0 35 1,1-35-16,-19 0 15,1-18-15,17 1 16,-35-19 0,-123 19 15</inkml:trace>
  <inkml:trace contextRef="#ctx0" brushRef="#br0" timeOffset="-151525.64">12400 16457 0,'0'0'0,"0"35"16,18-35-1,17 0 1,406-158 31,-406 140-47,-17 0 15,17-35-15,-35 18 16</inkml:trace>
  <inkml:trace contextRef="#ctx0" brushRef="#br0" timeOffset="-151287.56">13053 15840 0,'0'0'0,"0"53"31,0 582 32,0-582-63,0-18 15,0-18-15,0 1 16</inkml:trace>
  <inkml:trace contextRef="#ctx0" brushRef="#br0" timeOffset="-150355.94">14288 15769 0,'35'0'47,"247"-17"0,-247 17-47,-17 0 15,-18 17 17,-35 36-32,-36 35 15,36-35 1,-18 18-16,18-18 0,-18 88 47,88-159 0,-35 0-47</inkml:trace>
  <inkml:trace contextRef="#ctx0" brushRef="#br0" timeOffset="-150236.92">14570 16034 0,'194'17'63,"-177"19"-47,-17-19-1</inkml:trace>
  <inkml:trace contextRef="#ctx0" brushRef="#br0" timeOffset="-149872.75">14640 16140 0,'-35'141'47,"70"-282"-47,-88 335 15,36-177-15,-142 89 63,177-106-1,17 0-62,0-35 16,177-53 15,-177 88-31,0-36 0,1 36 16,-1 0-16,-17-17 31</inkml:trace>
  <inkml:trace contextRef="#ctx0" brushRef="#br0" timeOffset="-149577.85">14605 16545 0,'0'0'0,"-35"88"0,70-17 46,106-106-14,-123-124-1,-159 53 47</inkml:trace>
  <inkml:trace contextRef="#ctx0" brushRef="#br0" timeOffset="-149173.69">15081 15893 0,'0'0'0,"106"0"32,-71 17-32,-17 36 15,-18-35-15,-35 105 47,17-70-16,53-53-15,-17 0 0,70-35 15,-70 35-31,-1-18 0,19 18 15,-72-17 17</inkml:trace>
  <inkml:trace contextRef="#ctx0" brushRef="#br0" timeOffset="-148881.15">14852 16422 0,'0'0'0,"18"0"32,34 0-17,19-18-15,0 18 16,475-159 46,-493 159-46,-106 0 15</inkml:trace>
  <inkml:trace contextRef="#ctx0" brushRef="#br0" timeOffset="-148648.31">15328 16351 0,'-17'0'0,"69"-35"0,-87 70 0,18 1 16,17-1 0,-36 0-16,36 36 15,0-18-15,-17 211 63,17-246-63,0-1 15,53-69 32</inkml:trace>
  <inkml:trace contextRef="#ctx0" brushRef="#br0" timeOffset="-148465.42">15469 16439 0,'0'0'0,"0"353"78,0-335-62</inkml:trace>
  <inkml:trace contextRef="#ctx0" brushRef="#br0" timeOffset="-147154.52">16545 15893 0,'0'17'16,"36"-17"-1,-19 53 32</inkml:trace>
  <inkml:trace contextRef="#ctx0" brushRef="#br0" timeOffset="-146727.15">16422 16069 0,'282'-35'79,"-229"35"-79,-18-36 15,-70 36 16,-36 18-15,-140 247 31,264-195-16,-18-70-31,0 0 16,0 0-16,18 0 15,-53-229 48,0 211-63,0 1 16</inkml:trace>
  <inkml:trace contextRef="#ctx0" brushRef="#br0" timeOffset="-146368.88">16969 15822 0,'0'35'31,"17"159"0,-17 36 32,0-248-32,0 0-31,0-17 16,0 17-16,36-17 15,-1 0 17,0 35-32,-17 0 0,17 0 15,-17-18-15,17 18 47</inkml:trace>
  <inkml:trace contextRef="#ctx0" brushRef="#br0" timeOffset="-146025.46">16739 16492 0,'0'0'0,"-17"89"31,17-19 1,70 18 15,-52-88-47,0 0 15,70 0 1,-53 0-1,0-53-15,-17 53 0,-18-17 16,35 17-16,0-18 16,124-52 15</inkml:trace>
  <inkml:trace contextRef="#ctx0" brushRef="#br0" timeOffset="-145596.23">17586 16122 0,'0'0'0,"0"-35"15,53 17 1,-35 18-1,299-53 32,-299 53-31,-1 0 0,-17 53 15,0 0-31,-17 17 15,17 1-15,-53 105 47,53-105 0</inkml:trace>
  <inkml:trace contextRef="#ctx0" brushRef="#br0" timeOffset="-145241.98">18256 15752 0,'0'0'16,"0"17"15,0 124 0,0-70-31,0 282 32,-17-283-17,17 1-15,-36-1 0,36-17 0,-17 71 63,-1-124-32</inkml:trace>
  <inkml:trace contextRef="#ctx0" brushRef="#br0" timeOffset="-145047.16">18168 16404 0,'71'-53'47,"-142"106"-47,159-106 0,-52 53 0,140-70 78</inkml:trace>
  <inkml:trace contextRef="#ctx0" brushRef="#br0" timeOffset="-144477.82">18503 16016 0,'0'-18'15,"53"18"16,-35-17-31,-1 17 16,19-35-16,-19 35 16,1 0-16,158-53 62,-123 53-46,-53 17 62,0 19-78,0-1 16,-264 335 30,228-334-46,19-1 0,-19-18 16,36 19-16,-17-19 16,-1 54 15,18-53 0,0-36-15</inkml:trace>
  <inkml:trace contextRef="#ctx0" brushRef="#br0" timeOffset="-144239.08">18627 16404 0,'17'0'15,"124"106"48,-123-106-48,-18 35 1</inkml:trace>
  <inkml:trace contextRef="#ctx0" brushRef="#br0" timeOffset="-143732.4">19244 15699 0,'0'17'15,"0"1"1,18 88 31,-18-71-47,0 0 15,0 18-15,0-18 16,0 18-16,0 0 16,0 247 30,0-265-46,-18-17 16,18 0-16,0 17 16,-35 0 31,35-17-16</inkml:trace>
  <inkml:trace contextRef="#ctx0" brushRef="#br0" timeOffset="-137195.61">20673 15540 0,'-35'0'140,"35"35"-124,-36-17 15,36 35-31,-53 35 32,53-53-17,-17-35 1,17 35-16,-36-17 0,36 17 15,-35 124 32,35-141-31,0 17-16,0 88 47,0-87-32,0-19-15,0 19 16,0-1 0,35 18-1,-35-18 1,89 71 31,-72-88-47,19-1 15,-19 19 17,1-19-17,17-17 17,-35 35-17</inkml:trace>
  <inkml:trace contextRef="#ctx0" brushRef="#br0" timeOffset="-136176.26">21361 15716 0,'0'18'78,"-89"211"-63,54-158 1,35-18-16,-35 0 0,35-18 16,-35 35 15,35-52-31,17-71 31</inkml:trace>
  <inkml:trace contextRef="#ctx0" brushRef="#br0" timeOffset="-136023.48">21220 16122 0,'70'106'47,"-35"-53"-32,-17-53 1</inkml:trace>
  <inkml:trace contextRef="#ctx0" brushRef="#br0" timeOffset="-135909.02">21378 16140 0,'0'0'15,"106"-36"32,-71 19-47,1 17 0,-19 0 16,19-18-16,-1-35 31</inkml:trace>
  <inkml:trace contextRef="#ctx0" brushRef="#br0" timeOffset="-135612.36">21731 15769 0,'0'18'31,"0"35"-15,0-18-16,35 282 62,-35-281-46,0-1-16,0-17 31</inkml:trace>
  <inkml:trace contextRef="#ctx0" brushRef="#br0" timeOffset="-135348.85">21572 16298 0,'0'36'16,"53"122"46,-35-158-46,-18 18-16,123-18 31,-87-18-31,-1-17 16,-17 0-1,17 0 1,0-1-16,-35 19 0</inkml:trace>
  <inkml:trace contextRef="#ctx0" brushRef="#br0" timeOffset="-135115.08">21996 15787 0,'53'0'16,"52"17"15,-87 36 0</inkml:trace>
  <inkml:trace contextRef="#ctx0" brushRef="#br0" timeOffset="-134564.22">21978 15963 0,'18'0'16,"52"0"0,212-53 46,-299 53-46,-18 36-1,-18 16 1,35-16-16,-35-1 16,35 18-16,-17 106 31,35-142-31,18 1 15,35-18 1,141-106 15,-194-53 1,-18 142-17,0 17 1,36-18 31,0 18-32,282-88 48,-283 88-63,1 0 15,-53 18 1</inkml:trace>
  <inkml:trace contextRef="#ctx0" brushRef="#br0" timeOffset="-134423.75">22472 16122 0,'35'0'62,"-70"0"-62,176-35 16,-106 35-16,-17-36 16,0 1-1</inkml:trace>
  <inkml:trace contextRef="#ctx0" brushRef="#br0" timeOffset="-134201.94">22772 15840 0,'-18'247'78,"18"-194"-62,0 17-1,0-35 16</inkml:trace>
  <inkml:trace contextRef="#ctx0" brushRef="#br0" timeOffset="-133912.45">22525 16404 0,'-18'88'15,"36"-176"-15,35 265 32,53-354 30,-142 124-62,1 36 16,-88 17 31</inkml:trace>
  <inkml:trace contextRef="#ctx0" brushRef="#br0" timeOffset="-133563.55">23213 15787 0,'17'0'31,"54"35"1,-71 0-17,0-17 1</inkml:trace>
  <inkml:trace contextRef="#ctx0" brushRef="#br0" timeOffset="-133217.13">23107 15981 0,'0'0'32,"35"0"-17,18 0-15,124-35 31,-142 35-15,-176 141 47,105-106-63,36 0 15,0-17-15,0-1 16,177-105 31,-177-35-16,-18 88 0</inkml:trace>
  <inkml:trace contextRef="#ctx0" brushRef="#br0" timeOffset="-132900.54">23319 16157 0,'0'53'0,"0"-35"16,0-1-16,0 1 16,-71 123 15,71-123 47,53-53-78,353-107 78,-389 142-78,19-35 16,-1 17-1</inkml:trace>
  <inkml:trace contextRef="#ctx0" brushRef="#br0" timeOffset="-132588.62">23830 15716 0,'0'0'0,"0"36"47,0 16-47,18 107 15,-18-88 1,0-1-16,0-17 15,0 18-15,0 105 32,0-141-32,0 1 0,0-1 15,35-88 32,-35 0-31</inkml:trace>
  <inkml:trace contextRef="#ctx0" brushRef="#br0" timeOffset="-132354.96">24077 15928 0,'0'0'0,"18"-35"16,52-1-1,-17 36 16,0 0-31,-35 0 0,-1 18 16,19 17-16,-19 18 31,19 53 1,-72-35-17,19-71 1,-19 0-16</inkml:trace>
  <inkml:trace contextRef="#ctx0" brushRef="#br0" timeOffset="-132131.56">23918 16228 0,'0'0'0,"141"-53"62,18 53-62,-88-18 16,-1 18-16,142-35 31,-194 35-31,-1 0 0</inkml:trace>
  <inkml:trace contextRef="#ctx0" brushRef="#br0" timeOffset="-131923.24">24324 16157 0,'0'0'0,"-35"159"31,35-141-15,0 35-16,0-36 15,17 1-15,1 52 31,17-87 1</inkml:trace>
  <inkml:trace contextRef="#ctx0" brushRef="#br0" timeOffset="-131613.01">24712 15540 0,'0'18'31,"0"70"-15,35 406 30,-35-442-30,0 1-16,0 0 0,0 18 16,0-1-16,-35 54 31,35-89-15</inkml:trace>
  <inkml:trace contextRef="#ctx0" brushRef="#br0" timeOffset="-130724.9">25188 16087 0,'36'0'47,"122"0"0,-105 0-32,0 0-15,0 0 0,-18 0 16,36-18 0,-53 18 15,-54-35 16</inkml:trace>
  <inkml:trace contextRef="#ctx0" brushRef="#br0" timeOffset="-130331.47">25400 15804 0,'0'36'32,"0"34"-17,18-34-15,-18-1 16,0 0-16,17 36 15,-17 176 32,0-212-47,36 0 32,-54-35 14,18-17-30</inkml:trace>
  <inkml:trace contextRef="#ctx0" brushRef="#br0" timeOffset="-129339.92">26176 15487 0,'0'35'47,"0"318"-16,0-230-15,-18 1-16,18-54 15,0 19 1,0-54-1,0 0 1,0-17 0,36-18-16,-19 0 15,230 0 48,-247-35-63,36 35 0,-1 0 15,-35-18 1,18 18 0,17 0-16,0-18 15,-17 18 17,-18-53-32,0 36 0</inkml:trace>
  <inkml:trace contextRef="#ctx0" brushRef="#br0" timeOffset="-129015.52">26793 15981 0,'-17'0'31,"-18"0"-31,17 0 16,18 53-16,-35 53 31,52-71-31,1-35 0,35 53 16,-18-53-16,36-88 47,-71 70-47,0-17 15,0 17-15,0 0 16,-18-17 0</inkml:trace>
  <inkml:trace contextRef="#ctx0" brushRef="#br0" timeOffset="-128533.6">27217 15981 0,'0'0'0,"-124"17"63,107 36-32,87 18 0,18 282 16,-140 352 15,34-705-46,-229-352 62,265 157-62,35 160-16,-18 0 0,18 35 15,141-18 17,-159 18-32</inkml:trace>
  <inkml:trace contextRef="#ctx0" brushRef="#br0" timeOffset="-127870.65">27534 15998 0,'36'0'78,"105"0"-62,-124 0-1</inkml:trace>
  <inkml:trace contextRef="#ctx0" brushRef="#br0" timeOffset="-127707.02">27605 16192 0,'0'0'0,"0"106"47,0-70-47,0-19 16,53-17-1,-18 0-15</inkml:trace>
  <inkml:trace contextRef="#ctx0" brushRef="#br0" timeOffset="-127377.02">28205 16016 0,'-36'0'31,"1"0"-31,-18 53 16,35-53-16,18 53 16,0 70 15,124-17 16,-124-70-47,18-36 0,-18 17 15,-18-17-15,-53 18 32,-123-18 15,194-18-47,18-17 15</inkml:trace>
  <inkml:trace contextRef="#ctx0" brushRef="#br0" timeOffset="-127226.03">28187 16228 0,'0'0'0,"194"-18"31,-141 18-31,0 0 16,0 0-16,-18 0 16,18-35-1</inkml:trace>
  <inkml:trace contextRef="#ctx0" brushRef="#br0" timeOffset="-126885.94">28469 15822 0,'-35'53'31,"35"-35"-31,0 317 31,0-265-15,0 19-16,0-19 16,0 36 15,18-71-31,-1-35 31,18 0-15,124-194 31</inkml:trace>
  <inkml:trace contextRef="#ctx0" brushRef="#br0" timeOffset="-126720.86">28663 16192 0,'0'-17'16,"35"17"-1,1 0 1,-1 0-16,0 0 16,53 17 15</inkml:trace>
  <inkml:trace contextRef="#ctx0" brushRef="#br0" timeOffset="-126569.51">28840 16245 0,'-36'71'31,"72"-142"-31,-89 177 0,53-88 16,0 17-1,0-17 1</inkml:trace>
  <inkml:trace contextRef="#ctx0" brushRef="#br0" timeOffset="-126280.05">29457 16034 0,'-53'0'31,"-88"123"1,106-70-32,-18 0 15,35 18-15,18-36 16,0 0-1,176 18 32,-123-53-47,0 0 16,-17-18-16</inkml:trace>
  <inkml:trace contextRef="#ctx0" brushRef="#br0" timeOffset="-125558.33">30004 15752 0,'-18'0'31,"0"0"1,18 52-32,-35 19 0,35 0 15,0 17-15,71 388 47,-1-353-16,-105-140 1</inkml:trace>
  <inkml:trace contextRef="#ctx0" brushRef="#br0" timeOffset="-125123.52">30074 15822 0,'0'0'0,"71"0"32,35-18-17,-53 18-15,0 36 16,17 34 0,-282 265 46,195-299-46,-1-36-16,18 17 62,106 1-15,-88-18-47,35 0 0,-18 0 16,0 0-16,-17 0 15</inkml:trace>
  <inkml:trace contextRef="#ctx0" brushRef="#br0" timeOffset="-124823.89">30515 16263 0,'36'0'31,"-72"0"-31,177-35 32,-52-1 15,-89-16-32,-89-1 1,54 53-16,-194 141 47,194-53-32,35-53-15,0-17 16,0 0-16,52 34 31,-34-52-31,17 0 16,71 0-1,-18-35 1</inkml:trace>
  <inkml:trace contextRef="#ctx0" brushRef="#br0" timeOffset="-124373.35">31044 15963 0,'-35'0'16,"-18"35"15,36-17-31,17 0 0,0 17 16,17 18 31,19-18-47,-19-35 15,18 35-15,-17-17 0,17 17 16,-17 548 31,-124-460-16,-17-123 0,70-370 47,70 370-78,19-36 0,-19 36 16,19-17-16,17-36 31</inkml:trace>
  <inkml:trace contextRef="#ctx0" brushRef="#br0" timeOffset="-124052.01">31309 16016 0,'0'18'15,"0"123"1,0 88 46,0-246-30,18-19-17,17 19-15,-17-19 16,17 19-16,0-19 15,53 19 17,-70 17-32</inkml:trace>
  <inkml:trace contextRef="#ctx0" brushRef="#br0" timeOffset="-123715.19">31591 16210 0,'88'18'47,"-176"-36"-47,459-17 62,-371 0-46,0-18-16,-318 70 78,283 54-78,17-18 0,18 0 16,-35 35-1,53-53 17,123-35-1,-106-35-16,18 0-15</inkml:trace>
  <inkml:trace contextRef="#ctx0" brushRef="#br0" timeOffset="-123334.96">32138 15893 0,'-18'0'15,"-34"0"-15,-90 123 47,142-17-16,89-71 16,-89 0-47,0 1 16,-36-19-16,-17 36 31,36-17-31,-19-1 47</inkml:trace>
  <inkml:trace contextRef="#ctx0" brushRef="#br0" timeOffset="-122991.81">32314 15963 0,'-35'18'15,"-35"35"16,34-18-31,19 106 63,52-141-47,-35 35-16,35-35 15,-35 53 1,-53 71 15,18-124-15,17 0-1</inkml:trace>
  <inkml:trace contextRef="#ctx0" brushRef="#br0" timeOffset="-122837.14">32403 15875 0,'0'18'16,"0"-36"-16,35 18 16,-17 0-1,17 0-15,0 0 16</inkml:trace>
  <inkml:trace contextRef="#ctx0" brushRef="#br0" timeOffset="-122625.41">32526 15963 0,'0'35'16,"0"1"-16,0-19 15,-70 142 32,70-124-47,-36-35 16,36 18-16</inkml:trace>
  <inkml:trace contextRef="#ctx0" brushRef="#br0" timeOffset="-122274.1">32773 15963 0,'-88'35'31,"35"230"31,71-230-62,17-35 16,-18 0 0,36-35-1,-53 17-15,18-17 0,-18 0 16,35-18-16,1-71 31,-1 72-15</inkml:trace>
  <inkml:trace contextRef="#ctx0" brushRef="#br0" timeOffset="-121885.27">33020 15857 0,'-35'0'15,"70"0"-15,-35 18 16,0 17-16,0 195 78,18-266-15,105-87-48,-70 88 17,-53 52-17,0 18 1,18 71 15,-18-88-31,0 0 16</inkml:trace>
  <inkml:trace contextRef="#ctx0" brushRef="#br0" timeOffset="-121456.01">33479 15646 0,'0'17'32,"35"19"-17,35 211 48,-70-212-48,0 0-15,0 0 0,0 1 16,-35 69 0,35-87-1,-17 17-15,17-17 16,-71 53 0</inkml:trace>
  <inkml:trace contextRef="#ctx0" brushRef="#br0" timeOffset="-110492.78">21502 15275 0,'35'0'31,"-17"0"0,-1 0 0,36 0-15,-17 0 0,34 0-1,-35 0 1,1 0-16,-1 0 15,0 0-15,195 0 79,-195 0-79,0 0 0,18 0 15,0 0-15,0-35 0,88 17 31,-106 18-31,0 0 16,1 0-16,-19 0 16,36 0-1,-35 0-15,53 0 32,105-35-1,-123 35-31,0 0 15,0 0-15,105 0 32,-122 0-32,-1 0 15,0 0-15,1 0 0,34 0 32,-17-18-32,-18 18 0,1 0 15,34 0 1,18 0 15,-35 0-31,423-35 63,-440 35-48,-1 0-15,18 0 0,-18 0 16,1 0-16,175 18 62,-87-1-46,70-17 31,0 36-16,0-36 47,-141 0-78,-18 0 0,35 0 16,1 0-16,176 0 47,-176 0-47,-19-18 0,1 18 15,0 0-15,106 0 32,-106 0-32,-18 0 15,0 0-15,89 0 47,-1 0-16,-87 0-15,-1 0-16,0 0 16,318 0 46,-212-35-46,212 17 31,-106-17-1,-194 35-46,0 0 0,0 0 16,52 0 0,-52 0-16,141 0 47,-88 0-32,-53 0-15,0 0 0,0 0 16,106 0 15,-106 0-31,0 0 0,-1 0 16,-16 0-16,140 0 47,-141 0-47,159 0 31,18 0 16,247 18 15,-406-18-62,0 0 16,317 52 46,-317-52-62,0 0 16,0 18-16,0-18 16,123 35 15,-141-35-31,1 0 0,-1 0 15,53 18 1,124 17 31,-106-35-16,88 0 0,-177 0-15,107 18 15,-18 35 1,-71-53-32,0 0 15,53 35 1,247-35 31,-264 0-47,211 0 62,-264 0-62,-1 0 16,1 0-1,35 0 32,-18 0-31,-17 0-16,17 0 16,177-35 15,-142 35 16,-70-35-47</inkml:trace>
  <inkml:trace contextRef="#ctx0" brushRef="#br0" timeOffset="-108587.47">25912 15187 0,'0'-18'0,"-18"-17"62,18 18-31,-35-1-15,35-17 0,0 17-16,0 0 15,-18-123 1,18 71 0,0-1-16,0-17 15,0 0-15,0-194 47,0 176-16,0 17 1,0 72 14,0 34 1,-71 107-15,36-89-32,35 1 0,-35 34 0,35-35 15,-35 18 16,-18-17-31,35 16 47,18-69-15,0-1-32,0 1 15,0-36-15</inkml:trace>
  <inkml:trace contextRef="#ctx0" brushRef="#br0" timeOffset="-108387.2">25700 14252 0,'123'36'63,"-246"-72"-63,282 107 0,-106-54 0,-18 19 15,18-36-15,17 17 32,-52 54-1,-18-36-15</inkml:trace>
  <inkml:trace contextRef="#ctx0" brushRef="#br0" timeOffset="-107192.93">24130 12947 0,'35'0'62,"1"0"-62,334 35 32,-282-35-17,0 0-15,-35 0 0,-17 0 16,16-17 0,-16 17-1,-89 0 16</inkml:trace>
  <inkml:trace contextRef="#ctx0" brushRef="#br0" timeOffset="-106971.06">24589 12982 0,'-18'71'31,"36"-142"-31,-36 177 16,18-71-16,0 1 0,0 105 31,0-106-31,0 0 16,0-17-16,0 0 15,18-18 17,-1-36-32</inkml:trace>
  <inkml:trace contextRef="#ctx0" brushRef="#br0" timeOffset="-106828.37">24871 12965 0,'0'17'31,"0"19"-31,-35 16 0,-1 142 47,36-158-47,0-19 15,-70 1 1</inkml:trace>
  <inkml:trace contextRef="#ctx0" brushRef="#br0" timeOffset="-106648.48">24536 13423 0,'0'0'0,"17"0"31,36 0-15,0-17-16,0 17 16,0-36-16,88 1 31,-88 0-31,-18 17 0</inkml:trace>
  <inkml:trace contextRef="#ctx0" brushRef="#br0" timeOffset="-106475.22">25100 13141 0,'88'-53'32,"18"0"-1</inkml:trace>
  <inkml:trace contextRef="#ctx0" brushRef="#br0" timeOffset="-106183.01">25294 12823 0,'0'18'15,"0"17"-15,0-17 16,-35 70 0,35-35-16,0 0 15,0 35-15,0 0 16,0 230 15,0-283-15,0 0-16,-18-17 15</inkml:trace>
  <inkml:trace contextRef="#ctx0" brushRef="#br0" timeOffset="-105871.12">25647 12735 0,'0'36'47,"0"16"-47,0-16 15,-53 140 1,53-123-1,-35 0-15,35-35 16,-18-18-16,18-18 47</inkml:trace>
  <inkml:trace contextRef="#ctx0" brushRef="#br0" timeOffset="-105717.19">25594 13018 0,'0'35'15,"0"-18"1,18 36-16,-36-158 0,71 246 16,-35-106-1,-18 0 17</inkml:trace>
  <inkml:trace contextRef="#ctx0" brushRef="#br0" timeOffset="-105571.95">25700 13141 0,'0'0'15,"18"0"-15,-18-35 16,70 17 0,-35 18-16,71-88 31</inkml:trace>
  <inkml:trace contextRef="#ctx0" brushRef="#br0" timeOffset="-105355.54">25982 12806 0,'-18'388'93,"36"-776"-93,-36 811 16,54-458 15</inkml:trace>
  <inkml:trace contextRef="#ctx0" brushRef="#br0" timeOffset="-104981.4">26176 12629 0,'0'0'16,"0"177"15,0 105 16,-53-88-16,18-159-31,0-17 16,-1-18 0,36 35 30,0 18-14,0-18-32,0 18 31,18-53 0</inkml:trace>
  <inkml:trace contextRef="#ctx0" brushRef="#br0" timeOffset="-104607.11">26423 12894 0,'0'53'15,"0"-106"-15,0 141 0,35-52 0,-35 16 16,0 1-16,0 18 15,-88 211 32,53-247-47,-53-35 32,-18-53-1,106-52 16,159 34-16,-124 36-31,0 35 16,18 0-16,88-53 31</inkml:trace>
  <inkml:trace contextRef="#ctx0" brushRef="#br0" timeOffset="-104389.07">26758 12947 0,'0'0'0,"35"0"31,18 0-16,177-18 32,-248 18-15</inkml:trace>
  <inkml:trace contextRef="#ctx0" brushRef="#br0" timeOffset="-104189.49">26758 13123 0,'0'0'0,"282"-88"94,-264 88-94,17-17 15,-35-19 1</inkml:trace>
  <inkml:trace contextRef="#ctx0" brushRef="#br0" timeOffset="-103859.25">26793 13000 0,'-17'70'31,"-36"54"-15,53-106 0,0-1-16,0 18 15,282-17 63,-194-36-46,-70 18-32,-18-17 15</inkml:trace>
  <inkml:trace contextRef="#ctx0" brushRef="#br0" timeOffset="-103611.65">26811 13494 0,'0'0'0,"0"17"47,18-17-47,35 0 0,0 0 15,0 0-15,-1 0 16,19 0-16,194-105 78,-265 52-62</inkml:trace>
  <inkml:trace contextRef="#ctx0" brushRef="#br0" timeOffset="-103122.29">27534 12700 0,'141'0'47,"-17"123"0,-283 1 16,124-124-63,0 35 15,17-35-15,18 36 16,-35 34 15,211 18 16,-141-88-47,1-17 16,17 17-16,-36-36 0,36-34 47</inkml:trace>
  <inkml:trace contextRef="#ctx0" brushRef="#br0" timeOffset="-102785.92">27887 13106 0,'0'70'16,"-18"-34"-1,-52 52 17,52-71-17,-35 19-15,36-19 16,-19-17-16,-52 88 47,141-88-16,53-17 0,159-36 0,-248 53-15</inkml:trace>
  <inkml:trace contextRef="#ctx0" brushRef="#br0" timeOffset="-102489.07">27781 13547 0,'0'35'16,"0"-70"-16,0 88 0,-17-36 15,17 18-15,0 1 32,0-1-32,17-35 15,1 0-15,0 0 16,70 0-1,-35 0-15,0 0 0,-1 0 16,1 0-16,-17-35 16,105-89 15,-141 71-31</inkml:trace>
  <inkml:trace contextRef="#ctx0" brushRef="#br0" timeOffset="-101572.8">28963 12735 0,'0'18'63,"-53"35"-48,-53 282 16,71-229-31,35-18 16,0 18-16,18 35 31,17-106-31,-17 0 0,17-17 16,0-18-16,36 35 31,-36-88 16</inkml:trace>
  <inkml:trace contextRef="#ctx0" brushRef="#br0" timeOffset="-101325.15">29439 12771 0,'-17'35'31,"17"18"-15,-36 17-16,1 1 16,-35 88-1,17-18 16</inkml:trace>
  <inkml:trace contextRef="#ctx0" brushRef="#br0" timeOffset="-101152.75">29298 13141 0,'-53'53'0,"106"-106"31,-35 71-31,17 35 16,71 52 31,-35-87-16</inkml:trace>
  <inkml:trace contextRef="#ctx0" brushRef="#br0" timeOffset="-100851.9">29863 12629 0,'0'36'31,"0"-1"-15,0 18-16,0 17 0,0 19 15,0-19-15,35 230 47,-35-247-47,0-18 0,0 1 16,0-19-16,0 18 31,0-17-31,-35-18 16</inkml:trace>
  <inkml:trace contextRef="#ctx0" brushRef="#br0" timeOffset="-100504.03">29528 13582 0,'35'88'47,"0"-35"-47,0-35 15,1-18 1,-1 0 0,159-36 30,-159 1-46,-17 0 16,17 35-16,-35-53 16,53-53-1</inkml:trace>
  <inkml:trace contextRef="#ctx0" brushRef="#br0" timeOffset="-100237.24">30074 13088 0,'0'-35'16,"177"17"46,-354 124-62,371-212 16,-388 159-16,388-71 0,-158 54 0,-36 87 31,-18 1 0,-53-36 1,71-123-1</inkml:trace>
  <inkml:trace contextRef="#ctx0" brushRef="#br0" timeOffset="-100065.46">30357 13106 0,'17'0'16,"-34"0"-16,69 0 16,1 0-1,0 0 1,-17 0-16,-19 0 15</inkml:trace>
  <inkml:trace contextRef="#ctx0" brushRef="#br0" timeOffset="-99877.2">30374 13264 0,'0'0'0,"88"-35"62,-35 35-62,-17-35 0,-1 35 16,53-106 15</inkml:trace>
  <inkml:trace contextRef="#ctx0" brushRef="#br0" timeOffset="-99666.24">30727 12894 0,'-18'53'32,"18"-18"-32,0-17 0,0 176 78,0-176-63</inkml:trace>
  <inkml:trace contextRef="#ctx0" brushRef="#br0" timeOffset="-99388.33">30568 13300 0,'0'0'0,"-70"106"16,52 17 15,124-88 1,-18-105 14,-211-142 17,123 177-47</inkml:trace>
  <inkml:trace contextRef="#ctx0" brushRef="#br0" timeOffset="-99010.44">31044 13018 0,'0'17'31,"0"54"0,0-18-31,0-18 0,-17-17 16,17-1-16,-18 18 31,18 18-15,53-17 31,71-36-16,-107 0-31,89-177 47</inkml:trace>
  <inkml:trace contextRef="#ctx0" brushRef="#br0" timeOffset="-98645.95">31150 12965 0,'124'-18'62,"-248"36"-62,301-36 0,-36 18 47,-141 194-16,-53 35 32,53-246-32</inkml:trace>
  <inkml:trace contextRef="#ctx0" brushRef="#br0" timeOffset="-98438.19">31803 12788 0,'0'0'0,"0"35"47,18 1-32,-18-1-15,0 89 32,0 17 30</inkml:trace>
  <inkml:trace contextRef="#ctx0" brushRef="#br0" timeOffset="-98225.41">31891 13035 0,'18'0'31,"-36"0"-31,53 0 16,-35-35-16,53 35 16,-17 0-16,69-18 62</inkml:trace>
  <inkml:trace contextRef="#ctx0" brushRef="#br0" timeOffset="-97808.19">31768 13353 0,'-36'35'16,"36"-17"-16,-53 17 16,36-18-16,17 1 15,-35 70 1,35-70 0,0 17-16,0-17 15,123 35 16,53-212 16,-176 106-47,0 0 0,-17 18 16,-54-71 15,54 106-31,-1 0 31</inkml:trace>
  <inkml:trace contextRef="#ctx0" brushRef="#br0" timeOffset="-97338.46">32314 12806 0,'0'0'0,"18"0"31,53 0 0,-54 35-15,71 124 31,-70 70-16,-53 230 31,-18-424-46,35-35-16,-140 71 31</inkml:trace>
  <inkml:trace contextRef="#ctx0" brushRef="#br0" timeOffset="-70623.47">25859 12312 0,'0'-35'157,"0"17"-157,0 0 0,0-17 15,35-177 16,18 54 16,-53 140-47,-18 18 110,-52 124-79,70-107-31,-36 18 0,-52 71 47,71-70-32,-19-1 1,36-53 31,18 1-47,-18-19 16</inkml:trace>
  <inkml:trace contextRef="#ctx0" brushRef="#br0" timeOffset="-70375.22">25894 11853 0,'18'0'31,"-18"36"-15,35-36-16,71 88 47,-53-53-16</inkml:trace>
  <inkml:trace contextRef="#ctx0" brushRef="#br0" timeOffset="-69687.08">25400 10354 0,'0'18'31,"0"17"0,0 0-31,-106 195 47,-53 122 0,106-175-16,53-160-31,18-17 47,-18-35-31</inkml:trace>
  <inkml:trace contextRef="#ctx0" brushRef="#br0" timeOffset="-69348.91">25347 10583 0,'18'0'47,"-18"36"-47,106 316 62,-106-299-62,17 0 0,-17-18 16,0 1-16,0 52 31,0-53-15</inkml:trace>
  <inkml:trace contextRef="#ctx0" brushRef="#br0" timeOffset="-69040.31">25206 10989 0,'0'0'0,"35"0"47,195 0 0,-195 0-47,71 35 62,-71-35-62,-35-17 0</inkml:trace>
  <inkml:trace contextRef="#ctx0" brushRef="#br0" timeOffset="-68604.93">25929 10548 0,'0'18'31,"0"17"-31,0 0 16,-35 106-1,35 247 32,0-352-47,0-19 16,0 1-1,18-53 17,-18-1-32</inkml:trace>
  <inkml:trace contextRef="#ctx0" brushRef="#br0" timeOffset="-68374.49">25929 10901 0,'18'0'0,"-18"17"15,35 19-15,-35-19 16,159 107 15,-142-124-15,19 17-16,-19-17 15,54 53 17,-53-53-32,-18-17 31</inkml:trace>
  <inkml:trace contextRef="#ctx0" brushRef="#br0" timeOffset="-68039.13">26317 10478 0,'0'35'16,"0"194"30,0-158-46,0-18 0,0-1 16,0 1-16,0 230 63,0-266-48,0-34 16</inkml:trace>
  <inkml:trace contextRef="#ctx0" brushRef="#br0" timeOffset="-67717.42">26582 10619 0,'0'0'0,"0"17"47,0 19-32,0 16-15,0 1 16,-18 0-16,18 18 15,0-18-15,-53 229 47,53-264-31,0 17-16,0-70 47,0-18-32</inkml:trace>
  <inkml:trace contextRef="#ctx0" brushRef="#br0" timeOffset="-67422.37">26547 10901 0,'0'0'16,"17"17"-16,-17 1 15,35 17-15,-35-17 16,71 35 0,-18-35-16,141 193 62,-176-175-46,-18-54 31,0-17-47</inkml:trace>
  <inkml:trace contextRef="#ctx0" brushRef="#br0" timeOffset="-66857.76">27093 10566 0,'36'0'62,"-36"17"-46,0 1 15,0 17 0,0-17-31,0 0 16,0 34-1,0 1 1,0-35 0,0 17-16,0 1 0,0 16 15,-18 90 1,18-72 15,0 71 32,0-158-1,-35-36-46</inkml:trace>
  <inkml:trace contextRef="#ctx0" brushRef="#br0" timeOffset="-65859.11">24941 11483 0,'-17'0'31,"34"0"32,19 35-48,-1-35-15,35 0 0,-17 0 16,124 0 0,-124 0-1,-18 0-15,0 0 16,18 0 0,-35 0 46,-36 35 16</inkml:trace>
  <inkml:trace contextRef="#ctx0" brushRef="#br0" timeOffset="-64533.29">26264 11536 0,'-17'0'47,"-54"0"15,36 0-46,17 0-16,1 0 31,34 0 125,18 0-156,1 0 32,34 0-17,71 0 32,-105 0-31,-1 0-1,18 0 1,0 0 0,-18 0-1,0 0 1,36 0 15,-36 0-31,124 0 78,-141 0-78,-1 0 0,19 0 16,69 0 46,-87 0-30,-36 0 61</inkml:trace>
  <inkml:trace contextRef="#ctx0" brushRef="#br0" timeOffset="-60606.52">27869 10513 0,'0'-18'32,"0"36"30,-35-1-46,18 19-16,17-19 15,-36 19-15,36-1 0,-53 0 16,18 71 0,35-35-1,-35 17-15,35-35 0,0 0 16,17 158 31,54-123-16,-53-52-15,-1-36-1,-17-36-15</inkml:trace>
  <inkml:trace contextRef="#ctx0" brushRef="#br0" timeOffset="-60191.46">28293 10530 0,'0'0'0,"0"-17"0,0 70 47,-71 211 0,-17 54-16,70-159 1,18-230 14</inkml:trace>
  <inkml:trace contextRef="#ctx0" brushRef="#br0" timeOffset="-59891.95">28275 10672 0,'35'52'31,"-35"-16"-31,18-1 16,88 388 31,-106-387-32,0-1-15,0-17 0,0 17 16,0-18 15,-35-17-15,17 0-16</inkml:trace>
  <inkml:trace contextRef="#ctx0" brushRef="#br0" timeOffset="-59685.61">28187 11165 0,'35'18'47,"-70"-36"-47,70 18 0,124 0 31,-124 0-31,1 0 16,-19 0-16,1 0 15,17 0-15</inkml:trace>
  <inkml:trace contextRef="#ctx0" brushRef="#br0" timeOffset="-59370.39">28628 11024 0,'0'0'0,"0"88"47,0-52-47,35 17 0,-35 0 16,0 35-1,0-71-15,-17-17 16,17-17 31,88-195 0,0 142-16,-70 52-31</inkml:trace>
  <inkml:trace contextRef="#ctx0" brushRef="#br0" timeOffset="-59187.59">28875 11042 0,'53'0'63,"-18"0"-63,0-18 0,18 18 15,-17 0-15,-1-35 47</inkml:trace>
  <inkml:trace contextRef="#ctx0" brushRef="#br0" timeOffset="-58842.27">28981 10795 0,'0'35'31,"0"18"-15,0 0-16,0 18 15,0 105 1,0-123 0,0-18-16,-36 1 15,54 16 32,123-87 16,-141 18-63,18 17 15,-18-36-15</inkml:trace>
  <inkml:trace contextRef="#ctx0" brushRef="#br0" timeOffset="-58687.07">29192 11060 0,'0'0'16,"36"0"-16,17 0 15,123 0 48</inkml:trace>
  <inkml:trace contextRef="#ctx0" brushRef="#br0" timeOffset="-58514.75">29404 11271 0,'0'0'0,"0"18"0,53 52 62,-35-70-62</inkml:trace>
  <inkml:trace contextRef="#ctx0" brushRef="#br0" timeOffset="-58107.83">29951 10989 0,'0'0'0,"-18"-229"47,18 211-47,-35 18 16,35-35-16,-35 35 15,-36-53 32,18 106-16,53 405 32,0-352-63,0-35 15,0 105 17,0-158-32,0 17 0,0-17 31,-17-18 0,-19-36-15</inkml:trace>
  <inkml:trace contextRef="#ctx0" brushRef="#br0" timeOffset="-57928.45">29616 11254 0,'17'0'31,"177"-18"0,-123 18 1</inkml:trace>
  <inkml:trace contextRef="#ctx0" brushRef="#br0" timeOffset="-57732.37">29916 11183 0,'17'18'32,"18"-1"-17,1-17 1,-1 18 0</inkml:trace>
  <inkml:trace contextRef="#ctx0" brushRef="#br0" timeOffset="-57599.29">29986 11412 0,'0'36'15,"0"-72"-15,0 89 0,0-35 16,0 17 15,0-17-15</inkml:trace>
  <inkml:trace contextRef="#ctx0" brushRef="#br0" timeOffset="-57217.17">30551 11077 0,'-36'0'16,"-52"0"15,-71 212 16,124-106-32,35-71-15,0 0 16,176-17 46,-140-53-62</inkml:trace>
  <inkml:trace contextRef="#ctx0" brushRef="#br0" timeOffset="-57041.96">30515 11201 0,'36'-36'31,"-19"19"-16,18 17 1,54 0 15</inkml:trace>
  <inkml:trace contextRef="#ctx0" brushRef="#br0" timeOffset="-56808.3">30621 11289 0,'0'0'0,"-35"88"31,35-53-31,0 1 16,0-1 0,0 0-1,0-17 1</inkml:trace>
  <inkml:trace contextRef="#ctx0" brushRef="#br0" timeOffset="-56181.27">31080 11218 0,'0'-17'16,"-53"17"15,35 0-31,1 0 0,-125 141 47,125-53-32,17-70-15,0-1 16,0 19 0,53-36-1,0-53 1,-18 35-16,-17-17 15,87-71 32,-105 194-15,71 0 30,-36-88-46</inkml:trace>
  <inkml:trace contextRef="#ctx0" brushRef="#br0" timeOffset="-55906.26">31485 10866 0,'0'141'32,"0"-36"-32,0-52 15,0 0-15,0 0 16,0-17-16,0 34 31,0-52-31,36 52 31</inkml:trace>
  <inkml:trace contextRef="#ctx0" brushRef="#br0" timeOffset="-54539.07">28046 12188 0,'-35'0'0,"17"0"16,0 0 30,18-35-14,0-18-17,71-70 17,88-1 30,-124 124-62,0 0 16,36 194 46,-71-158-62,0-1 16,0 71-1,-36-71 17,36-70 15,0-1-47,36-16 15,-1-19-15,-17 18 0,17 18 16,53-18 31,-53 53-47,1 53 15,-1 229 17,0-17 14,-35-301 1,0-17-47</inkml:trace>
  <inkml:trace contextRef="#ctx0" brushRef="#br0" timeOffset="-54105.75">28769 12241 0,'123'36'47,"-70"-36"-47,0 0 16,0 0-16,-35 0 0,35 0 31,-36-124 16,-52 107-47,35-19 16,-53 36-16,-53 0 31,71 36-15,17-19-16,18 18 15,53 212 48,-17-247-48,-19 0 1,19 0 0,17 0-1,-36 0-15,18 0 16,-17-35-16</inkml:trace>
  <inkml:trace contextRef="#ctx0" brushRef="#br0" timeOffset="-51387.08">29351 12083 0,'0'35'110,"0"0"-95,0 71 1,0-88-1,0 52 32,0-105-15,0 0-17,0 17 1,18 18-1,-18 35 95,0-17-95,17-18 17,-17 70 30,0-52-62,0 0 16,0-54 78</inkml:trace>
  <inkml:trace contextRef="#ctx0" brushRef="#br0" timeOffset="-48129.5">29386 12259 0,'0'-35'156,"0"17"-140,106 0 15,-106-34-15,36 52-16,-36-18 0,35 18 15,-18 0 32,19 0-31</inkml:trace>
  <inkml:trace contextRef="#ctx0" brushRef="#br0" timeOffset="-47319.04">29704 12136 0,'18'0'62,"-1"0"1,-17-18-48,-35 18 64,-71 88-48,53 0 0,88-17 0,195-177 32,-195 71-63,-35 17 15,0 71 48,18 18-47,193-36 46</inkml:trace>
  <inkml:trace contextRef="#ctx0" brushRef="#br0" timeOffset="-47041.92">30145 12259 0,'0'0'47,"0"88"-16,17-53-31,72-52 63,-72-18-63,-17 52 31,36-17-31,-36 35 16,17-35-16,1 0 15,-18 18 1,53-18 15</inkml:trace>
  <inkml:trace contextRef="#ctx0" brushRef="#br0" timeOffset="-46756.31">30639 11906 0,'0'0'0,"0"36"31,0 175 0,0-105-31,0-18 16,0-17-16,0-1 16,0 142 31</inkml:trace>
  <inkml:trace contextRef="#ctx0" brushRef="#br0" timeOffset="-45287.77">31291 11889 0,'0'17'32,"-35"71"-1,35-35-31,-70 230 31,70-195-15,0-35-16,0-18 31</inkml:trace>
  <inkml:trace contextRef="#ctx0" brushRef="#br0" timeOffset="-45072.27">31221 12347 0,'17'35'31,"-34"-70"-31,52 88 0,0-18 0,-17-17 16,0 0-16,70 35 31,-53-53-15,-17 0-16,-18-36 0</inkml:trace>
  <inkml:trace contextRef="#ctx0" brushRef="#br0" timeOffset="-44943.18">31591 11959 0,'0'35'15,"0"54"1,0-213-16,-35 301 16,35-125-16,0 1 15,0 124 32</inkml:trace>
  <inkml:trace contextRef="#ctx0" brushRef="#br0" timeOffset="-44591.61">31679 12277 0,'106'17'47,"-70"-17"-47,-19-141 78,-52 141-63,-53 71 17,88-18-32,-36 88 15,107-18 32,-18-123-31</inkml:trace>
  <inkml:trace contextRef="#ctx0" brushRef="#br0" timeOffset="-44418.24">31962 12312 0,'17'0'31,"177"0"16,-158 0-47,-19-53 15</inkml:trace>
  <inkml:trace contextRef="#ctx0" brushRef="#br0" timeOffset="-44096.42">32173 12047 0,'-35'0'31,"35"71"-15,-18-36 0,18 18-16,-35 0 15,35 0-15,-17 159 47,17-195-47,0 1 0,0 17 16,17-35-1,36 0 32,35-70-16</inkml:trace>
  <inkml:trace contextRef="#ctx0" brushRef="#br0" timeOffset="-43669.92">32403 12312 0,'0'-35'16,"-36"105"-16,72-105 0,-36 17 31,-106 230 16,159-177-16,0-35 0,-18 0-31,-17 36 63,17-36-48,106-89 17,-106-52 30</inkml:trace>
  <inkml:trace contextRef="#ctx0" brushRef="#br0" timeOffset="-43392.55">32914 12400 0,'-106'35'16,"71"1"-1,35-19-15,-18 19 16,18-19-16,0 1 16,0 17-1,89-35 16,-36-106 1,-53 71-32,0-18 0,17 18 15,-17 17-15</inkml:trace>
  <inkml:trace contextRef="#ctx0" brushRef="#br0" timeOffset="-43116.36">32985 12330 0,'0'0'0,"17"17"15,1 265 48,-18-264-63,0-53 47,71-89-32,-36 89 1,35-53 15,-17 35-15,-53 18 0</inkml:trace>
  <inkml:trace contextRef="#ctx0" brushRef="#br0" timeOffset="-42926.69">33373 12136 0,'0'17'31,"-35"283"0,35-265-15,0 1-16,-36 17 15,19 17 32</inkml:trace>
  <inkml:trace contextRef="#ctx0" brushRef="#br0" timeOffset="-42592.56">33655 12259 0,'0'0'0,"-35"-18"47,17 36-31,0 17-16,-34-17 15,-72 211 48,159-211-63,71 17 15,-53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1:46:3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2840 0,'0'35'78,"0"0"-62,-53 18-16,35 0 15,-17 18-15,0-18 16,17 0-16,-35 70 31,36-88-31,17-17 0,-36 17 16,36-17-1,36-36 17</inkml:trace>
  <inkml:trace contextRef="#ctx0" brushRef="#br0" timeOffset="226.51">3616 3175 0,'0'159'47,"0"-318"-47,35 335 16,53-140 31</inkml:trace>
  <inkml:trace contextRef="#ctx0" brushRef="#br0" timeOffset="494.33">3969 2946 0,'0'0'16,"0"17"-16,0 195 47,0-159-32,0 0-15,0 0 16,0-18-16,0 36 31,0-36-31,0-18 0,0 19 16,0-19 15</inkml:trace>
  <inkml:trace contextRef="#ctx0" brushRef="#br0" timeOffset="924.31">3669 3528 0,'0'0'0,"0"53"0,-35 141 78,88-124-47,-36-70-31,1 0 16,35 0-1,-18 0 1,-17 0-1,140-141 32,-140 88-47,17-35 16</inkml:trace>
  <inkml:trace contextRef="#ctx0" brushRef="#br0" timeOffset="1277.16">4110 3263 0,'106'-35'31,"-18"53"0,-53 70 1,-105 159 30</inkml:trace>
  <inkml:trace contextRef="#ctx0" brushRef="#br0" timeOffset="1465.52">4392 3281 0,'0'-18'16,"35"-17"-1,195-18 48,-213 53-48</inkml:trace>
  <inkml:trace contextRef="#ctx0" brushRef="#br0" timeOffset="1613.69">4516 3351 0,'17'0'47,"107"-70"-16,34-71 16</inkml:trace>
  <inkml:trace contextRef="#ctx0" brushRef="#br0" timeOffset="2083.21">4886 2999 0,'0'35'16,"-35"71"15,35-71-31,0 0 16,0 1-16,0-1 0,-53 176 62,0-16 1,88-178-47,53-17 15,-70 0-31,53-35 31,-89-53 0,-88-1 1,71-16-1</inkml:trace>
  <inkml:trace contextRef="#ctx0" brushRef="#br0" timeOffset="2465.86">5345 3175 0,'0'0'0,"-89"247"78,72-212-78,17 0 15,0 18 1,0-35 0,70 0 30,89-107-14,-106 54 15,-53 18-47,0-1 15,0 0-15</inkml:trace>
  <inkml:trace contextRef="#ctx0" brushRef="#br0" timeOffset="2736.07">5345 3263 0,'0'-17'16,"88"-36"15,-35 53-31,0 0 16,0-18-16,-1 18 15,1 0 1,-17 0 0,-36 35-1,-18 89 17,18-107-17,0 19-15,-18-1 16</inkml:trace>
  <inkml:trace contextRef="#ctx0" brushRef="#br0" timeOffset="3096.98">5980 3034 0,'0'35'16,"0"53"0,0-35-1,0 0-15,-18 0 0,18 0 16,-18 18 15,18-89 0,0-35-15,230-53 62,-213 106-78,1 0 31</inkml:trace>
  <inkml:trace contextRef="#ctx0" brushRef="#br0" timeOffset="3440.11">5768 3739 0,'0'0'0,"0"89"32,194-54 15,-159-53-32,-35 1-15,0-19 0,0 19 16,-17-1-1,-1-17-15,-17 35 16,-18 0-16,17 0 16,19 17-1,-18-17 1</inkml:trace>
  <inkml:trace contextRef="#ctx0" brushRef="#br0" timeOffset="4743.45">7020 2910 0,'-35'36'47,"0"-1"-32,-106 159 16,105-141-31,-34 176 47,70-176-47,0 0 0,17-18 0,19 1 16,87 17 15,-88-18-31,-17-35 0,0 0 16,105-18 15</inkml:trace>
  <inkml:trace contextRef="#ctx0" brushRef="#br0" timeOffset="5034.27">7161 3351 0,'53'-35'16,"-17"35"-16,16 0 16,354-53 46,-335 36-15</inkml:trace>
  <inkml:trace contextRef="#ctx0" brushRef="#br0" timeOffset="5403.56">7461 3316 0,'0'0'0,"0"35"16,-17-35-16,17 71 15,-36-53 1,36 105 31,283-88 15,-248-52-46,18 17-16,106-212 62,-159 177-62</inkml:trace>
  <inkml:trace contextRef="#ctx0" brushRef="#br0" timeOffset="5684.36">8132 2999 0,'-18'0'32,"18"70"-17,-53 265 32,53-211-16,0-107-31,0 19 16</inkml:trace>
  <inkml:trace contextRef="#ctx0" brushRef="#br0" timeOffset="5967.82">7867 3722 0,'0'17'0,"0"36"15,0-35-15,-35 105 31,35 1 16,53-106-15,-53-54-17</inkml:trace>
  <inkml:trace contextRef="#ctx0" brushRef="#br0" timeOffset="6379.06">8237 3528 0,'0'0'0,"18"35"31,-18 265 32,0-282-63,0 17 15,-35 0-15,-124-53 63,124 1-48,35-1 1,0-17 0,35-18-1,177-53 32,-195 106-47,19-35 16</inkml:trace>
  <inkml:trace contextRef="#ctx0" brushRef="#br0" timeOffset="6879.27">8678 3193 0,'0'0'16,"36"17"-16,-19 1 15,19 17 1,-36 36 31,0-36-32,-195 141 32,195-158-31,36 123 46,70-141-30,-71 0-32,-35-35 15,0 17-15,35-17 16</inkml:trace>
  <inkml:trace contextRef="#ctx0" brushRef="#br0" timeOffset="6968.17">8784 3581 0,'35'-53'47,"-70"106"-47,123-106 0,-52 53 0,-19-18 16,71-17 31</inkml:trace>
  <inkml:trace contextRef="#ctx0" brushRef="#br0" timeOffset="7225.28">9137 3246 0,'0'0'0,"-18"0"0,18 17 31,-17 18-15,17 18-16,0 0 0,0 18 16,0-18-16,-36 35 15,19 106 17,-19-123 14</inkml:trace>
  <inkml:trace contextRef="#ctx0" brushRef="#br0" timeOffset="7598.88">9578 3104 0,'0'36'15,"0"70"1,0 17 31,18-123-16,-1 0-31,18 0 16,-17 0-1,0 0-15,140-106 47</inkml:trace>
  <inkml:trace contextRef="#ctx0" brushRef="#br0" timeOffset="7847.28">9948 3052 0,'0'0'0,"0"17"31,-17 36-15,17 141 31,-71 88 15,53-264-46</inkml:trace>
  <inkml:trace contextRef="#ctx0" brushRef="#br0" timeOffset="8202">9684 3669 0,'-18'18'16,"36"-36"-16,-36 71 0,0-53 15,18 53-15,0-36 16,0 72 31,106-89-16,-35-124 0,-106 18 16,35 89-31</inkml:trace>
  <inkml:trace contextRef="#ctx0" brushRef="#br0" timeOffset="8663.34">10425 3087 0,'0'0'0,"35"17"31,0 72 0,-17-54-31,17 106 32,-35-18 15,0 72-16,-159 87 31,71-247-46,0 0-16,-18-35 0</inkml:trace>
  <inkml:trace contextRef="#ctx0" brushRef="#br0" timeOffset="21332.7">7250 5486 0,'-18'0'609,"-17"0"-578,17 0 1,0 0-1,-17 0 0,17 0-15,1 0 15,-18 0 0,-1 35 1,1-35 249,35 18-281,-18-18 15,-35 17 32,53 19-47,-88 34 32,18 124 46,34-176-78,36 17 0,0-17 15,-17 17 1,17 18 0,0-18-1,-35 89 32,35-107-47,0 71 31,35 54 16,124 122 16,-159-229-63,194 159 78,-177-158-78,18-36 15,-17 35-15,0-35 0,88 53 47,70-18-15,124-52 46,-265 17-78,0-18 0,1 18 15,-1-35-15,53-18 16,-70 53 0,17-18-16,-17 18 15,-1-35-15,19 35 0,52-141 47,-53 123-47,89-176 63,-124 159-63,17-1 15,-17 19-15,35-18 16,-17-71-1,-18 88 1,0-17-16,0 17 0,0-17 16,0 0-1,0-18 17,0 35-32,-18-141 62,-17 159-62,35-35 16,-17 0-16,-19-1 15,-52-34 32,53 35-31,-71-36 62,71 71-78,-1-18 16,1 18-16,0-35 31,0 35-31,35-17 15,-36 17-15,1-36 16,-53 19 15,-36-19 16,107 19-47,-1 17 0,-70-18 31,-53-35 48,123 53-64,-52-17 48,34 69-48,36-34-15</inkml:trace>
  <inkml:trace contextRef="#ctx0" brushRef="#br0" timeOffset="22212.52">7003 7479 0,'0'35'31,"0"0"-31,-177 283 47,160-265-31,17-35-16,-36-18 15,36-18 1</inkml:trace>
  <inkml:trace contextRef="#ctx0" brushRef="#br0" timeOffset="22342.07">6932 7779 0,'0'53'16,"18"53"15,-89-318-31,124 265 15</inkml:trace>
  <inkml:trace contextRef="#ctx0" brushRef="#br0" timeOffset="22529.35">7038 7867 0,'0'0'16,"35"0"-16,-17-35 15,-1 35-15,72-53 31,-54 53-31,-35-18 0,35 18 16,-35-35 0</inkml:trace>
  <inkml:trace contextRef="#ctx0" brushRef="#br0" timeOffset="22711.37">7338 7602 0,'-18'89'15,"-17"-142"1,88 17-16,-106 177 0,53-105 0,0 17 16,0 0-16,-35 194 62,-1-247-62</inkml:trace>
  <inkml:trace contextRef="#ctx0" brushRef="#br0" timeOffset="23030.73">7073 8114 0,'0'0'0,"-35"106"31,35-71-16,0-17-15,0-1 16,70 54 15,-70-54-15,212-105 46,-159 53-46,-18-53-16</inkml:trace>
  <inkml:trace contextRef="#ctx0" brushRef="#br0" timeOffset="23198.24">7638 7567 0,'70'0'47,"-35"0"-47,-17 0 16,-18 35-1,-53-35 1</inkml:trace>
  <inkml:trace contextRef="#ctx0" brushRef="#br0" timeOffset="23396.07">7549 7743 0,'0'0'0,"71"-35"32,-36 35-17,18-17-15,0 17 16,35-36-1,-52 36-15,-54 0 47</inkml:trace>
  <inkml:trace contextRef="#ctx0" brushRef="#br0" timeOffset="23687.85">7673 7885 0,'0'0'0,"0"53"0,-35-1 15,35-16-15,35 34 32,124-105 15,-142 17-32,-17-35-15,0 18 16,0-18-1,0 18 1,-35 0-16,17 35 16,1 0 15,17 17-15</inkml:trace>
  <inkml:trace contextRef="#ctx0" brushRef="#br0" timeOffset="23861.68">7973 7832 0,'35'0'15,"-123"0"-15,141 0 0,0 0 16,-18-18-16,-17 18 16,70-35-1,-88 17 1,17 18-16,-69 0 31</inkml:trace>
  <inkml:trace contextRef="#ctx0" brushRef="#br0" timeOffset="24068.14">7938 7938 0,'0'0'0,"105"-18"47,-69 0-31,-19 18-16,19-53 15</inkml:trace>
  <inkml:trace contextRef="#ctx0" brushRef="#br0" timeOffset="24225.27">8237 7620 0,'-35'123'31,"-18"266"32,36-337-48</inkml:trace>
  <inkml:trace contextRef="#ctx0" brushRef="#br0" timeOffset="24561.92">7990 8290 0,'0'0'0,"-35"71"15,35-18 1,229-53 62,-211-36-78,-18-34 16,-35 17 15,35 18-31,-106-53 47</inkml:trace>
  <inkml:trace contextRef="#ctx0" brushRef="#br0" timeOffset="24770.37">8625 7638 0,'36'0'31,"-19"0"-15,1 53 15</inkml:trace>
  <inkml:trace contextRef="#ctx0" brushRef="#br0" timeOffset="25113.59">8484 7867 0,'0'0'16,"141"-18"15,106-52 32,-441 123-17,141 0-46,36-18 0,17 0 16,-36-17-16,36 17 31,212-88 16,-212 18-47,35-18 16,-35 0-16,0 18 0</inkml:trace>
  <inkml:trace contextRef="#ctx0" brushRef="#br0" timeOffset="25396.19">8731 8008 0,'-35'124'31,"-53"-1"0,70-88-31,-35-17 47,141-18-16,353-212 47,-388 177-78</inkml:trace>
  <inkml:trace contextRef="#ctx0" brushRef="#br0" timeOffset="25677.94">9208 7726 0,'0'176'47,"0"-123"-32,0 0-15,0 18 0,0-1 16,-18 89-1,18-124 1,0-17-16,-35-18 16,35 17 15</inkml:trace>
  <inkml:trace contextRef="#ctx0" brushRef="#br0" timeOffset="25967.79">9507 7638 0,'0'0'0,"106"-18"47,-71 18-47,54 88 31,-72 212 32,-105-212-16,53-70-47,0-18 0,-1 0 15</inkml:trace>
  <inkml:trace contextRef="#ctx0" brushRef="#br0" timeOffset="26191.22">9366 8114 0,'-35'0'16,"141"0"-16,-177 0 0,89 0 31,211-35 0,-158 35-31,-1 0 0,1 0 16,105-36 15,-158 36-15</inkml:trace>
  <inkml:trace contextRef="#ctx0" brushRef="#br0" timeOffset="26448.49">9754 8061 0,'0'0'16,"0"18"-16,0 35 0,0 52 31,0 89 0,0-123 1,53-53-1,-18-107-15</inkml:trace>
  <inkml:trace contextRef="#ctx0" brushRef="#br0" timeOffset="26731.58">10283 7479 0,'0'0'0,"0"35"47,0 18-47,0 406 47,-88 105 15,88-582-31,0-87-15</inkml:trace>
  <inkml:trace contextRef="#ctx0" brushRef="#br0" timeOffset="27926.58">8467 6227 0,'0'-18'15,"17"18"48,1 0-63,35 0 15,264 18 32,213 34-15,-90-16 14,107-1-14,-176-35-1,-318 0-15,0 0-16,-1 0 0,178 0 46,-1 0-14,-176 0-32,335 0 62,-353 0-62,1 0 16,-1 0-16,71 0 31,211 0 16,-282 0-31,18 0-16,-17 0 0,158 0 62,-230 0 1</inkml:trace>
  <inkml:trace contextRef="#ctx0" brushRef="#br0" timeOffset="29396.73">5186 6156 0,'17'0'32,"1"0"-17,53 0 1,-18 0-16,352-35 47,54 35 0,-406 0-47,-18-36 0,-17 36 15,35 0 48,-18-17-1,-17 17-62,-1 0 0,-17-18 16,53 18-1,-35 0 1,-54 0 15,1 0-31</inkml:trace>
  <inkml:trace contextRef="#ctx0" brushRef="#br0" timeOffset="29858.86">6385 6050 0,'53'0'31,"0"18"-16,71-18 32,-89 0-31</inkml:trace>
  <inkml:trace contextRef="#ctx0" brushRef="#br0" timeOffset="31240.17">6244 5856 0,'0'35'46,"35"18"-30,212 53 47,-211-106-63,17 0 46,-71 159 17,-35-141-47,-106 193 15</inkml:trace>
  <inkml:trace contextRef="#ctx0" brushRef="#br0" timeOffset="33792.94">13917 5450 0,'0'-35'15,"-18"35"-15,-17 0 32,-53-17 15,53 17-32,-89 0 48,107 0-63,-19 0 0,19 0 15,-19 0-15,-52 17 32,71 1-32,-1-18 15,-35 35-15,18-35 16,-283 229 46,230-105-46,0 35 31,53 123 15,35-247-62,17 0 16,-17 1-16,0-1 16,53 88-1,-53-87 1,35-1-16,-17 0 15,229 89 32,18-18-15,-213-71-17,1-35-15,300 53 63,-212-53-48,106 35 32,-70-88-16,140-194 32,-299 230-63,17-1 16,-17-35-16,70-123 46,-88 140-46,0 1 0,35-18 16,-35 0 0,0-35-1,35 53-15,-35 17 0,0 0 16,0-17-16,0 17 16,-105-176 46,105 177-62,-106-54 47,35-52-16,36 123-31,17-18 16,-123-70 46,106 70-62,-18-17 16,-70-18 31,-1 36-16,53-36 0,-87 53 32,-19 0 31</inkml:trace>
  <inkml:trace contextRef="#ctx0" brushRef="#br0" timeOffset="35049.47">13212 7549 0,'0'0'0,"0"18"47,0 35-32,-18 0-15,-35 247 32,18-71-1,35-211-16,53-18 17,70-36-1,1 19 16,-89 17-32,-18 0 1,36 0 15</inkml:trace>
  <inkml:trace contextRef="#ctx0" brushRef="#br0" timeOffset="35336.07">13670 7973 0,'0'0'0,"-88"53"16,53 123 31,52-176-47,19 35 0,-19-35 15,18 0-15,54-105 63,-125 34-16</inkml:trace>
  <inkml:trace contextRef="#ctx0" brushRef="#br0" timeOffset="35806.99">13952 8008 0,'-70'53'31,"35"-18"0,35-17-31,0 0 31,52-18-31,37 52 32,-19 178-1,-70-160-31,0 1 15,-35 176 17,-230-335 30,248-159-15,34 247-47,19-36 16,-19 36-16,1 0 15,88 0 1,-89-17 0</inkml:trace>
  <inkml:trace contextRef="#ctx0" brushRef="#br0" timeOffset="36153.82">14129 7990 0,'53'0'46,"35"18"1,-70-18-47</inkml:trace>
  <inkml:trace contextRef="#ctx0" brushRef="#br0" timeOffset="36302.99">14252 8132 0,'0'0'0,"0"52"15,-35 54 17,35-70-17,18-36 1</inkml:trace>
  <inkml:trace contextRef="#ctx0" brushRef="#br0" timeOffset="36630.92">14817 7867 0,'-18'0'31,"-17"0"-31,-159 123 47,335 36 0,-71-106-16,-70 0-31,-53 18 31,1-36-15,-19-35 31,71-18-47</inkml:trace>
  <inkml:trace contextRef="#ctx0" brushRef="#br0" timeOffset="36831.39">14764 8043 0,'0'0'0,"35"0"15,106 0 32,-88 0-47,71-70 63</inkml:trace>
  <inkml:trace contextRef="#ctx0" brushRef="#br0" timeOffset="37231.5">15011 7691 0,'0'17'31,"0"36"-15,0-18 0,0 18-16,0-17 0,-18 334 62,18-335-62,0-17 31,35 0 1,54-54-1,-54-34 0</inkml:trace>
  <inkml:trace contextRef="#ctx0" brushRef="#br0" timeOffset="37383.94">15169 7990 0,'18'0'16,"17"0"0,54 18 30,-54 0-46,-35-1 16,0 36 0</inkml:trace>
  <inkml:trace contextRef="#ctx0" brushRef="#br0" timeOffset="37566.72">15346 8149 0,'-71'194'62,"71"-123"-31,0-54-15</inkml:trace>
  <inkml:trace contextRef="#ctx0" brushRef="#br0" timeOffset="37895.17">15910 8132 0,'0'-18'31,"-35"18"-31,-159 88 63,159 71-32,299-124 47,-228-53-78,-36-34 0</inkml:trace>
  <inkml:trace contextRef="#ctx0" brushRef="#br0" timeOffset="39185.53">14940 6421 0,'35'0'62,"89"0"-31,-89-18-31,106 18 32,-88 0-32,459 0 62,-459 0-46,0 0-16,-18 0 0,0 0 15,177 0 17,-18 18 15,-159-1-47,0-17 15,1 0-15,211 0 63,-230 0-63,19 0 0,-19 0 15,54 0 17,-1 0-17,1 0 16,-36 0 16</inkml:trace>
  <inkml:trace contextRef="#ctx0" brushRef="#br0" timeOffset="39566.54">16845 6227 0,'18'35'32,"52"35"-17,19 36 32,-72-106-47,1 106 47,-18-88-16,0 17-15,-35-35-16,-124 18 31</inkml:trace>
  <inkml:trace contextRef="#ctx0" brushRef="#br0" timeOffset="41125.25">3422 5750 0,'0'18'32,"18"-18"-17,158 35 17,36-35 14,-248 18-14</inkml:trace>
  <inkml:trace contextRef="#ctx0" brushRef="#br0" timeOffset="41340.72">3475 5980 0,'0'0'0,"35"0"47,106 0-16,-17 0 0,-124-18-15</inkml:trace>
  <inkml:trace contextRef="#ctx0" brushRef="#br0" timeOffset="41799.17">3528 5821 0,'-53'53'0,"35"-18"0,18 0 16,-35 1-16,0 69 31,17-69-15,18-1-16,0-17 0,0-1 15,0 1 16,0 17-31,18-35 16,35 0 0,17-17-1,89-36 32,-141 53-31,17-18-16,0 18 0,0 0 15,54-53 17,-72 53-32</inkml:trace>
  <inkml:trace contextRef="#ctx0" brushRef="#br0" timeOffset="42130.04">3387 6473 0,'17'0'32,"107"-35"-17,211-53 32,-317 88-47,17 0 16,-70 0 15</inkml:trace>
  <inkml:trace contextRef="#ctx0" brushRef="#br0" timeOffset="42381.93">3545 6615 0,'0'0'0,"300"-18"47,-212 194 16,-88-158-48,0 0 1,-35-18 0</inkml:trace>
  <inkml:trace contextRef="#ctx0" brushRef="#br0" timeOffset="42679.77">4304 5997 0,'0'18'31,"0"17"-31,-124 177 47,36-89-16,53-123 1</inkml:trace>
  <inkml:trace contextRef="#ctx0" brushRef="#br0" timeOffset="42880.11">4163 6350 0,'17'71'15,"-17"-36"1,36-35-16,-36 17 16,17-17-1</inkml:trace>
  <inkml:trace contextRef="#ctx0" brushRef="#br0" timeOffset="43060.13">4251 6368 0,'194'-159'62,"-123"141"-30,-36-52-17</inkml:trace>
  <inkml:trace contextRef="#ctx0" brushRef="#br0" timeOffset="43235.77">4604 5997 0,'0'106'62,"0"-71"-62,0 36 16,0 105 15,0-158-15,-36 35-1</inkml:trace>
  <inkml:trace contextRef="#ctx0" brushRef="#br0" timeOffset="43611.7">4463 6526 0,'-18'71'0,"124"-195"0,-230 513 63,160-725-63,69 672 47,-69-336-47,-19-36 15,1 1-15,17 17 16,-35-17-16,18 0 16,-106-36 31,70 71-47,-17 0 15,35 18 1,-18-18-1</inkml:trace>
  <inkml:trace contextRef="#ctx0" brushRef="#br0" timeOffset="45609.02">18203 6191 0,'53'-17'47,"-17"17"-47,175-36 47,-193 36-47,52 106 46,-70-53-46,0-18 16,36 54 0,-72-54-1,19 0 1,-36-35 0</inkml:trace>
  <inkml:trace contextRef="#ctx0" brushRef="#br0" timeOffset="45756.58">18327 6473 0,'0'0'15,"17"0"17,19 0-17,-1 0-15,71 0 63</inkml:trace>
  <inkml:trace contextRef="#ctx0" brushRef="#br0" timeOffset="46102.89">18274 6562 0,'0'0'0,"-35"53"16,35-18 15,123 124 32,-88-159-48,18 0-15,212-159 63,-248 141-63,54-70 31</inkml:trace>
  <inkml:trace contextRef="#ctx0" brushRef="#br0" timeOffset="46399.96">18891 6385 0,'0'0'16,"0"18"0,0 17-16,-17 124 31,17-124-16,-36 106 17,1-141-1,35-17-31,18-1 16,-1 18-1,-17-35 1,212-36 31,-177 54-47,1-19 15</inkml:trace>
  <inkml:trace contextRef="#ctx0" brushRef="#br0" timeOffset="46656.67">19226 6227 0,'0'0'0,"0"35"0,-17 35 16,17-34-16,0 211 62,17-283-31</inkml:trace>
  <inkml:trace contextRef="#ctx0" brushRef="#br0" timeOffset="47209.55">19473 6174 0,'0'141'32,"0"-88"-17,0 17 1,0 71 15,-35-105-31,-88-1 31,34-88 16,89 18-47,0-1 16,36 19 15,299-89 16,-212 88-31,-87-35-16,87-88 62,-123 159-15,-18 0-31,18 17-16,-17 88 31,17-87-31,-18-36 16,18 35-16</inkml:trace>
  <inkml:trace contextRef="#ctx0" brushRef="#br0" timeOffset="47515.29">20108 6103 0,'-17'53'31,"34"-106"-31,-34 159 0,17-71 0,-53 371 63,17-353-47,36-36-16,-52 1 15,34-18 1</inkml:trace>
  <inkml:trace contextRef="#ctx0" brushRef="#br0" timeOffset="47734.99">19703 6738 0,'176'0'46,"-123"0"-46,0 0 16,0 0-16,-18 0 16,-17 0-16,-1 71 47,-158 34-1</inkml:trace>
  <inkml:trace contextRef="#ctx0" brushRef="#br0" timeOffset="47907.7">19844 6914 0,'0'0'63,"0"0"-63,106 0 15,-1 0 32</inkml:trace>
  <inkml:trace contextRef="#ctx0" brushRef="#br0" timeOffset="48199.25">19844 6950 0,'0'0'16,"-106"123"15,71-105-31,35-1 16,0 19-16,0-19 15,53 1 1,17-18-1,1 0-15,17-18 0,-18 18 16,54-70 15</inkml:trace>
  <inkml:trace contextRef="#ctx0" brushRef="#br0" timeOffset="58328.21">7214 9190 0,'0'-35'16,"-35"35"46,17 0-46,-17 17 0,0 1-1,35 17-15,-35 0 16,17 1-16,-70 140 47,88-70-16,0-88-31,17 52 31,19-35 32,-19-35-48,19 0 1,16 0 0</inkml:trace>
  <inkml:trace contextRef="#ctx0" brushRef="#br0" timeOffset="58720.96">7408 9384 0,'18'0'31,"17"0"-15,1 0-16,-1 0 16,-18 0-16,1 0 15,17 0 1,-17 0-16,-18 35 15,0 0 1,-53 195 15,35-213-31,-17 54 47</inkml:trace>
  <inkml:trace contextRef="#ctx0" brushRef="#br0" timeOffset="58891.91">7708 9543 0,'159'-53'63,"-124"53"-63,-229 53 0,476-142 47</inkml:trace>
  <inkml:trace contextRef="#ctx0" brushRef="#br0" timeOffset="59087.96">7761 9631 0,'0'-18'32,"0"36"-32,35-18 0,-17 0 15,17 0-15,71-35 32,-53-18-17</inkml:trace>
  <inkml:trace contextRef="#ctx0" brushRef="#br0" timeOffset="59328.05">8096 9296 0,'0'0'16,"0"17"-16,0 1 15,-53 370 48,53-353-63,0-17 15,-35 17-15,35-17 16</inkml:trace>
  <inkml:trace contextRef="#ctx0" brushRef="#br0" timeOffset="59577.52">8273 9366 0,'0'36'31,"0"193"16,-18-194-47,18 0 15,-18 18-15,18-17 16,-17-1 15</inkml:trace>
  <inkml:trace contextRef="#ctx0" brushRef="#br0" timeOffset="60019.66">8731 9278 0,'-35'88'32,"-159"71"15,141-141-16,71-18 16,35 0-32,52 53 32,-69-53-31</inkml:trace>
  <inkml:trace contextRef="#ctx0" brushRef="#br0" timeOffset="60258.4">8925 9208 0,'-17'17'16,"17"18"0,0 1-16,-18-1 0,18 18 15,0 17 1,-35-17-16,35-17 31,-18 17 0</inkml:trace>
  <inkml:trace contextRef="#ctx0" brushRef="#br0" timeOffset="60423.7">8872 9490 0,'36'-18'31,"-19"18"-16,54 0 1,-195 18-16,265-36 63</inkml:trace>
  <inkml:trace contextRef="#ctx0" brushRef="#br0" timeOffset="60717.87">8661 9666 0,'-36'88'31,"72"-176"-31,-72 229 47,125-106-16,105-52 32,-194-18-63,35 17 15</inkml:trace>
  <inkml:trace contextRef="#ctx0" brushRef="#br0" timeOffset="60996.73">9278 9278 0,'71'35'16,"17"106"15,-53-105-15,-282 387 46,194-423-46</inkml:trace>
  <inkml:trace contextRef="#ctx0" brushRef="#br0" timeOffset="61400.03">8167 9966 0,'-18'53'31,"-35"-35"-31,36 17 16,-142 194 31,106-194-16</inkml:trace>
  <inkml:trace contextRef="#ctx0" brushRef="#br0" timeOffset="61538.47">8096 10231 0,'141'0'47,"-88"88"0</inkml:trace>
  <inkml:trace contextRef="#ctx0" brushRef="#br0" timeOffset="61774.58">7532 10530 0,'0'0'0,"17"0"32,54 0-1,0 0-31,17 0 0,-18 0 15,1 0-15,105-17 32,-140-1-32,-19 18 15,-17-17-15</inkml:trace>
  <inkml:trace contextRef="#ctx0" brushRef="#br0" timeOffset="62001.84">8079 10495 0,'-53'141'47,"106"-282"-47,-106 318 0,17-36 47,19-106-31</inkml:trace>
  <inkml:trace contextRef="#ctx0" brushRef="#br0" timeOffset="62216.8">8343 10460 0,'0'35'32,"-35"-17"-32,17 17 15,1 0-15,-177 159 47,176-194-31</inkml:trace>
  <inkml:trace contextRef="#ctx0" brushRef="#br0" timeOffset="62416.83">8326 10583 0,'70'53'47,"-193"-106"-47,334 106 31</inkml:trace>
  <inkml:trace contextRef="#ctx0" brushRef="#br0" timeOffset="62581.57">8784 10283 0,'0'212'78,"0"-424"-62,-17 459-16,-19-229 0,1 17 0,-89 36 31</inkml:trace>
  <inkml:trace contextRef="#ctx0" brushRef="#br0" timeOffset="62811.97">8502 10707 0,'0'35'31,"70"36"0,-34 17-15,-54 35 15,-141-35 16</inkml:trace>
  <inkml:trace contextRef="#ctx0" brushRef="#br0" timeOffset="64693.18">12753 8961 0,'53'0'78,"0"0"-62,123 0 0,-52 0-16,1375 158 78,-1287-158-78,934 106 62,-1058-106-46,424 88 31,-459-70-47,158-18 47,-69 0-16,-72 35 0,-105-35 47,-36 0-78</inkml:trace>
  <inkml:trace contextRef="#ctx0" brushRef="#br0" timeOffset="65462.7">13547 9631 0,'17'0'47,"248"-18"-16,-142 18-31,18 0 0,-52 0 16,-36 0-16,-18 53 63,-88 0-63,-18 18 15,18-19-15,1 1 16,-19 89-1,0-72 32,124-88-15,-17-34-32</inkml:trace>
  <inkml:trace contextRef="#ctx0" brushRef="#br0" timeOffset="65616.28">14199 9807 0,'18'0'15,"-36"0"-15,230 177 63,-194-177-63,-18 17 15,-36-17 1</inkml:trace>
  <inkml:trace contextRef="#ctx0" brushRef="#br0" timeOffset="65795.52">14182 10019 0,'0'141'31,"0"-282"-31,-18 317 16,18-140-16,-35-1 15,-53 53 1,70-88-16,0 35 16</inkml:trace>
  <inkml:trace contextRef="#ctx0" brushRef="#br0" timeOffset="65996.5">13970 10389 0,'18'0'47,"105"0"-32,-88 0 1,1 0-16,34-17 16,-52 17-1,17 0-15,-35-18 16,35 18-16,-35-35 15</inkml:trace>
  <inkml:trace contextRef="#ctx0" brushRef="#br0" timeOffset="66315.22">14446 9948 0,'0'-17'16,"0"34"-16,230-105 31,-89 88 47,-177 229-31,1-158-47,35-36 16,-35 1-16,35-19 16,-18-17-1</inkml:trace>
  <inkml:trace contextRef="#ctx0" brushRef="#br0" timeOffset="66543.96">14817 10107 0,'105'-35'31,"107"-18"16,-194 53-32,17-35 1</inkml:trace>
  <inkml:trace contextRef="#ctx0" brushRef="#br0" timeOffset="66755.46">15222 9825 0,'0'176'93,"0"-140"-93,0-248 0,0 459 0,18-124 47</inkml:trace>
  <inkml:trace contextRef="#ctx0" brushRef="#br0" timeOffset="67059.17">15099 10231 0,'0'0'0,"0"17"15,-35 18-15,35 1 0,0-1 16,-53 212 15,53-212 0,17-35-15,19 0-16,-19 0 16,89-17 15,-71 17-31,1-36 0,17 36 15,52-17 17,-69 17 15,-19-36-32</inkml:trace>
  <inkml:trace contextRef="#ctx0" brushRef="#br0" timeOffset="68557.89">17286 10724 0,'-35'0'16,"35"-35"31,0 18-32,17-72 16,-17 72-31,36-283 32,-19 88 15,-17 177-47,0-36 62,-229 283 16,176-159-62,53-35 15,106-54 32</inkml:trace>
  <inkml:trace contextRef="#ctx0" brushRef="#br0" timeOffset="68814.36">17374 9984 0,'-141'88'15,"282"-176"-15,-105 141 32,-36-36-32,194 107 62,-194-107-62,70 19 31,-35-36-15,1 0-16</inkml:trace>
  <inkml:trace contextRef="#ctx0" brushRef="#br0" timeOffset="69202">19015 10142 0,'17'18'31,"-17"35"-15,0 229 31,0-158-16,0-89-31</inkml:trace>
  <inkml:trace contextRef="#ctx0" brushRef="#br0" timeOffset="69787.61">17286 11307 0,'0'0'0,"0"-36"0,0 72 62,0 69-46,-35 354 31,0-300-16,35-142-31,-18-52 47</inkml:trace>
  <inkml:trace contextRef="#ctx0" brushRef="#br0" timeOffset="70047.58">17039 11748 0,'0'35'16,"0"106"15,35-106-31,-17 0 0,17 1 16,-17-19-16,35 19 31,-35-36-31,-18 35 16,17-35-1,18-35-15,-35-1 16</inkml:trace>
  <inkml:trace contextRef="#ctx0" brushRef="#br0" timeOffset="70231.38">17445 11836 0,'-35'123'47,"-1"-88"-47,107-229 0,-71 230 0,-71 158 0,71-159 16,-106 177 46</inkml:trace>
  <inkml:trace contextRef="#ctx0" brushRef="#br0" timeOffset="71078.56">19121 11624 0,'0'0'0,"0"-18"16,-36 18-1,-17 0 1,-52 71 15,34 17-15,18 18 15,124 53 16,-54-159-47,160 17 62,-124-70-46,35-158 62,-88 176-78,0-1 16,0 1-1,-53 0 1,0-1 0,18 36-1,-1-17 17,19 17-32</inkml:trace>
  <inkml:trace contextRef="#ctx0" brushRef="#br0" timeOffset="72290.09">21237 9984 0,'0'0'0,"0"-18"16,0 0 15,0 36 16,0 35-47,0 17 16,0 19-16,0 16 15,-70 936 32,70-900-31,-71-17-16,71-18 15,-18 176 17,-17-229 14,53-53 17,17 0-47,18 0-16,18 0 15,123 0 1,1058 247 31,-1093-212-32,-1 18-15,-16-53 16,299 88 0,-389-88-1,-16 0-15,-1 0 16,36 0 31,-71-35-32,-36-18 1</inkml:trace>
  <inkml:trace contextRef="#ctx0" brushRef="#br0" timeOffset="72810.63">24059 10848 0,'0'-18'32,"-17"18"-17,-1-53 17</inkml:trace>
  <inkml:trace contextRef="#ctx0" brushRef="#br0" timeOffset="75349.74">23971 10336 0,'0'-35'16,"-17"35"30,-36-18-14,17 18-17,-34-17 17,-54-18-1,-123 35 31,212 0-46,18 17-16,-19-17 16,36 18-1,-158 52 32,140-52-47,-17 0 16,-18 17-1,17-17 1,1 17 0,-35 0 15,-107 106 31,124-141-46,53 18-16,-35-18 0,-18 53 31,-18-36 0,-70 107 32,88-89-63,36 0 16,-36 18-1,18-17 1,-1-1-1,1 0 1,0-17 0,17 17-1,-17-17 1,17 17 0,-105 89 30,-18 70 17,123-194-63,18 35 16,-35-18-1,35 36 1,-159 89 46,159-107-46,-18-35-16,18 17 16,-35 1-1,-88 35 32,87-53-31,36 18-16,-35-18 15,0 35 1,17-35 0,-17 0-1,-18 18 32,35-18-47,-35 0 31,36 0 32,52 0-48,36-89-15</inkml:trace>
  <inkml:trace contextRef="#ctx0" brushRef="#br0" timeOffset="75844.14">21378 10936 0,'53'0'31</inkml:trace>
  <inkml:trace contextRef="#ctx0" brushRef="#br0" timeOffset="76011.38">21872 11077 0,'0'0'0,"36"0"15,-19 0-15</inkml:trace>
  <inkml:trace contextRef="#ctx0" brushRef="#br0" timeOffset="76146.87">22366 11148 0,'53'35'31</inkml:trace>
  <inkml:trace contextRef="#ctx0" brushRef="#br0" timeOffset="76318.36">22948 11218 0,'71'0'47,"-18"0"-47,-230-70 0,407 140 0</inkml:trace>
  <inkml:trace contextRef="#ctx0" brushRef="#br0" timeOffset="76411.75">23442 11271 0,'-494'-53'0,"988"106"0,-459-53 15,71 18 48</inkml:trace>
  <inkml:trace contextRef="#ctx0" brushRef="#br0" timeOffset="76558.92">24024 11289 0,'0'0'0,"106"0"63</inkml:trace>
  <inkml:trace contextRef="#ctx0" brushRef="#br0" timeOffset="76707.72">24359 11307 0,'36'0'32,"-72"0"-32,89 0 0,-88 0 62,0-18-62</inkml:trace>
  <inkml:trace contextRef="#ctx0" brushRef="#br0" timeOffset="78111.52">20091 10848 0,'-18'0'16,"18"-18"31,18 18-32,88-17 1,-54 17 0,-16 0-16,-1 0 15,0 0-15,18 0 31,-53 17-15,-106 89 31,89-71-47,-1 54 62</inkml:trace>
  <inkml:trace contextRef="#ctx0" brushRef="#br0" timeOffset="78411.41">20549 10672 0,'0'70'31,"0"54"1,0 52-1,-35-158-16,35 17-15,0-18 16,0-34 31</inkml:trace>
  <inkml:trace contextRef="#ctx0" brushRef="#br0" timeOffset="78710.12">20567 10724 0,'88'0'32,"-53"0"-17,1 0-15,-19 0 0,36 0 47,-194 177 0,141-142-47,-35-17 16,0 35-1</inkml:trace>
  <inkml:trace contextRef="#ctx0" brushRef="#br0" timeOffset="78929.66">20743 10777 0,'53'0'31,"-17"0"-16,16 0-15,-16 0 16,17 0 0,-106 53 15</inkml:trace>
  <inkml:trace contextRef="#ctx0" brushRef="#br0" timeOffset="79147.2">20549 11112 0,'0'0'15,"36"0"17,281-123 30,-299 123-62</inkml:trace>
  <inkml:trace contextRef="#ctx0" brushRef="#br0" timeOffset="79382.78">20849 10971 0,'-53'71'31,"53"-53"-31,-17 52 31,17-35-15,0 1-16,0-19 31,-18-17-15</inkml:trace>
  <inkml:trace contextRef="#ctx0" brushRef="#br0" timeOffset="79635.64">20673 11218 0,'0'0'0,"-18"36"0,18-1 16,0-17-1,18-18 1,282-106 31,-283 106-31,-17-18-16,18 18 0,-18 53 78</inkml:trace>
  <inkml:trace contextRef="#ctx0" brushRef="#br0" timeOffset="91422.33">22895 5486 0,'-35'0'0,"0"-53"16</inkml:trace>
  <inkml:trace contextRef="#ctx0" brushRef="#br0" timeOffset="92425.93">21855 5168 0,'35'-17'31,"0"17"31,124 52-30,-106-52-32,0 36 15,0-1-15,52 53 32,-69-70-32,-19 17 15,19-17-15,-36 17 16,141 283 15,-88-266-31,17 407 78,-70-406-78,0 0 16,18 511 46,-18-493-62,0-1 16,-53 72 0,-88 175 15,106-141 0,17-158 16,36-71-31</inkml:trace>
  <inkml:trace contextRef="#ctx0" brushRef="#br0" timeOffset="92942.59">22842 6632 0,'53'0'63,"18"0"-63,440-106 47,-405 106-47,194-35 47,-282 35-47,105-18 47</inkml:trace>
  <inkml:trace contextRef="#ctx0" brushRef="#br0" timeOffset="93201.06">24183 6209 0,'53'-18'31,"0"18"-16,-18-35-15,18 35 0,0 0 16,70-18 0,124-70 46,-282 88-46</inkml:trace>
  <inkml:trace contextRef="#ctx0" brushRef="#br0" timeOffset="93405.56">24553 6138 0,'-53'141'47,"106"-282"-47,-123 388 16,35-141 46</inkml:trace>
  <inkml:trace contextRef="#ctx0" brushRef="#br0" timeOffset="93595.8">24730 6227 0,'0'52'31,"0"125"1,0-142-32,0-17 15,-18 17-15,-17 0 16,-18 1-1</inkml:trace>
  <inkml:trace contextRef="#ctx0" brushRef="#br0" timeOffset="93797.69">24448 6650 0,'0'0'31,"17"0"-15,248-71 31,-89 36-16,-176 17-31,35 1 16</inkml:trace>
  <inkml:trace contextRef="#ctx0" brushRef="#br0" timeOffset="93967.51">24959 6438 0,'106'-53'31,"-212"106"-31,476-247 63</inkml:trace>
  <inkml:trace contextRef="#ctx0" brushRef="#br0" timeOffset="94228.65">25347 6209 0,'-18'88'31,"-34"247"32,52-317-47</inkml:trace>
  <inkml:trace contextRef="#ctx0" brushRef="#br0" timeOffset="94801.07">25964 5944 0,'0'18'0,"0"17"16,0 0-16,0-17 15,-17 17-15,-1 54 16,-88 69 31,71-122-16</inkml:trace>
  <inkml:trace contextRef="#ctx0" brushRef="#br0" timeOffset="94954.11">25859 6279 0,'0'89'15,"53"-54"48</inkml:trace>
  <inkml:trace contextRef="#ctx0" brushRef="#br0" timeOffset="95105.48">26035 6297 0,'0'0'0,"0"-18"0,265-70 78,-265 53-62</inkml:trace>
  <inkml:trace contextRef="#ctx0" brushRef="#br0" timeOffset="95352.41">26388 5997 0,'0'0'0,"0"35"47,-18 54-31,18-36-16,-18 0 15,18-1-15,0 1 16,-52 88 31</inkml:trace>
  <inkml:trace contextRef="#ctx0" brushRef="#br0" timeOffset="95600.3">26688 5838 0,'0'106'32,"0"-70"-32,0 16 0,0 1 15,0 0-15,-36 53 32,-52-35-17</inkml:trace>
  <inkml:trace contextRef="#ctx0" brushRef="#br0" timeOffset="95776.78">26370 6385 0,'-18'212'46,"18"-177"-46,0-17 0,0 0 16,0 52 15</inkml:trace>
  <inkml:trace contextRef="#ctx0" brushRef="#br0" timeOffset="96100.3">26776 6368 0,'0'35'15,"0"-17"-15,0 17 0,0 0 16,-53 142 15,18-142-15,-71 0-1,35-35 1,54-159 62,316 89-62</inkml:trace>
  <inkml:trace contextRef="#ctx0" brushRef="#br0" timeOffset="110204.45">27499 5838 0,'18'0'47,"17"0"-47,-17 0 16,87 0-1,-34 0 17,-53 0-17,17 18 48</inkml:trace>
  <inkml:trace contextRef="#ctx0" brushRef="#br0" timeOffset="110471.97">27481 6085 0,'0'0'0,"36"0"63,-1-17-63,0 17 15,124-88 32,-159 70-31</inkml:trace>
  <inkml:trace contextRef="#ctx0" brushRef="#br0" timeOffset="110887.43">27534 5927 0,'0'0'16,"-70"158"-1,-36 54 48,106-177-48,18-35 17,17 0-32,0 0 15,106-35 1,53-35 15,-158 70 0</inkml:trace>
  <inkml:trace contextRef="#ctx0" brushRef="#br0" timeOffset="111245.79">27323 6579 0,'0'0'16,"0"36"0,17-36 30,54 0-30,458-89 47,-494 72-63,-17 17 15,17 0-15,18-71 31</inkml:trace>
  <inkml:trace contextRef="#ctx0" brushRef="#br0" timeOffset="111757.33">28399 5733 0,'53'0'31,"-36"0"-31,1 0 16,193 17 46,-211 19-46,-35 87 31,-71-35-16,89-17 0,17-36-15,0-17-1,247-71 48,-159 17-48,-71 1 1</inkml:trace>
  <inkml:trace contextRef="#ctx0" brushRef="#br0" timeOffset="112185.52">28822 6085 0,'0'0'0,"0"36"16,0-19-16,-35-17 16,35 36-16,0 17 15,-159 123 48,141-158-63,1-18 0,-19 35 15,19-35 1,-1 0 15,53-18 1,71 1-1,18-36-16,17 17 32</inkml:trace>
  <inkml:trace contextRef="#ctx0" brushRef="#br0" timeOffset="112530.8">28734 6473 0,'-18'89'31,"36"-178"-31,-71 248 15,176-88 64,-105-71-79,17 0 15,124-53 32,-124 35 0</inkml:trace>
  <inkml:trace contextRef="#ctx0" brushRef="#br0" timeOffset="113639.82">24377 7461 0,'0'0'0,"35"0"62,1 0-62,122 0 31,407-53 16,-142 53-16,741-70 32,-1023 70-47,0 0-16,1 0 15,934 0 48,-865 0-48,-123 0-15,-17 0 0,17 0 16,88 0 15,-123 0-31,0 0 0,0 0 16,18-36-16,335 1 62,-371 35-62,-18-17 16,19 17 31,-124 0-16</inkml:trace>
  <inkml:trace contextRef="#ctx0" brushRef="#br0" timeOffset="114466.9">24888 7955 0,'18'0'16,"-18"35"31,18 71-16,35 0 16,17-53-16,-17-53-31,0 0 0,0-35 16,106-36 15,-159 36-31,17 35 16,-17-35-16,0 70 62,0-17-46,-35 34-1,-35 195 17,-1-88-1</inkml:trace>
  <inkml:trace contextRef="#ctx0" brushRef="#br0" timeOffset="114662.42">25100 8661 0,'35'0'47,"124"-89"-16,18 19 1,-107-54-1</inkml:trace>
  <inkml:trace contextRef="#ctx0" brushRef="#br0" timeOffset="114911.2">25612 8061 0,'-18'18'0,"36"-36"0,-18 53 31,0 53-15,35 230 31,-35-283-32,0 0-15,0 1 16,18-36 15</inkml:trace>
  <inkml:trace contextRef="#ctx0" brushRef="#br0" timeOffset="115139.65">26017 8114 0,'0'35'47,"0"0"-47,0 1 15,-123 158 32,88-159-31</inkml:trace>
  <inkml:trace contextRef="#ctx0" brushRef="#br0" timeOffset="115303.47">25929 8414 0,'18'35'31,"17"18"-31,-35-35 32,-53-124-32</inkml:trace>
  <inkml:trace contextRef="#ctx0" brushRef="#br0" timeOffset="115450.5">26017 8378 0,'36'0'15,"-36"-17"1,17 17-16,1-35 16,52 17-1,-17-88 17</inkml:trace>
  <inkml:trace contextRef="#ctx0" brushRef="#br0" timeOffset="115645.71">26229 8114 0,'35'0'32,"-70"0"-32,70 18 15,-35-1-15,0 18 0,-17 265 78,34-300-62,-17-35 0</inkml:trace>
  <inkml:trace contextRef="#ctx0" brushRef="#br0" timeOffset="115845.81">26458 8008 0,'0'88'31,"36"142"0,-19-19 1,-17-176-32,0 1 15,0-19 1,0-34-1</inkml:trace>
  <inkml:trace contextRef="#ctx0" brushRef="#br0" timeOffset="116062.24">26705 8043 0,'53'-17'31,"-18"-1"-31,-17 18 16,35-35 0,35-36 31</inkml:trace>
  <inkml:trace contextRef="#ctx0" brushRef="#br0" timeOffset="116212.33">26935 7973 0,'-71'194'47,"142"-388"-47,-142 423 0,71-211 16,-35-1-16,17 72 47</inkml:trace>
  <inkml:trace contextRef="#ctx0" brushRef="#br0" timeOffset="116896.5">27040 8149 0,'0'0'0,"0"106"62,0-88-46,-88 105 31,53-88-16,123-70 47,-53 35-78,18 0 47,-176 282 15,17-211-30,124-89 14,35-17-30,-36 35-16,19-18 16,210-17 46,-210 35-62,-1 0 0,18 0 16,0-18-16,0 18 15</inkml:trace>
  <inkml:trace contextRef="#ctx0" brushRef="#br0" timeOffset="117188.21">27958 7938 0,'0'35'16,"0"18"-16,0 105 31,0 72 16,0-195-47,0 0 15,0 1 1,17-54 15</inkml:trace>
  <inkml:trace contextRef="#ctx0" brushRef="#br0" timeOffset="117579.19">28293 8132 0,'106'-89'31,"-71"89"-31,0-17 16,0 17-16,1 0 15,-19 0 1,19 106 31,-36-18-32,0-53-15,0 0 16,0-17-16,0 17 16,0 53 31,-18-70-32</inkml:trace>
  <inkml:trace contextRef="#ctx0" brushRef="#br0" timeOffset="117861.01">28998 7973 0,'0'53'31,"0"-18"-31,0 0 0,0 18 16,0 0-16,0 53 31,-35 17-15,17-52 15,18-53-16</inkml:trace>
  <inkml:trace contextRef="#ctx0" brushRef="#br0" timeOffset="118064.56">29139 8202 0,'89'-88'31,"-178"176"-31,231-229 32,-90 88-32</inkml:trace>
  <inkml:trace contextRef="#ctx0" brushRef="#br0" timeOffset="118436.16">29369 7973 0,'0'0'31,"53"0"0,-18 0 16,-35 17-31,0 1-16,0 17 15,0 18-15,0 18 31,0-36-31,0 0 0,-35 1 16,35 17-16,0-18 16,-18 124 31,18-142-16,0 54 0,-35-71-15</inkml:trace>
  <inkml:trace contextRef="#ctx0" brushRef="#br0" timeOffset="135137.49">22278 1358 0,'0'-17'1657,"0"-19"-1657,0 19 15,-71-1 16,18 18 1,36 0-17,-18 0 1,17 18 0,0 17-1,18-17 1,0-1-16,0 54 47,124 70-16,-107-123-31,-17-1 16,53 18-16,-53-17 15,0 70 1,0-52-16,0-1 15,-17 18-15,-1-18 16,-70 18 0,-89-88 31,177 17-32,-52 0-15,52-17 16,0-18-16,0-17 31,0 34-31,35 19 0,0-19 16,0 36-16,71-17 31,123 17 16,-211 0-32,0 0-15,17 0 0,0 0 16,18 0 0,-35 0-16</inkml:trace>
  <inkml:trace contextRef="#ctx0" brushRef="#br0" timeOffset="135461.79">22648 1482 0,'0'0'0,"-70"0"32,-107 229-1,160-176-15,17-18-16,0 0 0,0 1 15,0-19-15,17-17 16,36 18-1,-35-18-15,0 0 16,17 0-16,-18-53 16,54-70-1,-53 34 48</inkml:trace>
  <inkml:trace contextRef="#ctx0" brushRef="#br0" timeOffset="136127.47">23036 1640 0,'-53'0'31,"-52"142"0,87-19 16,71-123-47,-35 0 16,-1 0-16,18 0 15,36-265 48,-18 248-47,247-18 46,-283 70-31,-105 229 16,88-228-47,-35 17 16,35-18-16,-35-18 15,-36 36 1</inkml:trace>
  <inkml:trace contextRef="#ctx0" brushRef="#br0" timeOffset="136395.07">23107 2099 0,'35'35'15,"-17"-35"-15,17 0 16,-17 18-16,17 105 47,-176 19-16,-18-107-15,89-35-16</inkml:trace>
  <inkml:trace contextRef="#ctx0" brushRef="#br0" timeOffset="137195.4">21431 2152 0,'159'18'31,"0"-18"-15,652 141 30,-670-71-46,0-70 0,-35 53 16,-18-53-16,1 18 16,16-18-1,-69 0 1,-1 0-16,0 0 0,-17 0 16,105-353 30,-52-247-14,-71 318 15,0 106-16,-282-107 31,246 266-46,1-18-16,-18 17 16,-17-17-16,-107-18 15,-281 17 32,299 72-31,53-1-16,0 0 15,18 1-15,-212 105 32,212-88-32,53-18 15,-1 35-15,1 1 16,0 335 15,0-336-15,35-17-16,0 18 0,17 35 15,371 458 32</inkml:trace>
  <inkml:trace contextRef="#ctx0" brushRef="#br0" timeOffset="163125.24">9860 13194 0,'-35'0'63,"17"0"-32,-17 0-15,-18 18-1,0 17 1,18 18 0,0 0 15,35-18-31,0 0 15,17 71 32,71-18-15,-52-88-32,-19 0 15,1 0-15,0 0 16,105 0 31,-17-141 15,-88 123-62,-18 1 0,0-18 16,0 17-16,-18-88 62,-123 36-15,105 70-31,1 0-1,18 0 17</inkml:trace>
  <inkml:trace contextRef="#ctx0" brushRef="#br0" timeOffset="164895.62">9631 15610 0,'-18'0'78,"-17"0"-62,17 0-16,-35 18 31,36-18-31,-1 35 0,-17-17 16,35 0-1,-18-18 1,18 35-16,0 18 16,0-36-1,0 54 1,0-53-1,71 123 48,-36-141-47,36 0 30,-36 0-30,18 0 0,-18-36-1,53-34 32,-53 70-31,-35-18-16,0-35 15,0 36-15,0-36 32,0 35-32,-17 1 15,17-19 1,-35 36 0,-36-70 30,53 70-46,-17 0 16,17 35-16,-17-35 16</inkml:trace>
  <inkml:trace contextRef="#ctx0" brushRef="#br0" timeOffset="166497.12">13494 12912 0,'0'-18'31,"-18"18"-15,-52 0 30,52 0-46,0 0 16,-17 0-16,35 35 0,-71 54 31,71-72-15,-35 1-16,35 17 0,0-17 16,18 88 30,17-71-46,0-18 0,-17-17 16,0 36-16,-1-36 16,160-18 31,-107 0-16,18-105 0,-158-36 32,70 106-48,-35 53-15,17 0 31,0 18-15,18 17 0,-35-17-16</inkml:trace>
  <inkml:trace contextRef="#ctx0" brushRef="#br0" timeOffset="167365.26">13511 14658 0,'-17'0'47,"-1"0"-16,-88 0 1,106 18-17,-53-18-15,53 35 16,-35-18-16,35 19 0,-18 34 31,18-52-31,0 0 16,0 17-16,18 18 15,88 70 17,0-105-1,-71-18-15,-17 0-16,-1 0 15,19 0-15,16-88 31,-34 52-31,17-17 0,-35 18 0,18 0 16,-18 17 0,0-35 15,-35 18-31,17 35 0,-17 0 16,17 0-16,-17 0 15,-124 35 16</inkml:trace>
  <inkml:trace contextRef="#ctx0" brushRef="#br0" timeOffset="168334.97">13176 16775 0,'-35'0'31,"17"0"0,-35 123 32,53-105-63,0-1 0,0 1 16,18 35-1,0-53 1,-18 18-1,70-18 32,1 35-15,-18-35-17,0 0 1,0-53 31,-53 18-32,17 35-15,-17-36 16,35-34 15,-35 52-15,0-35 15,-52-17 0,-90-1 32</inkml:trace>
  <inkml:trace contextRef="#ctx0" brushRef="#br0" timeOffset="169996.24">16880 14676 0,'0'-36'0,"0"19"31,0-1 0,-35 18 1,0 0-17,0 0 1,17 0-16,0 53 16,-70 17-1,70-34 1,18 17-1,-35 0 1,53 17 15,35 18 1,-53-70-32,53-18 15,-36 0-15,36 0 31,-35 0-31,17 0 0,-17 0 0,-1 0 16,19 0 0,-1 0 15,53-53 0,-88 18-15,35-1-16,-35 19 15,18-124 32,-18 123-31,0 0 0,0-34 15,-53 52-16,-35-36 1</inkml:trace>
  <inkml:trace contextRef="#ctx0" brushRef="#br0" timeOffset="171763.44">9931 13494 0,'35'0'46,"0"0"-46,124 0 32,35 0-1,212 0 0,-106 0 0,141 0 32,-36 0-16,-352 0-32,-18-18-15,1 18 0,-1 0 16,53 0 0,-53 0-1,1 0-15,17 0 0,-18 0 16,88-35 15,-87 17-15,17 18-16,-18 0 15,0-35-15,0 35 16,389-18 31,-283-17-16,-35 17 0,-71 18-15,0 0 0,-17 0-1,35 0 32,-36 0-31,-87-35 46</inkml:trace>
  <inkml:trace contextRef="#ctx0" brushRef="#br0" timeOffset="172923.04">9913 13388 0,'18'0'79,"-18"35"-79,88-17 31,88 70 0,389 177 47,-512-230-78,35 18 0,600 282 78,-565-264-62,-70-36-16,-18 0 16,1 0-16,105 36 31,-88-36-31,17 0 15,-34-17-15,-1 17 0,318 106 79,-318-88-79,0-53 15,0 36-15,18-36 0,141 70 63,-158-35-48,-19-35 1,19 0 0,-1 18-1,-17-18 1,-1 0 15,18 18 0,18 17 47,-35-35-78,17 0 16,-35-18 31</inkml:trace>
  <inkml:trace contextRef="#ctx0" brushRef="#br0" timeOffset="174678.18">10072 13564 0,'0'53'63,"0"-18"-48,35-17-15,18 88 31,-18-71-31,1 1 16,16 16-16,160 142 31,159 89 16,-301-248-31,-17 18-16,0-18 0,-18 0 15,124 107 1,-71-90 0,-17-16-16,17 17 15,229 141 17,-228-88-17,-54-71-15,0 18 0,36-18 16,-18 18-1,352 264 32,-352-281-47,-17 17 16,-1-18-16,176 159 31,-122-124-15,17 107 15,35 70 16,-71-141-16,18 141 32,-35-177-16,-35 1-1,-36-71-30,-17-18 0,-53-52-16</inkml:trace>
  <inkml:trace contextRef="#ctx0" brushRef="#br0" timeOffset="175780.33">9825 15804 0,'17'-17'16,"36"-18"-1,-17-18 1,34 17-16,-17-34 16,18-18-16,387-212 47,54-18-16,-459 265-31,17 18 15,-34-18-15,87-53 32,-88 89-32,18-19 15,0 1-15,35-18 16,177-123 15,-159 70 0,70 18 16,36-53-15,-89 17-1,124-123 47,-17 106-47,-107 71 0,-70 52-31,0 18 0,-18-53 16,18 35 0,-18 18 15,-35-17-15,124-19-1,-89 1 1,-17-18 15,-71 53-15,-35 36-16,-1-1 15</inkml:trace>
  <inkml:trace contextRef="#ctx0" brushRef="#br0" timeOffset="176716.3">9807 15769 0,'18'0'15,"370"-70"32,388-160-15,-600 195-17,-34 0-15,-19-1 0,0 1 16,477-212 46,-512 194-62,89 0 16,105-52 15,-141 69 16,36 1-16,34-18 16,-176 53-31,142-53 31,-124 53-16,35-17 31</inkml:trace>
  <inkml:trace contextRef="#ctx0" brushRef="#br0" timeOffset="177729.36">9719 15928 0,'18'0'16,"-1"0"-16,71 53 31,-35-18-31,18-17 0,0 35 16,17 0-16,459 176 47,-89-88-16,-334-106-31,-1 1 15,1-36-15,-19 52 16,-16-52-16,352 89 47,-53 17 15,-335-106-62,-18 0 16,18 0-16,-18 35 16,106-18 31,-88 19-32,-18-36-15,-17 0 16,17 17 15,124 19 16,-53-1-16</inkml:trace>
  <inkml:trace contextRef="#ctx0" brushRef="#br0" timeOffset="179101.34">13864 13194 0,'35'0'63,"1"0"-48,70 70 1,-18-34-16,194 122 16,635 283 30,-705-335-30,-106-70-16,-36-1 16,18 0-16,106 53 31,-141-52-31,0-19 16,18 19-16,-18-1 15,35 18 1,-35-36-16,176 107 47,-176-89-32,18-35-15,-18 53 16,0-53-16,17 53 62,-35-35-62,-17-18 47,-18 35 0,-53-35-31</inkml:trace>
  <inkml:trace contextRef="#ctx0" brushRef="#br0" timeOffset="180097.85">13882 14817 0,'0'0'0,"-18"0"0,-17 0 15,0 0-15,17-18 32,53 18 15,36 0-47,35 0 15,35 18-15,194-18 16,670 70 31,-828-70-32,-36 35-15,-18-35 16,107 36 0,69-1-1,-210-35-15,-1 0 16,-18 35-16,1-35 15,52 0 1,124-35 47,-229 35-63,0 0 0,17-35 15,-17 35-15,-1 0 31,-52 0 63,-36 0-94,-17 17 16</inkml:trace>
  <inkml:trace contextRef="#ctx0" brushRef="#br0" timeOffset="181163.58">13441 16898 0,'35'-18'47,"0"18"-47,230-158 47,194-89 0,-354 211-47,-34-16 0,35-1 0,0 0 15,-18 0 1,406-300 31,-18 88 0,-423 230-32,17 18-15,-17-19 16,106-52 0,-124 70-1,1-17-15,17 17 16,-36-17-16,71-18 31,-52 53-31,52-53 47,-35 18-31,-36 17-16,142-70 62,-124 88-62,-35-35 16,18 35-16,-18-18 31,35 18-15,-17 0 15</inkml:trace>
  <inkml:trace contextRef="#ctx0" brushRef="#br0" timeOffset="181680.03">16986 15046 0,'0'0'0,"36"0"15,281 0 48,-194 0-47,-52 0-16,0 0 15,-1 0-15,89 0 31,-124 35-31,0-35 0,1 0 16,-1 0-16,89 0 31,70 18 16,-177-18-47,1 0 16,35 0-16,-36 0 15,19 0 1,-1 0 0,-53 0 31,-17-35-47</inkml:trace>
  <inkml:trace contextRef="#ctx0" brushRef="#br0" timeOffset="183421.46">7461 13423 0,'36'0'32,"-19"0"-1,89 0 0,-71 0-31,18-35 16,247 35 15,-229 0-31,317 0 47,-159 0 15,-176-18-46,-18 18-16,0 0 16,1 0-16,140 0 62,-123 0-62,0 0 0,-18 0 16,-17 0-16,17 0 31,0 0-15,-17 0-1,17 0 17,-17 0-32,123 0 78,-123 0-78,-54 0 47</inkml:trace>
  <inkml:trace contextRef="#ctx0" brushRef="#br0" timeOffset="184477.74">7655 15540 0,'0'35'16,"-17"-35"-1,17 18 1,-18-18 15,-17 17-15,17 54 62,53-71-63,54 0 17,158 0-1,-195 0-31,1 0 16,512 53 46,-371-18-46,0-17 31,0-18-16,-35 53 31,-142-53-46,1 0 15,-18-18 0</inkml:trace>
  <inkml:trace contextRef="#ctx0" brushRef="#br0" timeOffset="185033.39">7408 13776 0,'36'18'31,"34"-18"0,-17 0-31,-18 0 0,-17 0 16,17 0-16,18 35 47,-53-17-47</inkml:trace>
  <inkml:trace contextRef="#ctx0" brushRef="#br0" timeOffset="185234.74">7497 13988 0,'246'0'63,"-193"0"-17,-70 0-46,-19-36 16</inkml:trace>
  <inkml:trace contextRef="#ctx0" brushRef="#br0" timeOffset="185659.91">7532 13882 0,'-35'35'16,"-1"0"-16,36-17 0,-35 17 15,-18 53 1,35 107 46,18-160-62,53-35 16,124-18 15,-124 18-31,0-35 16,-1 35-16,-16-35 16,87 17 30,-140 18-14</inkml:trace>
  <inkml:trace contextRef="#ctx0" brushRef="#br0" timeOffset="185903.46">7320 14605 0,'18'0'15,"52"-18"1,1 18-16,193-35 47,-281 53-32</inkml:trace>
  <inkml:trace contextRef="#ctx0" brushRef="#br0" timeOffset="186099.38">7373 14852 0,'335'-71'47,"-670"142"-47,705-142 0,-352 71 16,-18 18-16,0 176 47,-18-123-16,1-71-16</inkml:trace>
  <inkml:trace contextRef="#ctx0" brushRef="#br0" timeOffset="186319.48">8220 14411 0,'0'0'0,"-88"212"62,17-124-30,53-53-17</inkml:trace>
  <inkml:trace contextRef="#ctx0" brushRef="#br0" timeOffset="186449.94">8167 14640 0,'0'71'32,"0"-142"-32,0 177 0,0-88 15</inkml:trace>
  <inkml:trace contextRef="#ctx0" brushRef="#br0" timeOffset="186623.22">8273 14658 0,'17'-35'16,"36"-1"0,106-52 15,-159 71-31,35-36 31</inkml:trace>
  <inkml:trace contextRef="#ctx0" brushRef="#br0" timeOffset="186809.64">8608 14323 0,'-18'194'62,"18"-159"-62,18-264 0,-36 511 0,18-247 16,0-17-16,-18 35 31,1 0-15,-36-53-1</inkml:trace>
  <inkml:trace contextRef="#ctx0" brushRef="#br0" timeOffset="187112.43">8396 14887 0,'-53'124'31,"106"-248"-31,-88 318 31,70-194-31,18 0 0,-18 0 16,1-17-16,52-54 31,-53-70 16,-88 106-47,0 35 0,0 17 16,0-17-1,-105 88 1</inkml:trace>
  <inkml:trace contextRef="#ctx0" brushRef="#br0" timeOffset="187442.81">8290 14693 0,'71'-70'16,"-18"-1"-16</inkml:trace>
  <inkml:trace contextRef="#ctx0" brushRef="#br0" timeOffset="189502.76">19032 14552 0,'36'0'63,"-19"0"-48,19 18-15,122 35 32,-140-53-17,-18 35 1,-71-17-1,-34 17-15,16 0 16,36 0-16,-52 18 31,87-35-31,-17 123 47,70-123-31,-17-18-16,-1 53 0,36-53 15,53 17 1,-71-17 0,18 0-16,-18 0 0,1 0 15,-1 0 1,36-70 15,-54 52-31</inkml:trace>
  <inkml:trace contextRef="#ctx0" brushRef="#br0" timeOffset="189661.99">19526 14640 0,'0'0'0,"0"36"31,0 16-31,-35 54 15,35-53 1,0 0-16,0 0 0,0 0 16,-53 35 15</inkml:trace>
  <inkml:trace contextRef="#ctx0" brushRef="#br0" timeOffset="189823.41">19456 15099 0,'17'-18'15,"-34"36"-15,70-71 16,-36 53-16,107-53 47,-89 18-47,-35 17 16</inkml:trace>
  <inkml:trace contextRef="#ctx0" brushRef="#br0" timeOffset="190016.89">20055 14640 0,'-53'194'31,"53"-141"-31,18-300 0,17 247 0,-88 282 0,18-229 16,35 0-16,0 18 47</inkml:trace>
  <inkml:trace contextRef="#ctx0" brushRef="#br0" timeOffset="190657.18">20320 14711 0,'0'159'32,"-141"88"30,123-389 16,54 107-62,-1 35-16,0-35 16,0 35-16,36-35 0,35 17 31,-71-17-31,18 35 15,-35-18-15,-1 18 16,19-35 0,-1 17-1,-18 18-15,-17-18 16,18-17 62,-18 53-78,0 17 0,0 0 16,0 1-16,-35-1 15,-53 230 32,88-248-16,17-34-15</inkml:trace>
  <inkml:trace contextRef="#ctx0" brushRef="#br0" timeOffset="190847.06">21026 14623 0,'-36'53'47,"36"-1"-31,0-140-16,36 71 0,-107 193 0,-105 265 78,158-441-63</inkml:trace>
  <inkml:trace contextRef="#ctx0" brushRef="#br0" timeOffset="191521.35">20585 15311 0,'35'-18'31,"-70"36"-31,88-18 16,88 0 15,-88 35 16,-71 18-31,18-36-16,-18-17 0,18 18 15,-141 35 32,124-53-31,-1 0 0,-35 88 46,-18-35-46,71-35-16,-53 35 47,248-18 15,-160-35-62,176-18 78,-175 1-78,-19 17 31,-17-53-31,53 17 16</inkml:trace>
  <inkml:trace contextRef="#ctx0" brushRef="#br0" timeOffset="200575.06">5980 7726 0,'-53'0'47,"-18"35"-32,-476 336 32,477-283-47,-1-53 16,1 36-16,34-36 16,-122 124-1,105-124 1,0 35-16,17-34 15,-246 369 17,-141 248 15,370-547-47,18 0 0,-18 35 15,-124 741 48,160-759-63,17 477 47,70 264-1,266-299-14,-248-442-32,282 265 47,177-17-16,441 34 47,-759-334-62,459 123 62,-670-194-63</inkml:trace>
  <inkml:trace contextRef="#ctx0" brushRef="#br0" timeOffset="202216.49">6138 13952 0,'36'0'63,"69"71"-32,-34-18-31,-18-36 0,35 36 16,-35-17-16,35 17 31,-52-18-31,-19-17 0,36-1 16,-35 18-16,88 18 31,-106-35-31,17-18 16,1 0-1,17 18 16,-17-1 1,-18 1 108,0 17-124,0-17 62,0-1-47,88 89 16,-70-106-47,-36 0 141,-17 0-110,-106 0-15,88 0-1,17 36-15,-17-36 16,36 0-16,-107 0 47,-34 17 15,105-17-46,35 0-16,-17 0 16,-36 0-1,36 0 126,17 0-141,1 0 31,-89 0 0,-71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2:35:35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1676 0,'18'0'78,"35"0"-62,-18 0-16,0 0 15,1 0-15,-1 0 0,18 0 16,212 35-1,-160-35 1,-16 0-16,34 35 16,1-35-16,334 36 47,-35 34-16,36-70 16,335 0 15,-724 0-62,19-18 16,299 18 46,-335 0-62,370 18 47,-370-18-31,0 0-16,-18 0 0,18 0 15,247 0 32,-230 0-15,160-18 30,-213 18-46,1 0-1,17 0 1,-35-17 15</inkml:trace>
  <inkml:trace contextRef="#ctx0" brushRef="#br0" timeOffset="1267.55">1764 1640 0,'18'0'47,"-1"0"-32,18-17-15,107 17 32,157-35-1,248-1 0,-441 36-15,-18 0-16,0 0 15,18 0-15,141-17 32,-176 17-32,-1 0 15,1 0-15,17-36 0,477 36 78,-513 0-78,1 0 16,0 0-16,0 0 16,406 0 31,-336 0-16,230 36 31,-300-36-62,0 0 0,0 0 16,141 0 15,-159 0-31,0 17 16,106 19-1,-17-19 17,-89-17-32,212 71 47,-176-71-47,334 53 62,-387-53-46,35 0 62</inkml:trace>
  <inkml:trace contextRef="#ctx0" brushRef="#br0" timeOffset="2295.86">3440 3034 0,'35'0'47,"124"-18"-32,-89 18 1,1 0-16,17-35 16,-35 35-16,35 0 47,-123 0-1,-1 0-30</inkml:trace>
  <inkml:trace contextRef="#ctx0" brushRef="#br0" timeOffset="2746.67">3687 3122 0,'-18'18'16,"-88"229"46,106-212-46,0-17-16,35 70 62,1-88-46,263-18 31,-263 0-47,34-17 78,-34-71-47</inkml:trace>
  <inkml:trace contextRef="#ctx0" brushRef="#br0" timeOffset="3066.09">4304 3034 0,'0'0'0,"0"35"46,-18 18-46,18 71 16,0-54 0,-17 283 46,17-318-46,0-17-16,-141 17 47</inkml:trace>
  <inkml:trace contextRef="#ctx0" brushRef="#br0" timeOffset="3314.24">3969 3881 0,'0'35'32,"0"-70"-32,0 123 0,0-71 0,0 36 15,0 18 48,35-89-48,-17 1 1,17-72 0</inkml:trace>
  <inkml:trace contextRef="#ctx0" brushRef="#br0" timeOffset="3848.39">4357 3757 0,'17'0'16,"1"0"-1,17 71 17,-35-54-32,18 1 15,-18 17-15,0-17 16,-35 141 31,-53-124-16,-18-35 0,35-35 0,71 17-31,0-53 32,265-52 46,-248 123-78,19 0 78</inkml:trace>
  <inkml:trace contextRef="#ctx0" brushRef="#br0" timeOffset="4498.35">4639 3351 0,'71'-35'31,"17"35"-16,-71 18 1,19 52 62,-72-17-78,19-35 16,-19 17-16,19-17 0,-36 17 31,53 18-31,0-18 16,-18-35-1,18 71 17,0-36-32,194 18 78,-158-53-78,-36-35 15,17-1 1,-17-69 15</inkml:trace>
  <inkml:trace contextRef="#ctx0" brushRef="#br0" timeOffset="4638.74">4904 3616 0,'17'-35'47,"1"17"-32,-53 71-15,105-106 0,-35 53 16,1-18-16,70-17 62,-106 0-62</inkml:trace>
  <inkml:trace contextRef="#ctx0" brushRef="#br0" timeOffset="4960.72">5203 3369 0,'0'18'46,"0"17"-46,0 0 16,0 177 15,0-177-31,0 71 47,36-106-16,-36-53-31</inkml:trace>
  <inkml:trace contextRef="#ctx0" brushRef="#br0" timeOffset="5267.41">5574 3351 0,'0'36'32,"0"-19"-17,0 1-15,0 17 16,0-17-16,0-1 16,0 36-1,0-17 1,35-36-1,18 0 1,18 0 0,-18 0-1,193-53 17,-228 0-32,17 53 0,1-53 31,-1-35-16</inkml:trace>
  <inkml:trace contextRef="#ctx0" brushRef="#br0" timeOffset="5561.92">6156 3210 0,'0'18'31,"-18"35"-16,18-36-15,0 19 0,0 105 47,0-124-31,-35 72 15,35-72-15</inkml:trace>
  <inkml:trace contextRef="#ctx0" brushRef="#br0" timeOffset="6212.42">5962 3810 0,'-18'35'16,"36"-70"-16,-71 70 16,53-17-16,0 105 62,0-70-62,247-17 78,-53-36-31,-194-18-31,35 18-16,-35-35 0,18 17 15,-18-17 17,0 17-32,0-17 15,0 0 32,-18-1-16,-17 19-31,-18-1 32,35 18-17,-17-35 1,18 35 0,-19 0-1,1 0 1,-53 0 15,0 0 16,70-18-47,18-17 0</inkml:trace>
  <inkml:trace contextRef="#ctx0" brushRef="#br0" timeOffset="8722.48">6297 6050 0,'-35'0'78,"17"0"-62,1 0-1,-89 0 17,106 35-17,-18-17-15,-17 35 16,35 0 0,-18-35-1,18 17-15,0-18 16,-35 89 15,35 18 16,17-107-47,-17 19 0,18-19 16,-18 1-16,71 35 31,-36-35-31,-17-18 15,35 0 1,-18 0 0,35 0-1,-34 0 17,-1 0-17,-35-36-15,18 36 16,-18-17-16,17-1 15,18-17 1,-35-18 0,18 17-1,-18-16 17,35 16-32,-35-17 15,0 18 1,0 0-1,-17 17 1,17-17 0,-18 35-1,-17-53 32,0 18-47,-18 17 78,35 18-78</inkml:trace>
  <inkml:trace contextRef="#ctx0" brushRef="#br0" timeOffset="9859.62">6279 8079 0,'0'0'0,"-17"-36"31,-18 36 1,-1 0-17,-17 0 17,36 18-32,-72 88 46,54 17-14,35-105-32,0 0 15,0 17-15,0-18 16,35 107 31,177-36 0,-194-88-47,17 0 15,-17 0-15,17 0 16,0 0 0,-17 0-16,105-53 62,-87 53-62,-36-53 16,17 53-16,1-106 31,-18 89-31,0-18 0,0 17 16,0 0-16,-18-52 31,18 34-31,-35 19 15,35-1-15,-35 18 16,-89-70 15,54 52 1</inkml:trace>
  <inkml:trace contextRef="#ctx0" brushRef="#br0" timeOffset="11447.13">10072 5556 0,'0'-17'16,"-18"17"-1,1 0 32,-72 35-16,72 0-31,-19-17 16,-17 70 15,53-70-31,0 17 16,-35 35-1,53 1 17,-18-53-32,212 87 47,-177-69-47,265-36 62,-265 0-62,0-53 16,-17 35-16,35-17 31,-36-18-31,-17 35 0,0 1 16,0-19-16,0-16 31,0 16-16,0 1-15,-247-124 79,212 142-79,18 17 15,-19 0-15,1 0 16,0 0-1,17 0-15,0 17 16,18 36 0</inkml:trace>
  <inkml:trace contextRef="#ctx0" brushRef="#br0" timeOffset="12315.57">10336 7179 0,'0'-18'15,"-70"1"17,-18 17 15,52 0-47,-105 211 78,141-193-78,0 0 15,0-1-15,0 177 63,18-194-63,-18 36 15,53-36-15,-36 35 16,248 0 47,-230-35-63,18-17 15,35-142 32,-88-123 16,-17 282-63,-1-18 15,-17 18 1,0 0-1,-89 70 17</inkml:trace>
  <inkml:trace contextRef="#ctx0" brushRef="#br0" timeOffset="13162.89">10319 8625 0,'-18'0'46,"-17"0"-30,-18 0 0,-53 89 15,36 16 16,70 19-16,88 70 32,-71-194-63,195 71 78,-177-71-63,18-36-15,-35 19 16,17-1-16,18-70 31,-53 70-31,0 0 16,35-52-1,-35-1 1,0-52 0,-105 17 31,52 71-47,17 35 0,1 0 15,-36-18 1,36 18-1</inkml:trace>
  <inkml:trace contextRef="#ctx0" brushRef="#br0" timeOffset="14248.92">13723 7108 0,'-18'-35'15,"-17"35"1,-124 35 31,89 18-32,35-35-15,17 17 16,-17 53 0,-1-52-1,36-19-15,0 1 0,0 17 16,0 106 46,53-105-46,-35-36-16,-18 17 16,35-17-16,18 0 31,-18 0-31,-17 0 16,70 0 15,36-141 16,-89 53-16,-35 53-15,0-18-1,-141-88 48,106 141-63,-1 0 0,1 0 0,-18 0 15,-35-36 1</inkml:trace>
  <inkml:trace contextRef="#ctx0" brushRef="#br0" timeOffset="15893.28">6385 6473 0,'36'-35'62,"-1"35"-46,141-35 0,-70 0-1,-18 35-15,0-53 0,-17 53 16,35-36 0,-53 36-1,0 0-15,35-17 0,-18 17 16,177-88-1,159 17 48,-353 71-63,353-88 62,-371 88-62,0 0 0,0 0 16,18-35-16,89 35 31,-90-18-31,1 18 16,-17 0-16,-1-35 16,0 35-16,71-18 62,-53 18-62,0-35 16,106-18 15,140-71 47,-246 89-15,-70 35-17</inkml:trace>
  <inkml:trace contextRef="#ctx0" brushRef="#br0" timeOffset="17117.84">6209 6473 0,'0'36'15,"88"-36"1,36 0 31,52 0 0,-123 0-47,0 0 15,405 53 48,-405-53-63,0 35 15,0-35-15,0 18 16,176 17 0,71 0 30,-212-17-46,-17-18 16,352 70 15,-229 36 16,106-53-16,141 106 48,-406-159-79,18 0 0,0 35 15,71 0 1,140 18 46,-246-53-62,0 18 16,17-18 0,35 53 30,-34-36-30,-19-17-16,19 18 47,-142-18-16</inkml:trace>
  <inkml:trace contextRef="#ctx0" brushRef="#br0" timeOffset="18315.5">6615 6650 0,'35'18'31,"159"140"0,-159-122-15,36-1-16,-36 0 16,0 0-16,53 54 31,353 175 0,-70 18 16,-71-88-16,-230-158-31,-34 17 16,16-18-16,-16 0 16,87 53-1,-70-70 1,0 17-16,0 1 15,0-36-15,70 70 32,213 54 15,-301-89-47,0-18 15,-17 19-15,70 34 31,-70-52-31,-1-18 16,54 70 0,-36-34-1,0-36 1,-17 35-16,17-35 16,124 88 15,-89-35 16,-34 0-16,-1-53-31,-17 0 16,-1 18 15,-17-1-16,0 1 17</inkml:trace>
  <inkml:trace contextRef="#ctx0" brushRef="#br0" timeOffset="19642.43">6597 8326 0,'0'-18'15,"-18"18"17,18-18-17,0-17 16,159-106 1,388-388 46,-494 458-78,370-370 62,-370 406-62,106-106 32,35-53 14,-18 88-14,-52-18-1,52 1 16,71-18 15,-229 106-62,17 35 0,177-142 78,-195 142-78,1 0 16,17-35-16,-17 35 16,-1 0-16,54-17 31,-36-19-31,-17 36 0,17-17 16,18-1 15,0 18-31,-18-35 0,-17 35 15,0 0-15,17-18 16,-53 18 78,-35 0-94</inkml:trace>
  <inkml:trace contextRef="#ctx0" brushRef="#br0" timeOffset="20756.03">6562 8273 0,'-36'0'16,"54"35"15,53-35-16,-36-18 1,282-52 15,195-89 1,317-106 46,-794 265-78,0-17 0,1 17 15,52-36 1,-53 19-16,265-54 47,-282 54-32,-1 17-15,1 0 0,17 0 16,1-18-16,211-53 63,-212 71-63,0 0 15,53-17-15,53 17 31,-52-35-15,16 17 31,-34 0-16,-36 18-31,0 0 16,-17-35-16,0 35 15,-18 18 48,-36-1-47</inkml:trace>
  <inkml:trace contextRef="#ctx0" brushRef="#br0" timeOffset="21686.48">6773 8467 0,'0'17'15,"53"19"17,0-36-32,265 88 31,246-53 16,177 18 15,-476 18-31,87-1 32,-299-70-63,-17 35 16,34-17-1,18 17 1,-52-35-16,-19 18 0,1-18 15,35 0-15,88 53 47,-88-18-15,0-35-17,-18 18 1,-17-18-16,-1 0 15,18 0 17</inkml:trace>
  <inkml:trace contextRef="#ctx0" brushRef="#br0" timeOffset="23385.88">10513 5980 0,'35'17'15,"0"-17"-15,336 282 78,-318-246-78,0-1 0,35 0 16,-35-17-16,70 52 31,301 195 1,-107-124 14,-70-17-14,-194-89-32,0-35 15,0 35-15,0-35 16,141 124 46,-177-124-62,19 35 0,-1-35 16,265 141 47,-265-123-63,36 17 15,52 36 32,-52-54-16,-71 18 16,-18-35-31</inkml:trace>
  <inkml:trace contextRef="#ctx0" brushRef="#br0" timeOffset="24356.56">10548 7638 0,'35'0'47,"18"0"-47,353-18 31,-283-17-15,1 35-16,-1 0 16,1 0-16,158-53 31,-194 53-31,-17-35 0,-1 35 16,1-18-16,17 18 31,88-35-16,19 35 32,-160 0-47,0 0 16,0 0-16,230 0 62,-230 0-62,-17 0 0,17 0 16,106-18 15,-123 18-15,17 0-16,0 0 16,-17 0-1,17 0 1,18 0-1,-35-35 1,70 35 15,-70 0-31,-36 0 32,-17 0-32</inkml:trace>
  <inkml:trace contextRef="#ctx0" brushRef="#br0" timeOffset="25520.98">10407 8978 0,'18'0'16,"-1"0"-16,1 0 0,617-300 93,-547 230-93,529-142 63,-564 159-63,0 53 15,18-35-15,-18 0 16,123-54 0,-123 72-1,88-54 1,-17 18 15,-107 53-31,124-53 47,-35-52-16,71 16 32,-160 72-48,19 17-15,-36-18 16,17 18 0,1-35-1,35 17 32,-53 1-47,17 17 0,1 0 31,35-36 1,-35 36-1,34 0-15</inkml:trace>
  <inkml:trace contextRef="#ctx0" brushRef="#br0" timeOffset="26107.14">13758 7532 0,'36'0'15,"-19"0"1,71 0 15,1 0 16,-54 0-47,141 0 31,-17 0 16,-35 0 0,-1 0 16,-211 0-16</inkml:trace>
  <inkml:trace contextRef="#ctx0" brushRef="#br0" timeOffset="27319.51">4815 6597 0,'36'0'16,"17"0"-1,194-35 16,-124 35-31,1 0 16,17 0-16,-18 0 16,159-36 15,-194 36 0,-70 0-15,0 0-16,-1 0 0,19 0 15,34 0 17,-52 0-32,0 0 15,17 0 1,71 0 15,-71 0-31,-17-35 16,-36 35 15,-88 88 0</inkml:trace>
  <inkml:trace contextRef="#ctx0" brushRef="#br0" timeOffset="28143.56">5098 8378 0,'0'18'78,"53"-18"-62,-36 0-16,459 0 78,-440 0-78,-1 0 0,-17 0 15,52 0 17,-52 0-32,-1 0 0,1 0 15,17 0-15,-17 0 16,53 0 31,-89-35-16,-88-18-15</inkml:trace>
  <inkml:trace contextRef="#ctx0" brushRef="#br0" timeOffset="28861.58">3881 7250 0,'35'0'31,"247"0"16,-141 0-16,-176 0 16</inkml:trace>
  <inkml:trace contextRef="#ctx0" brushRef="#br0" timeOffset="29143.02">3951 7479 0,'53'0'31,"194"-18"31,-282 18-15</inkml:trace>
  <inkml:trace contextRef="#ctx0" brushRef="#br0" timeOffset="29582.06">3986 7355 0,'-17'18'31,"-1"-18"-31,-35 282 62,53-264-62,0 17 32,0-17-1,247-89 31,-212 71-46,107-17 46,-107-19-46,-70 36 31</inkml:trace>
  <inkml:trace contextRef="#ctx0" brushRef="#br0" timeOffset="29858.88">3916 7973 0,'17'0'31,"36"0"-15,0-18-16,159-17 31,-194 53 16,-36-18-47</inkml:trace>
  <inkml:trace contextRef="#ctx0" brushRef="#br0" timeOffset="30133.49">4110 8079 0,'88'0'32,"-53"-36"-32,18 36 15,0-17-15,88 17 31,-123 0-31,-18 17 16,35 19 0,-35 17-1,-53 35 48,36-88-63</inkml:trace>
  <inkml:trace contextRef="#ctx0" brushRef="#br0" timeOffset="30465.23">4745 7320 0,'0'0'0,"0"-18"15,-18 36 17,18 0-32,-176 176 62,158-159-62,-17-17 0,17 17 16,18-53 31</inkml:trace>
  <inkml:trace contextRef="#ctx0" brushRef="#br0" timeOffset="30616.31">4604 7585 0,'17'53'32,"-34"-106"-32,34 123 0,19-34 15,-19-19 1,19-17 15</inkml:trace>
  <inkml:trace contextRef="#ctx0" brushRef="#br0" timeOffset="30772.17">4710 7638 0,'105'-18'47,"-210"36"-47,246-71 0,-88 53 16,-18-18-16,0 0 31,-35-34-16</inkml:trace>
  <inkml:trace contextRef="#ctx0" brushRef="#br0" timeOffset="31060.53">5027 7302 0,'0'18'16,"0"141"15,0 123 32,-35-282-48,0 18 1</inkml:trace>
  <inkml:trace contextRef="#ctx0" brushRef="#br0" timeOffset="31292.47">4851 7849 0,'0'0'0,"-18"36"0,18-1 16,124 106 46,-89-159-62,0-17 0,0 17 16,-35 1-16,-17-124 47,-1 123-47,-70-17 31,17 35-16</inkml:trace>
  <inkml:trace contextRef="#ctx0" brushRef="#br0" timeOffset="32831.91">15081 7338 0,'36'0'31,"87"-36"-15,36 36 15,-71 124 32,-88-106-63,0-1 15,0 19-15,-35-19 31,17-17-15,18 18-16,-18-18 16,-17 0-16</inkml:trace>
  <inkml:trace contextRef="#ctx0" brushRef="#br0" timeOffset="33052.26">15205 7532 0,'0'0'0,"35"0"32,18 0-17,-18 0-15,71 0 32,-18 0-17,-70 0 16</inkml:trace>
  <inkml:trace contextRef="#ctx0" brushRef="#br0" timeOffset="33298.91">15293 7655 0,'0'0'15,"0"18"-15,0 0 0,0 17 16,0 0-1,18 36 17,211-71 30,-194-18-62,0-35 16,-35 35-16,53-52 31,-53 35-15,0-1-16</inkml:trace>
  <inkml:trace contextRef="#ctx0" brushRef="#br0" timeOffset="33501.21">15769 7408 0,'0'18'15,"0"0"-15,0 17 16,0 18-16,0 88 31,0-88-31,0 0 16,-35-18-16,35-17 16</inkml:trace>
  <inkml:trace contextRef="#ctx0" brushRef="#br0" timeOffset="33655.65">15752 7796 0,'194'-141'62,"-388"282"-62,405-282 0,-193 106 16,17 35-16,-35-18 16,18 18-16,-18-17 15</inkml:trace>
  <inkml:trace contextRef="#ctx0" brushRef="#br0" timeOffset="33826.72">16104 7355 0,'0'247'62,"0"-494"-62,0 547 47</inkml:trace>
  <inkml:trace contextRef="#ctx0" brushRef="#br0" timeOffset="34438.32">16334 7338 0,'-53'494'78,"-18"-477"-62,53 19-16,-70-160 78,88 54-62,71 34 15,-36 1-31,0 0 0,18 35 15,18-53-15,52-35 32,-105 88 15,-18-18-47,0 0 15,18 18 1,-18 18 31,0 247 15,0-213-46,0-34-1,0-71 17,0 0-17</inkml:trace>
  <inkml:trace contextRef="#ctx0" brushRef="#br0" timeOffset="34717.56">16810 7267 0,'0'18'31,"0"-1"-31,-18 19 0,18 17 16,0 0-16,0-18 16,-17 229 30,-19-158-14,-34-70-17</inkml:trace>
  <inkml:trace contextRef="#ctx0" brushRef="#br0" timeOffset="35186.46">16387 8061 0,'0'0'0,"52"-18"32,-16 18-32,17-35 15,0 35-15,158-53 47,-246 124-16,-159 123 16,264-177 16,-52-17-63,17 0 15,18-17-15,-35 17 16,35-18 0,-53 0 30,0-17-46</inkml:trace>
  <inkml:trace contextRef="#ctx0" brushRef="#br0" timeOffset="37398.33">7285 5556 0,'0'18'94,"0"35"-79,0-18-15,-18 0 0,18 1 16,0 17 0,0-1 31,141-52-1,-105-35-46,-1 0 16,18 17 0,-36-35-1,-17 89 32,0-1-31,53 53 31,-17-88-32,-1 0-15,71 0 32,-89 0-32,19-18 15,-19-17 1,-17-18-1,0-88 32,-53 106-15,18 35-32,0 0 15,35 18 16</inkml:trace>
  <inkml:trace contextRef="#ctx0" brushRef="#br0" timeOffset="38678.74">8114 5733 0,'0'35'31,"0"0"-15,-18-17-1,18 52 16,0-52 1</inkml:trace>
  <inkml:trace contextRef="#ctx0" brushRef="#br0" timeOffset="39407.78">7691 6297 0,'0'18'47,"0"-1"-47,0 19 16,-18 122 15,18-140 16,106-71-16,-71 53-31,-17 0 47,-1 0-32,36 0 1,106-88 31,-159 53-31,0 17-16,35 0 0,-52 18 31,-36 36-16,17-19-15,19 19 16</inkml:trace>
  <inkml:trace contextRef="#ctx0" brushRef="#br0" timeOffset="40134.19">7497 6826 0,'-18'0'16,"-17"18"-1,35 0 1,-18 34 0,-17 19 15,70-71-16,18-35-15,-18 17 16,18-35 0,-71 71 31,18 35-16,71-18 0,17-70 0,-53 17 16</inkml:trace>
  <inkml:trace contextRef="#ctx0" brushRef="#br0" timeOffset="40720.33">7955 7338 0,'-17'17'63,"17"1"-48,-18 70 17,36-52-1,17-72-16,-18 36-15,1-35 0,17 35 16,-52 71 31,34-36-16,124-53 32,-141 1-63,0-1 15,0-17 17</inkml:trace>
  <inkml:trace contextRef="#ctx0" brushRef="#br0" timeOffset="42027.99">7902 8378 0,'0'18'16,"0"0"-16,0 52 31,0-52-31,0 17 16,141-123 31,-105 53-32,-36 52 17,0 1-32,0 0 15,0-1-15,0 19 16,158-54 46,-158 0-46,18-52 15,70 70-15</inkml:trace>
  <inkml:trace contextRef="#ctx0" brushRef="#br0" timeOffset="42618.41">8925 8008 0,'0'18'47,"0"70"-31,18-53 15,0-35-15,-1 0-16,18 0 15,1 0 17,-36 18-17,0 17 32,35-35-47,0 0 0,-17 0 16,0 0-16,17-53 15,-17 18-15</inkml:trace>
  <inkml:trace contextRef="#ctx0" brushRef="#br0" timeOffset="44144.4">11783 6191 0,'0'53'0,"-35"-18"15,-1 107 32,195-142 16,-124 0-63,-35 52 31,0-16-15,0-1-16,0 0 15,0 1-15,124-19 47,-71-17-47,-36-35 16,19 0-16,-36-1 15,17-87 32,-34 141-31</inkml:trace>
  <inkml:trace contextRef="#ctx0" brushRef="#br0" timeOffset="44832">11289 7302 0,'0'-17'16,"0"34"31,-18 36-16,18-35-31,18-18 16,17 0-16,0 0 15,89-35 1,-124 17-1,18 18-15,-36 35 32,-35 107-1,106-54 0,-18-106-31,0-17 16,1 0-16,17-142 62</inkml:trace>
  <inkml:trace contextRef="#ctx0" brushRef="#br0" timeOffset="45548.97">11906 8802 0,'0'0'0,"-17"0"47,-36 35-31,53-17-16,123 52 62,-88-105-46,-17 17 0,-18 36 15,0 0-31,35 17 15,106-35 32,-141-53-31,0 18-16,-17-89 31,17 89-31,-18 0 16,18 17-16,0-17 15</inkml:trace>
  <inkml:trace contextRef="#ctx0" brushRef="#br0" timeOffset="46506.41">13670 6421 0,'-18'17'31,"18"54"-15,0-36 0,0 0-1,0 18-15,-35 53 16,18-88-1,17 17-15,0 0 16,17-105 47,-17 52-48,71 0 1,-54-34-16,19 52 15,-19 0-15,1 0 16,35 52 15,-88 19 1,17-36-17,-17-35-15,17 0 16,-17 0-1,-18 0-15,18 0 16,17 0 0,0 0-1,-52-35 1</inkml:trace>
  <inkml:trace contextRef="#ctx0" brushRef="#br0" timeOffset="47761.04">10354 4780 0,'0'18'31,"0"105"1,0-70-32,0 0 0,0 0 15,-35 0-15,35 17 47,0-87-16,0-1-15,17-35-16,107-17 47,52 105-16,-140 0-15,-36-17-16,0 0 0,0 17 15,-18 18 1,0-53 0,-17 35-16,-18-35 15,-123 0 32,140 0-31</inkml:trace>
  <inkml:trace contextRef="#ctx0" brushRef="#br0" timeOffset="48519.32">10160 6279 0,'0'18'31,"0"70"-15,0 177 31,0-212-47,0-18 0,0 0 15,0-52 32,0-1-31,53-88 15,35 106 0,-70 0-31,-1 0 16,-17 53-16,-17 18 78,-1-71-78,0 0 0,-17 0 16,0 0-1,-36 53 16</inkml:trace>
  <inkml:trace contextRef="#ctx0" brushRef="#br0" timeOffset="49300">10248 8149 0,'0'53'16,"35"53"15,-35-71-31,0 18 15,0 0-15,0-18 16,0 36 31,0-159-16,159-1 32,-123 89-48,-89 142 48,17-107-48,-17-35 17</inkml:trace>
  <inkml:trace contextRef="#ctx0" brushRef="#br0" timeOffset="55128.52">12594 6526 0,'0'18'109,"0"0"-93,0 17-16,0 512 62,0-212-30,0 106-1,0-53 31,0-353-46,0 106 46,0-105-46,18-72 78,-18-17-94</inkml:trace>
  <inkml:trace contextRef="#ctx0" brushRef="#br0" timeOffset="56311.35">12647 6668 0,'-18'-18'16,"54"-17"46,34 35-46,1 0 0,-36 0-1,0 0-15,36 0 32,-71 17-32,18-17 0,-1 0 78,19 18-63,-19-18 17,-17 159 14,35 123 1,-35-194-31,0-35-16,0 17 16,0 160 15,-17-160-31,17-17 15,0 0-15,-35 18 16,35 176 31,0-159-16,-18 88 32,18-158-63,0 0 31,0 17 16,0-18-32,-18-17 1</inkml:trace>
  <inkml:trace contextRef="#ctx0" brushRef="#br0" timeOffset="56562.24">12594 8467 0,'177'-36'47,"-354"72"-47,195-36 16,88 0-1,-53 0 1,52-36-1,-87 36 32</inkml:trace>
  <inkml:trace contextRef="#ctx0" brushRef="#br0" timeOffset="58221.56">9084 5415 0,'0'35'94,"0"1"-94,0 17 31,0 0-31,18-18 0,-18 0 16,0 0-16,0 18 31,0-35-31,0 17 0,0 0 16,35 265 31,-35-88-16,0-177-31,0 1 16,0-1-16,35 18 15,-35 17 1,0-34-16,0-1 15,0 0-15,0 18 16,18 370 62,-18-387-78,0-1 16,0 0-16,0 18 15,0 35 1,0-35-16,0 0 16,0 0-16,0 0 0,0 0 15,0 53 1,-18-53-16,18 194 62,0 194 1,0-406-63,0 0 16,0 18-16,-17 176 62,17-193-62,0 193 63,-18-141-32,-17-105 47,35-19-78,0-17 16</inkml:trace>
  <inkml:trace contextRef="#ctx0" brushRef="#br0" timeOffset="60588.56">9155 5415 0,'0'-17'0,"-36"17"15,54 0 48,17 0-48,-17 0-15,17 0 16,0 0-16,89 0 31,52 0 16,-176 35 62,0 0-93,0 0 0,0-17-16,0 141 62,0-124-62,53 300 47,-53-282-31,0 18-16,0-18 0,0-1 15,-17 248 32,17-247-47,0 71 31,-18 334 32,18-387-47,0-1-16,0-17 15,0 230 32,0-248-47,0 0 16,0 18-16,35-18 15,-35 159 32,-17 18 16,17-194-48,0-1-15,0 36 0,0 124 63,0-107-48,0 142 64,0-159-79,0-36 15,0 142 48,0-124-63,0 18 0,0-35 15,0 17 17,0 1-32,-18 69 46,18-34-14,0-36-17,0 0 1,0 1 0,-18-36 46,-17 17-46,17-17-1,-35 0 17,-52-17-1,69 17-31,19 0 15,-19 0 1,-16-36 31,34 36-16,-17 0 32,17 0-48,18-17 126,-18 17-141,18-18 0</inkml:trace>
  <inkml:trace contextRef="#ctx0" brushRef="#br0" timeOffset="65148.76">14711 6350 0,'0'-18'0,"0"-17"16,0 0-1,0 17 16,0 1-15,0-54 15,17-105 1,-17 17-1,0 124-31,0-389 78,0 389-78,-35 17 16,35-17-16,-70-36 31,34 1-16,-52-18 17,53 35-17,17 53-15,-17-35 16,-36-1 0,54 1-1,-1 35-15,-17-53 16,17 53-16,-264-88 62,247 88-46,-1 0-16,1 0 0,-35-18 31,-36 18-15,53 0-16,0 0 15,18 0-15,-18 0 16,-18 0 0,-211 53 31,247-18-32,-1-35-15,-16 36 16,16-36-16,-34 88 31,34-53-31,19-17 0,-19 35 16,1-53 46,35 17 16,18-17-62,-1-17 15</inkml:trace>
  <inkml:trace contextRef="#ctx0" brushRef="#br0" timeOffset="65681.89">12841 4851 0,'0'35'94,"0"-17"-94,0 35 15,0-18 1,0-18 0,-35 36-1,17-17-15,18-1 0,-35 0 16,35-17-16,0 17 78,0 0-78,35-35 16,-17 0-16,17 0 15,89-17 1,-89 17 0,-35-18-1,-53 18 48</inkml:trace>
  <inkml:trace contextRef="#ctx0" brushRef="#br0" timeOffset="74847.31">16757 5891 0,'35'0'93,"1"0"-77,-19 36 0,18-36-16,-17 0 15,70 0 17,-70 0-32,52 0 31,-52-18 0,0 0-31,-18 1 31,35-36-15,-35 35 0,0 1-1,0-36 1,-18 35-1,-52-53 64,70 54-79,-18 17 15,-17 0 1,17-18-1,-17 18 1,17 0 0,1 0 15,-36 0-31,53 18 0,-35-18 16,17 35-1,-53 18 48,1 88-16,70-106-32,0 1 1,-36 52 31,36-53-47,0-17 31,36 17 0,70 18 0,52-53 16,-122 0-47,34 0 32,-35 0-17,-17 0-15,0 0 31,17 0 32,-35 18-63</inkml:trace>
  <inkml:trace contextRef="#ctx0" brushRef="#br0" timeOffset="75953.78">17268 6438 0,'0'18'31,"-17"-18"-15,-71 17 31,70-17-47,-35 0 31,35 0-31,-193 0 63,193 0-48,-246-158 63,246 105-62,-17 0 0,17 0-1,18 35-15,-35-35 16,35 18 0,0 0-1,0 17-15,0-105 63,17 52-63,-17 54 15,0-19-15,18-34 32,17 52-32,-35 0 0,36 18 15,-36-35-15,17-18 31,1 36-31,176-72 47,-159 89-31,0 0-16,1 0 16,87 0-1,-88 0 1,1 0-16,-1 53 15,0-53-15,36 36 16,52 140 47,-87-141-63,-36-17 0,0 17 15,0 0-15,0 89 31,0-89-31,-18 0 16,18 1-16,-18 17 16,-17 53-1,-71 88 48,106-159-63,-35-35 15,35 17 17,0-52-1</inkml:trace>
  <inkml:trace contextRef="#ctx0" brushRef="#br0" timeOffset="76471.36">17798 5874 0,'0'17'47,"0"1"-31,0 0-16,0 123 47,0-124-47,0 36 31,0-35-31,35 0 47,212-71 15,-247 35-46,0 0 15,0-17-15</inkml:trace>
  <inkml:trace contextRef="#ctx0" brushRef="#br0" timeOffset="76799.32">17939 5856 0,'0'-18'47,"0"1"-47,0 52 0,282 0 78,-282-17-78,0 0 16,-71 211 31,54-141-1,17-123-14</inkml:trace>
  <inkml:trace contextRef="#ctx0" brushRef="#br0" timeOffset="77189.67">18433 5733 0,'35'0'31,"-35"35"-15,0 0-1,0 0-15,0 1 0,0-1 16,18 0-16,-18 71 31,0-71-31,0 54 63</inkml:trace>
  <inkml:trace contextRef="#ctx0" brushRef="#br0" timeOffset="77518.03">18909 5609 0,'0'0'0,"0"53"31,0 247 32,0-247-48,0-88 48,0-1-63</inkml:trace>
  <inkml:trace contextRef="#ctx0" brushRef="#br0" timeOffset="77934.92">19156 5609 0,'0'0'0,"35"0"16,-17 159 46,-18-124-62,17 18 0,-17-35 16,0 52 15,-17-70-15,-71 18-1,-18-18 32,88-53-31,71 0 31,-35 53-47,176-18 62,-212 18-31</inkml:trace>
  <inkml:trace contextRef="#ctx0" brushRef="#br0" timeOffset="78292.25">18715 6209 0,'-35'18'15,"52"-18"1,301-53 46,-283 53-62,0 0 0,1-36 16,175 19 47,-193 17-48</inkml:trace>
  <inkml:trace contextRef="#ctx0" brushRef="#br0" timeOffset="78637.3">19156 6156 0,'0'18'47,"0"105"-16,-35-105-16,35-1-15,0 19 16,0-19-16,0 19 16,-18-19 31</inkml:trace>
  <inkml:trace contextRef="#ctx0" brushRef="#br0" timeOffset="79020.74">18979 6368 0,'-35'17'15,"18"71"32,17-52-31,35-36 0,71 0 15,158-71 47,-228 71-78,-1 0 31</inkml:trace>
  <inkml:trace contextRef="#ctx0" brushRef="#br0" timeOffset="80350.06">16192 6650 0,'36'0'78,"34"18"-62,-52-18-1,0 0-15,17 0 0,-17 0 16,70 0-1,-53 0 1,0 0-16,1 0 16,-1 0-16,35 0 31,72 0-15,16 0 15,-140 0-16,0 0 1,70 0 0,-53 0-16,18 0 15,-18 0-15,0 0 16,195 0 31,-195 0-47,36 0 31,158 0 0,53 0 16,-123 0-16,-124 0-31,265 17 63,-247-17-63,335 0 78,-353 0-78,1 0 0,16 0 16,-16 0-16,87 0 78,-105 0-78,17 0 15,-17 0 17,-36-17-1,-105-54-31</inkml:trace>
  <inkml:trace contextRef="#ctx0" brushRef="#br0" timeOffset="82192.85">17692 5239 0,'0'-18'32,"0"0"-1,0-17-31,0 0 31,0-18 16,-35 35-16,-71-140 32,70 158-48,-158-177 32,159 160-47,0-19 0,0 36 16,-18-53-16,-88 18 31,88-18-31,0 53 16,-35-35-16,17 35 15,-194-106 17,230 106-17,-18-53-15,0 53 16,-264-70 46,229 70-46,35 0-16,-194 0 47,0 53 31,229-53-78,-17 35 0,17-35 0,-17 17 16,-124 54 46,124-36-46,0-35-1,-18 36 17,17-36-32,36 35 15,-35-35-15,17 17 63,1-17-48,-18 18-15,17-18 32,18 35-17,-18-17 1,18 0 15</inkml:trace>
  <inkml:trace contextRef="#ctx0" brushRef="#br0" timeOffset="82896.47">15011 4357 0,'0'17'79,"0"19"-48,-18-19-31,0 19 15,-17-1 1,17 18 0,18-36-1,-17 1 1,-18 17 15,17 36 0,18-53 48,35-18-64,0 0 1,124 0-1,-106 0 1,53 0 31</inkml:trace>
  <inkml:trace contextRef="#ctx0" brushRef="#br0" timeOffset="85198.11">19667 3052 0,'36'0'78,"-36"17"-63,35 36 1,-35 0-16,0-18 16,0 1-16,0 16 15,0 195 32,0-211-47,0-19 16,0-52 62,0 0-63,18-18-15,-18 0 0,0-18 16,105-140 47,-87 158-48,141 123 63,-159-34-78,17 211 78,-17-283-15,89-87-47,-72 88-16,19 17 15,-1-35 1,-18 53-1,19 18 1,17 193 31,-53-175-47,17-1 16,-17-18-1,0 1-15,36-36 63,16-87-48</inkml:trace>
  <inkml:trace contextRef="#ctx0" brushRef="#br0" timeOffset="85618.3">20884 3034 0,'0'0'0,"-17"0"16,-71 18 15,-36 105 16,124-105-32,0 35 1,18-53-16,70 35 31,-70 0-31,17-17 0,-35 17 16,18-17-16,-18 52 31,-71 18 16,53-88-47,-17 0 16,17 0-16,-17 0 15,53-88 32</inkml:trace>
  <inkml:trace contextRef="#ctx0" brushRef="#br0" timeOffset="86201.59">21043 3351 0,'35'0'15,"36"-17"16,-53 17-31,-1 0 16,54-18 0,-18-52 15,-53-1 0,0 53-15,0-17-1,-18 0 1,-17 35 0,-53 0 15,17 17-15,1 125 30,52-1-14,18-18 15,0-105-47,35-18 15,53 0 1,-70 0-1,17 0-15,1 0 16,87 0 15</inkml:trace>
  <inkml:trace contextRef="#ctx0" brushRef="#br0" timeOffset="86667.25">21802 3369 0,'0'-35'16,"17"35"-1,1 0-15,17 0 16,53 0 0,106-18 31,-123 18-32,-53 0-15,35 0 16,-18 0-16,-18 0 15,125 0 32,-54 0 16,-53 0-48,-35-53 1</inkml:trace>
  <inkml:trace contextRef="#ctx0" brushRef="#br0" timeOffset="86986.57">22472 3122 0,'0'35'31,"35"-35"-15,-17 18-16,17 0 16,18 35-1,18 88 32,-71-124-31,-36 19-16,19-19 15,-54 71 17,36-88-32,35 18 0</inkml:trace>
  <inkml:trace contextRef="#ctx0" brushRef="#br0" timeOffset="88723.9">23689 3193 0,'0'-18'0,"35"18"78,18 0-62,-18 0-16,18 0 16,0 0-16,0 0 15,-17 0-15,69 0 63,-175 53-32</inkml:trace>
  <inkml:trace contextRef="#ctx0" brushRef="#br0" timeOffset="88977.87">23689 3475 0,'0'17'31,"35"-17"-15,1 0-16,-1 0 15,18 0-15,106 0 31,-107-17-31,-16 17 0,-19 0 16,19 0 0,-54-88 31</inkml:trace>
  <inkml:trace contextRef="#ctx0" brushRef="#br0" timeOffset="89395">23812 2999 0,'0'17'32,"0"89"-1,53 159 0,-35-195-15,-18-35-16,35 1 15,-35-1-15,53 0 32,-53 1-32,18-36 31</inkml:trace>
  <inkml:trace contextRef="#ctx0" brushRef="#br0" timeOffset="90085.78">24888 3157 0,'-17'0'31,"-18"0"-15,-89 141 47,124-105-63,-35-19 15,35 1-15,-18 17 16,18 1-1,0 69 32,35-69-47,1-36 16,52 17 0,-18-17 15,-52 0-31,17 0 0,-17 0 15,53-70 1,17-177 47,-88 229-63,0-17 15,0 17-15,-53-52 31,18 52-15,-18-17 0,-18 35-1,-70-71 1</inkml:trace>
  <inkml:trace contextRef="#ctx0" brushRef="#br0" timeOffset="91625.39">20920 917 0,'0'35'16,"17"-35"-16,-17 36 15,71 17 1,-71-18-16,212 406 63,-160-388-63,-16-18 0,-1 18 15,36 35 32,-54-88-16,-17-17-15,53-89 15,-53 71-31,141-424 63,-141 424-48,36-18-15,-36 0 16,35-88 0,0 88-1,-35 35-15,0 0 16,0-34 31,18 34 15,17 18-15,141 0-16,-123 0-15,18 0-16,52 18 16,18-18-16,777 176 46,-495-123 17,-388-53-47,-17 17-16,70 19 31,-53-36-31,1 0 15,34 17 1,1-17 0,-18 0 46,-71-17-46</inkml:trace>
  <inkml:trace contextRef="#ctx0" brushRef="#br0" timeOffset="97194.89">20055 4639 0,'36'0'47,"87"0"-32,212-18 32,-317 18-47,17 0 16,-52 0 15,-1 0-15,-53 71-1,-34 35 17,69-53-32,-70 105 31,106-140 16,36-71-16</inkml:trace>
  <inkml:trace contextRef="#ctx0" brushRef="#br0" timeOffset="97366.87">20443 4886 0,'0'18'15,"0"-36"-15,71 106 47,-53-88-31,-18-35 15</inkml:trace>
  <inkml:trace contextRef="#ctx0" brushRef="#br0" timeOffset="97482.01">20567 4886 0,'0'0'31,"141"-18"1,-106-35-32,1 53 0,-1-17 15,-17 17-15,-1-71 32</inkml:trace>
  <inkml:trace contextRef="#ctx0" brushRef="#br0" timeOffset="97656.19">20849 4674 0,'0'88'47,"0"-52"-47,0-160 0,0 495 78,-17-371-78</inkml:trace>
  <inkml:trace contextRef="#ctx0" brushRef="#br0" timeOffset="97965.84">20708 5133 0,'0'0'0,"-53"70"31,36-52-31,17 0 0,0 17 15,141-17 32,-106-18-47,18-124 32,-53 107-17,0-1-15,-35-17 16,-18 35-1,17-18 1,36-17 15,0 17-31</inkml:trace>
  <inkml:trace contextRef="#ctx0" brushRef="#br0" timeOffset="98203.02">21043 4692 0,'18'0'31,"-1"0"0,-34 0 0</inkml:trace>
  <inkml:trace contextRef="#ctx0" brushRef="#br0" timeOffset="98561.21">20973 4780 0,'0'0'16,"158"0"30,-87 0-46,-89 0 47,-17 18-31,17 17-16,-17 0 0,17 18 16,18 18 15,36-71-16,105-88 17,-124-18-1,-69 88 16,16 18-47</inkml:trace>
  <inkml:trace contextRef="#ctx0" brushRef="#br0" timeOffset="98815.3">21167 4921 0,'0'71'31,"0"-36"-31,-53 0 31,106-176-31,-106 335 0,17-176 0,1 17 16,18-35-1,17 18 17,194-71 30,-159 18-62,0 35 16,-17-18-16,35-35 62</inkml:trace>
  <inkml:trace contextRef="#ctx0" brushRef="#br0" timeOffset="99200.32">21449 4674 0,'0'36'16,"0"69"15,0-52-31,0 177 47,-35-195-31,35-53 15,0-17-15,17 35-16,-17-35 15,36 35-15,52-71 31,-53 71-31,18-17 47</inkml:trace>
  <inkml:trace contextRef="#ctx0" brushRef="#br0" timeOffset="99464.76">21378 5256 0,'18'18'31,"53"17"-15,-71 1-1,35-19-15,-35 1 16,-53 105 15,-35-70 16,70-53-47</inkml:trace>
  <inkml:trace contextRef="#ctx0" brushRef="#br0" timeOffset="99742.48">21784 4851 0,'0'0'0,"0"-18"0,35 18 15,-17-35-15,17 35 0,-17-18 16,35 0 15,0 18 16</inkml:trace>
  <inkml:trace contextRef="#ctx0" brushRef="#br0" timeOffset="100380.76">21837 4815 0,'-18'18'16,"-17"35"15,35-35-16,0-1 1,18-17 15,35 0-31,-36 0 0,19 0 16,-1 0-16,71-35 31,-89 35-31,19 0 31,-36 18 1,0 17-32,-212 247 78,194-264-78,-17-18 15,-18 0 1,35 0 0,36 0 15,141-53 0,-124 53-31,0-18 0,1 18 16,-1 0-16,124-35 62,-177 35-15</inkml:trace>
  <inkml:trace contextRef="#ctx0" brushRef="#br0" timeOffset="101103.65">22666 5045 0,'0'-18'16,"18"18"62,17 0-78,18 0 16,141 0 15,70 0 0,-175 0 47,-89-18-62,-36-34 0</inkml:trace>
  <inkml:trace contextRef="#ctx0" brushRef="#br0" timeOffset="101434.4">23142 4833 0,'0'0'0,"159"71"47,-53 193 16,-106-246-48,0-1-15,-18 19 16,-246 52 15,211-88-31</inkml:trace>
  <inkml:trace contextRef="#ctx0" brushRef="#br0" timeOffset="102120.11">24024 4692 0,'0'35'47,"0"18"-31,0-18-16,-17 1 15,-19 34-15,1-34 16,-36 52 47,89-88-48,-18-18-15,18-17 0</inkml:trace>
  <inkml:trace contextRef="#ctx0" brushRef="#br0" timeOffset="102276.6">23918 4974 0,'36'0'31,"-1"18"-15,0 35-1,53-36 17,-70-17-32,35 36 15,-35-36 1</inkml:trace>
  <inkml:trace contextRef="#ctx0" brushRef="#br0" timeOffset="102592.55">24430 4621 0,'0'53'31,"0"-17"-31,0 263 63,0-263-48,-35-36 17</inkml:trace>
  <inkml:trace contextRef="#ctx0" brushRef="#br0" timeOffset="102731.41">24448 4957 0,'0'-18'0,"35"18"15,0-35 16,-105 88-31,193-106 0,-105 53 0,17-18 0,0 18 16,-17 0 0,-1 0 31</inkml:trace>
  <inkml:trace contextRef="#ctx0" brushRef="#br0" timeOffset="103076.99">24271 5221 0,'0'0'0,"-35"88"31,141-52 16,-53-36-47,0-18 0,-36 18 15,-17-35-15,18-36 32,-53 36-17,-18 17 1,-18-17 15,53 35-31,18-35 31</inkml:trace>
  <inkml:trace contextRef="#ctx0" brushRef="#br0" timeOffset="103372.36">24765 4745 0,'0'0'0,"-18"70"31,-35 142 16,53-194-47,0 17 16</inkml:trace>
  <inkml:trace contextRef="#ctx0" brushRef="#br0" timeOffset="103538.59">24800 4939 0,'36'0'31,"-72"0"-31,107 0 0,-36 0 16,159-35 46,-212 52-46</inkml:trace>
  <inkml:trace contextRef="#ctx0" brushRef="#br0" timeOffset="103829.64">24606 5292 0,'0'0'16,"36"0"15,140-36-15,106-52 31,-229 88-47,-18-35 15,18 35-15,-17-35 16,-1 35 0,-70 0 15</inkml:trace>
  <inkml:trace contextRef="#ctx0" brushRef="#br0" timeOffset="104068.46">25012 5221 0,'0'0'0,"0"35"15,0 89 17,0-106-32,0-1 15,0 18-15,0 1 16,0-19 15,-18-17-15</inkml:trace>
  <inkml:trace contextRef="#ctx0" brushRef="#br0" timeOffset="105106.58">26511 4886 0,'0'53'47,"-17"0"-31,-19 17-16,-70 89 47,106-194 15</inkml:trace>
  <inkml:trace contextRef="#ctx0" brushRef="#br0" timeOffset="105367.8">26529 4939 0,'53'-18'16,"-106"36"-1,141 0 17,-35 317 30,-71-318-62,18 19 16,-53-36-16,18 35 15,-18-17 1</inkml:trace>
  <inkml:trace contextRef="#ctx0" brushRef="#br0" timeOffset="105996.68">27076 5256 0,'0'0'0,"70"-35"31,-52 35-31,88-88 32,-71 0-17,-88-71 32,53 141-47,-53 18 16,36 0-16,-1 0 15,-35 53 17,53-35-32,0 0 15,-18-1-15,18 36 0,0 300 63,0-230-32,-123-70 0,105-53-31,-52-88 32,123-18 14,-36 71-46,1 35 0,35-35 16,17 17 15,-34 18-31,34 0 47</inkml:trace>
  <inkml:trace contextRef="#ctx0" brushRef="#br0" timeOffset="108757.72">27411 5874 0,'-18'35'31,"1"-35"0,-19 18-15,19-18-1,-19 17 1,1-17 0,0 0-1,0 0 1,-71 0 31,53 0-47,35 0 15,1 0-15,-54 0 32,53 0-32,-17-17 15,17 17-15,-17-36 16,-71-17 15,89 53-15,-19-17-16,19 17 0,-19-35 15,1 35-15,-177-124 63,160 54-48,-54-177 64,106 229-79,0-17 0,0 17 0,-36 0 15,36-52 16,0 35-31,0 17 0,0 0 16,36-105 31,-1 88-47,36-18 16,17 0 15,-71 17-31,19 36 15,17-35-15,-18 35 16,159-88 15,-159 88-31,18-35 32,18 17-17,70-17 32,-124 35-31,1 0-16,0 0 0,17 17 15,88 1 17,-87-18-32,17 35 15,-18-35-15,18 36 0,194 263 78,-247-193-62,17-53-16,-70 406 78,36-406-78,-18-18 16,17 0-16,-17 1 0,-177 158 78,159-194-78</inkml:trace>
  <inkml:trace contextRef="#ctx0" brushRef="#br0" timeOffset="109276.11">26317 6403 0,'0'18'31,"0"105"1,-17 53-1,-19-105 16,54-71-16,158-18 0,1-87 32,-177 87-48,-18 18-15</inkml:trace>
  <inkml:trace contextRef="#ctx0" brushRef="#br0" timeOffset="109605.64">26423 6456 0,'0'-18'16,"0"36"-16,35-36 0,-17 18 0,0 0 16,87 0 15,-69 35-15,-54 230 46,-17-265-46,35 18-16,-18-18 15,18 35 1,0-53 15</inkml:trace>
  <inkml:trace contextRef="#ctx0" brushRef="#br0" timeOffset="109913.89">26829 6438 0,'0'35'31,"0"1"-16,0 52 1,-18 18 0,18-71-1,-18 18-15,18-18 0,0-17 16,-35 35 62,35-71-78,18 1 0</inkml:trace>
  <inkml:trace contextRef="#ctx0" brushRef="#br0" timeOffset="110166.57">27058 6491 0,'0'35'15,"18"1"-15,-18-19 16,0 72 15,0-72-15</inkml:trace>
  <inkml:trace contextRef="#ctx0" brushRef="#br0" timeOffset="110587.69">27428 6279 0,'53'194'63,"-106"-52"-1,36-142-62,-89-36 79,106 1-64,35 35-15,-17-35 16,158-18 31,-158 53-32,-53 0 1</inkml:trace>
  <inkml:trace contextRef="#ctx0" brushRef="#br0" timeOffset="110885.97">26970 6809 0,'-35'0'0,"70"0"0,-53 0 31,36 0-31,17 0 16,0 0-16,107 0 31,16-18-15,89-35 62</inkml:trace>
  <inkml:trace contextRef="#ctx0" brushRef="#br0" timeOffset="111127.84">27481 6773 0,'0'0'15,"0"18"1,0 35 15,0 0-15,0-36 15,-35-17 16</inkml:trace>
  <inkml:trace contextRef="#ctx0" brushRef="#br0" timeOffset="111585.51">27287 6950 0,'-17'35'47,"34"-70"-47,-34 105 16,17-34-1,0-19 1,0 1 31,17-18-32,230-35 64,-211 35-79,-19 0 0,54-18 62,-54 18-46,-17-18-1</inkml:trace>
  <inkml:trace contextRef="#ctx0" brushRef="#br0" timeOffset="113137.75">28063 6756 0,'18'0'46,"0"0"-30,105 0 31,-87 0-47,-1 0 16,35 0 15,71 0 16,-123 17 15</inkml:trace>
  <inkml:trace contextRef="#ctx0" brushRef="#br0" timeOffset="113761.02">28416 6632 0,'36'0'78,"-19"0"-62,1 0-1,-18 36 1,35-36-16,-35 17 0,71 36 63,-71-35-17,0-1-14,0 1-17,-53 17 1,53-17 0,-18-18-16,36 0 156,17 0-156</inkml:trace>
  <inkml:trace contextRef="#ctx0" brushRef="#br0" timeOffset="122042.55">29686 6579 0,'-17'0'110,"-19"0"-95,-17 0 16,36 0-31,-18 0 16,-54 0 31,54 18-47,-53 70 47,88 0-16,35 124 32,0-177-48,-17-35 1,-18 36-16,35-19 15,1-17-15,-1 0 32,88 18 30,-105-36-62,0 18 16,-18-35-1,35 35 1,-35-18-16,18 1 16,-18-19-1,17-52 32,-17 18-16,0 17 1,0 35 15,0-35-16,0 36-16,0-19 17,0 19-17,-17-1 17,-19 18-17,36-35-15,-17 35 31,-19-18 16,1 18-47,35-18 16,-18 18-16,1 0 16,-54 0 30,36 0-30</inkml:trace>
  <inkml:trace contextRef="#ctx0" brushRef="#br0" timeOffset="125940.63">28275 7938 0,'-17'0'62,"-72"88"-30,54-53-32,-177 141 31,-123 107 47,353-319-16,-18 19-62,0-1 16</inkml:trace>
  <inkml:trace contextRef="#ctx0" brushRef="#br0" timeOffset="126368.43">27587 8132 0,'0'-18'16,"0"36"15,53 34-16,71 37 1,87 34 31,-105-17-31,-88-106-16,-18 35 15,17-35-15,-34 0 63,-54-17-48,-35-72 1</inkml:trace>
  <inkml:trace contextRef="#ctx0" brushRef="#br0" timeOffset="129823.64">20355 8202 0,'-17'0'16,"17"53"15,0-35-15,0 35-16,-53 246 47,53-228-16,53-36-15,-36-35-16,1 0 15,17 0-15,89-35 32,-89 0-32,18 17 0,-18-17 15,-17-18-15,52-71 47,-70 160 0,0-1-47,0 18 16,0 106-1,71-36 16,-18-123-15,88-18 15,-106 1-31,0-195 32,-70 89 46,53 123-47</inkml:trace>
  <inkml:trace contextRef="#ctx0" brushRef="#br0" timeOffset="130394.45">21643 8643 0,'-18'0'16,"54"0"47,69 0-48,125 0 32,-177-18 16,-53 1-32,0-1-16</inkml:trace>
  <inkml:trace contextRef="#ctx0" brushRef="#br0" timeOffset="130770.51">21872 8449 0,'0'18'79,"0"52"-64,0-35 1,0 1-16,0-1 0,0 18 15,0 0-15,-17 123 63,17-229-1</inkml:trace>
  <inkml:trace contextRef="#ctx0" brushRef="#br0" timeOffset="131574.76">22789 8449 0,'0'18'31,"0"-1"-31,0 19 16,0 16-16,-35 1 16,-53 177 15,141-124 16,-18-106-47,0 0 15,18 0-15,18-36 16,52-122 31,-123 175-16,124 283 32,-71-300-63,17-35 15,-34 17-15,17-158 32,-1 105-32,-52-17 15,0 35-15,0 35 16,-88 1 31,53 17-32</inkml:trace>
  <inkml:trace contextRef="#ctx0" brushRef="#br0" timeOffset="131958.06">23654 8167 0,'0'0'16,"0"17"0,0 36-1,0-17-15,0-1 16,0 0-16,0 18 16,0-18-16,0 18 31,-18-35 16,18-53-47</inkml:trace>
  <inkml:trace contextRef="#ctx0" brushRef="#br0" timeOffset="133352.82">26176 7214 0,'18'0'31,"-18"18"16,0 52-15,-265 125 30,230-195-62,-18 52 16,18-52-16,-1 36 15,-87 52 1,88-88 0,-1 35-16,1-35 0,-18 35 15,-247 124 48,194-106-48,-17 18 32,-124 35 16,229-106-63,-17 0 0,-176 123 78,175-105-63,-17 17 1,-88 18 47,124-53-48,-1 17 16,-17-17-15,17 0 0,0-35 31</inkml:trace>
  <inkml:trace contextRef="#ctx0" brushRef="#br0" timeOffset="133857.85">24306 8167 0,'0'17'47,"-35"1"-15,-159 176 30,159-194-46,-18 53 46,53-18-46,70-17 15,160 52 16,-230-52-31,35 0-16</inkml:trace>
  <inkml:trace contextRef="#ctx0" brushRef="#br0" timeOffset="134339.63">23724 9031 0,'0'0'0,"36"-18"16,-19 18-16,160 0 47,-107 0-47,159 18 31,-176 0 47,-88-18-78</inkml:trace>
  <inkml:trace contextRef="#ctx0" brushRef="#br0" timeOffset="134627.59">24183 8908 0,'53'35'47,"-18"-35"-47,53 247 78,-123-212-78,0-35 0,-1 35 15,-34 18 32</inkml:trace>
  <inkml:trace contextRef="#ctx0" brushRef="#br0" timeOffset="135193.07">24959 8978 0,'0'0'0,"0"-17"31,-35 17 0,-1 0-15,-34 105 15,52 89 16,230-70 16,-177-124-48,0-18-15,18-17 0,-35 17 16,35-176 15,-124 88 16,-352 18-16</inkml:trace>
  <inkml:trace contextRef="#ctx0" brushRef="#br0" timeOffset="136336.37">20020 9208 0,'53'0'62,"-35"0"-62,158 0 32,71 70-1,141-35 0,18-17 32,-247 17-48,476 36 63,-512-71-78,-17 35 0,-18-35 16,88 18 0,89 17 15,264 0 31,-511-35-46,-18 18 46,-18-18-15,-35 0-47</inkml:trace>
  <inkml:trace contextRef="#ctx0" brushRef="#br0" timeOffset="136802.67">22490 9842 0,'0'0'0,"-53"36"15,17 17-15,-69 0 32,-125 123 14,195-141-30,-18-17-16,18 17 0,0-17 16,-1 17-16,-17 0 31,36-35-31,17 18 16,0-71 30</inkml:trace>
  <inkml:trace contextRef="#ctx0" brushRef="#br0" timeOffset="137301.66">21819 9931 0,'0'-36'16,"36"54"15,-19 17-16,-17-17 1,124 105 15,-107-87-15,19-1-16,-1 0 16,124 106-1,-1 53 32,-158-141-47,53-17 16,-53-19-16,0 1 0,18 17 62,-53-35-31,-1-53-15</inkml:trace>
  <inkml:trace contextRef="#ctx0" brushRef="#br0" timeOffset="142836.26">21537 5927 0,'-18'0'78,"18"35"-78,-141 35 32,88-34-32,18-19 0,0 19 15,0-19-15,-54 36 32,54-53-32,17 36 0,-17-36 15,18 17-15,-36 18 31,35-35 16,36 0-47,-18-17 16,35-18-16</inkml:trace>
  <inkml:trace contextRef="#ctx0" brushRef="#br0" timeOffset="143732.04">21061 5856 0,'0'35'62,"0"1"-46,17 34 15,1-35-31,17 1 31,-35-19-31,18 1 32,17 17-32,-35 1 15,71 105 32,-54-106-16,-17 18-15,36-18 0,-36-17-1,0-1 1,0-34 281,17-18-282</inkml:trace>
  <inkml:trace contextRef="#ctx0" brushRef="#br0" timeOffset="147282.49">22049 11853 0,'-18'0'0,"-35"0"16,0 0 0,-53 194 46,106-158-62,-17 87 16,369-141 62,-352 1-78,-70-195 78,52 212-62,36 0 46,88-35-31,-53 35-31,-18 0 0,18 0 16,17-35 15,-52 35-31,-18 35 63,0-17-48,0 34-15,0-16 16,-18 70 15,18-89-31,36-70 63,-36 36-63</inkml:trace>
  <inkml:trace contextRef="#ctx0" brushRef="#br0" timeOffset="147552.09">22666 11871 0,'0'0'0,"0"35"31,-18-17-15,18 17-16,0 0 0,0 18 16,0 141 46,-35-158-31,-18-36-31</inkml:trace>
  <inkml:trace contextRef="#ctx0" brushRef="#br0" timeOffset="147875.62">22313 12294 0,'0'18'15,"0"-36"-15,-35 159 47,70-70 0,0-71-47,18 0 16,-17 0-1,-1 0 1,0 0-16,-17-18 16,-1-17-1,19 17 1,34-52 31</inkml:trace>
  <inkml:trace contextRef="#ctx0" brushRef="#br0" timeOffset="148165.04">22895 11959 0,'0'0'0,"36"-17"16,105-36 15,-106 53-15,0 0-16,1 0 16,34-36 30,-105 54-30,17-18-16</inkml:trace>
  <inkml:trace contextRef="#ctx0" brushRef="#br0" timeOffset="148443.66">23019 12047 0,'0'0'0,"35"0"47,212-88 15,-265 88-31</inkml:trace>
  <inkml:trace contextRef="#ctx0" brushRef="#br0" timeOffset="148858.94">23001 11977 0,'-53'88'32,"36"-17"-17,-19 34 32,54-105-31,17 36-1,71-36 17,-71-18-32,1 18 15,-1 0-15,88-53 32,-105 53-32,17-18 0,1 18 15,-36-17 1,17 17 15,-34 0 16</inkml:trace>
  <inkml:trace contextRef="#ctx0" brushRef="#br0" timeOffset="149178.03">22948 12559 0,'177'0'78,"-142"0"-78,0-35 0,18 35 15,35-18 32,-52 18-16,-36-53 1</inkml:trace>
  <inkml:trace contextRef="#ctx0" brushRef="#br0" timeOffset="150047.47">23742 11818 0,'35'0'31,"18"0"0,53 18 1,-106 17-1,-18-35 0,18 18-15,-17-18-1,-54 88 32,53-88-31,18 35-16,-17-35 15,17 18 1,-18-1 0,-17 72 31,35-72-47,0 18 15,18-17 16,-1-18-15,1 0-16,-1 0 16,72-18 15,-54 18-31,53-35 16,-53-18 30,-35 36-30</inkml:trace>
  <inkml:trace contextRef="#ctx0" brushRef="#br0" timeOffset="150487.4">23936 12136 0,'0'17'31,"18"-34"-31,-36 17 0,18 52 15,0-34-15,0 53 32,0-1-17,-141 89 63,176-177-31,18 18-31,-35 0 0,17-17-16,-17 17 15,87-18 32,-69 18-47,-36-53 16,88 18-1</inkml:trace>
  <inkml:trace contextRef="#ctx0" brushRef="#br0" timeOffset="150732.39">24306 12118 0,'283'-106'62,"-248"71"-46,-17 35-16,-1 0 16,36-18 15,-71 18 0</inkml:trace>
  <inkml:trace contextRef="#ctx0" brushRef="#br0" timeOffset="151069.85">24536 11977 0,'0'0'0,"-53"141"62,53-123-62,0 70 32,0-35-17,0-36-15,0 1 0,0 17 16,-18-17-16,18-1 47</inkml:trace>
  <inkml:trace contextRef="#ctx0" brushRef="#br0" timeOffset="151454.29">24624 12224 0,'0'88'31,"0"-53"-15,0-17-16,0-1 0,0 19 15,-18-36-15,-35 35 32,18-17-32,-35 17 15,34-17 63,54-18-62,17-18-16,-17 18 16,-1 0-1,19-18-15,-1 18 0,18 0 16,35-53 15,-70 53-15,-18-35-1</inkml:trace>
  <inkml:trace contextRef="#ctx0" brushRef="#br0" timeOffset="151811.46">25012 11924 0,'0'0'0,"0"35"46,0 318 1,0-283-47,-18 1 0,18 0 16,-17 87 15,-19-122-31,36-19 0,0 19 16,0-54 46</inkml:trace>
  <inkml:trace contextRef="#ctx0" brushRef="#br0" timeOffset="153017.29">21784 12629 0,'0'0'0,"18"18"47,88-18-16,105 0 1,-176 0-32,18 35 15,0-35-15,18 0 16,-18 0-16,247 0 47,105 18 15,-352-18-62,-17 0 16,-1 0-16,53 0 31,-70 0-31,17 0 16,0 0-16,0 0 15,89 35 1,52-35 46,-158 0-62,17 0 0,0 0 16,71 0 15,-88 0-31,0 0 0,35 0 16,70 18 31,0-18-16,-105 0-31,17 0 16,-17 0-16,0 0 0,352 0 62,-352 0-46,17 0-16,0 0 15,71 0 32,-88 0-15,-18-35-1</inkml:trace>
  <inkml:trace contextRef="#ctx0" brushRef="#br0" timeOffset="161727.62">26547 11959 0,'-18'0'0,"0"-35"16,1 35-1,-54 0 48,53 18-47,54 158 46,-1-176-46,0 0-16,1 0 15,34-35 1,-70-18 0,18 35-16,-18-17 15,0 0 16,-18 35-15,-88 52 15,53 1-15</inkml:trace>
  <inkml:trace contextRef="#ctx0" brushRef="#br0" timeOffset="161941.78">26335 12206 0,'0'53'47,"88"-53"-32,282-35 48,-828 17-63,952 18 15,-477-35 1,19-53 15</inkml:trace>
  <inkml:trace contextRef="#ctx0" brushRef="#br0" timeOffset="162310.35">26882 11942 0,'0'17'47,"0"124"-16,0-70-16,0-18-15,53 229 79,-53-229-48,0-35-16,-18-36 32</inkml:trace>
  <inkml:trace contextRef="#ctx0" brushRef="#br0" timeOffset="162758.9">27428 11942 0,'0'-18'15,"-70"53"32,35 0-47,-1-35 0,1 53 16,-18-53-16,18 36 15,0-1 48,35 0-63,17 0 15,89 71 17,18-18 15,-89-70-47,0-18 15</inkml:trace>
  <inkml:trace contextRef="#ctx0" brushRef="#br0" timeOffset="163209.81">27587 11889 0,'0'17'31,"0"19"0,0-19-31,0 195 31,0 70 16,0-123 16,0-194-16</inkml:trace>
  <inkml:trace contextRef="#ctx0" brushRef="#br0" timeOffset="163344.53">27587 12347 0,'194'-17'78,"-158"17"-78,-19-36 16</inkml:trace>
  <inkml:trace contextRef="#ctx0" brushRef="#br0" timeOffset="163830.99">27799 11942 0,'0'0'0,"18"0"0,17-18 31,53-17-15,35 35 31,-123 17-32,18-17-15,-18 36 16,0 175 46,-53-123-46,18 1 31,17-54-47,1 18 31,17-71 16</inkml:trace>
  <inkml:trace contextRef="#ctx0" brushRef="#br0" timeOffset="164115.32">28134 12047 0,'0'0'32,"0"-35"-32,35 35 0,124-18 46,17-17 17,-264 35-47</inkml:trace>
  <inkml:trace contextRef="#ctx0" brushRef="#br0" timeOffset="164300.17">28152 12136 0,'35'0'32,"194"-36"-1,-211 36-16,17-17-15,-17-19 16</inkml:trace>
  <inkml:trace contextRef="#ctx0" brushRef="#br0" timeOffset="164560.89">28540 11906 0,'0'18'31,"0"0"-15,0-1-16,0 18 15,0 71 32,0-88-47,0 70 31,-53-53 16</inkml:trace>
  <inkml:trace contextRef="#ctx0" brushRef="#br0" timeOffset="164991.4">28275 12294 0,'106'0'63,"-88"0"-63,17 18 0,-70 0 47,-54 70-16,54-88-31,35 53 16,0-18-1,0 0 1,18-17-1,17-18 1,-17 0-16,88 35 31,-18-52 16,-53-19-47</inkml:trace>
  <inkml:trace contextRef="#ctx0" brushRef="#br0" timeOffset="165410.26">28663 11994 0,'18'0'16,"-18"-17"-1,123 17 17,-17 0-1,-106 53 31,0-36-62,0 19 16,-35-19-16,35 1 16,-71 17-16,-52 71 62</inkml:trace>
  <inkml:trace contextRef="#ctx0" brushRef="#br0" timeOffset="165576.13">28734 12259 0,'0'0'0,"35"159"78,-17-159-78</inkml:trace>
  <inkml:trace contextRef="#ctx0" brushRef="#br0" timeOffset="165767.38">28857 12224 0,'53'-18'32,"124"-35"15,-177 36-47,35 17 15,-35-18-15,0-17 16</inkml:trace>
  <inkml:trace contextRef="#ctx0" brushRef="#br0" timeOffset="165955.71">29175 11977 0,'0'0'0,"0"17"32,-18 89-1,18-70-16,0-19-15,0 1 0,0 17 16,0 18 0,0-18-1,0-17 1</inkml:trace>
  <inkml:trace contextRef="#ctx0" brushRef="#br0" timeOffset="166300.68">29122 12330 0,'0'0'0,"-71"211"79,71-175-64,18-36 1,105 0 15,-70-36-31,-53 1 16,0 0-16,-35-89 62,0 89-62,35 0 31</inkml:trace>
  <inkml:trace contextRef="#ctx0" brushRef="#br0" timeOffset="166582.07">29439 11977 0,'53'-18'31,"-53"1"-31,36 17 16,-19 0-16,142-18 62,-177 18-31,-35 0-31</inkml:trace>
  <inkml:trace contextRef="#ctx0" brushRef="#br0" timeOffset="166770.06">29475 12030 0,'0'17'31,"0"-34"-31,0 70 31,105-53 1,-87-18-32,0 18 15,17 0 1,-35-18-1</inkml:trace>
  <inkml:trace contextRef="#ctx0" brushRef="#br0" timeOffset="167173.19">29351 12030 0,'-35'17'16,"17"36"0,18-35-16,0 0 15,0 17 1,0 0 0,0 53 15,0-52 0,88-36-15,1-18-1,-54 18-15,0-18 16,0 18-16,1-35 16,34 35-1,-52 0 32</inkml:trace>
  <inkml:trace contextRef="#ctx0" brushRef="#br0" timeOffset="167430.64">29369 12594 0,'0'0'0,"88"18"47,-53-18-31,1 0-16,16 0 16,19 0-1,-36 0 1,-17 0-16,17 0 15,0 0 1,18-35 0,-53-18-16</inkml:trace>
  <inkml:trace contextRef="#ctx0" brushRef="#br0" timeOffset="167909.64">30004 12012 0,'53'0'16,"-18"0"-1,88 71 32,-123-18-16,-35-53-31,-106 70 32,53 54 14,211-1 17,107-229-1</inkml:trace>
  <inkml:trace contextRef="#ctx0" brushRef="#br0" timeOffset="168154.22">30462 12047 0,'0'0'0,"0"36"31,-17 316 31,17-281-46,0-18-16,0-18 16,0-17-1</inkml:trace>
  <inkml:trace contextRef="#ctx0" brushRef="#br0" timeOffset="168966.48">27534 13159 0,'0'35'15,"0"0"1,0 36 0,-17 105 31,-1-158-47,18 17 0,0 18 15,0-35-15,18 34 31,-1-16-31,19-36 16,-36 35 0,176-53 15,-17-87 0,-142 105-15,-17-18-16,36 18 15,-36-18 1,17 18-16,1 0 31,0 0-15</inkml:trace>
  <inkml:trace contextRef="#ctx0" brushRef="#br0" timeOffset="169345.91">28205 13247 0,'0'0'0,"0"53"62,0-18-46,0 0-16,0 1 0,0 16 15,0-16-15,-36 105 32,36-88-32,0 53 31,0-89-16,0 19-15,0-19 16,0-34 31,0-1-31</inkml:trace>
  <inkml:trace contextRef="#ctx0" brushRef="#br0" timeOffset="169862.43">28275 13370 0,'0'0'0,"88"-70"16,-35 70 15,0 0-31,-35 0 0,-1 0 15,19 0-15,34 106 47,-70-71-31,0 0 0,-17-17-1,-1-18 1,-17 17-16,-1-17 15,-16 36-15,-54 17 32,88-53-17,18 35 17,159 35-1,-36 1 16,-193-71 15</inkml:trace>
  <inkml:trace contextRef="#ctx0" brushRef="#br0" timeOffset="171206.99">26176 12171 0,'-18'0'93,"18"35"-77,-70 0 0,70 18-16,-35-17 15,35-1-15,-53 0 16,17 106 0,-16-88-1,52 18-15,-36 17 0,36-35 16,-35 70 15,35 36-15,0 70 46,35-229-46,-35 53-16,106 0 62,-88-18-62,-1-35 32,-17 18-32,36-18 140,-36 18-77,-36-18 93</inkml:trace>
  <inkml:trace contextRef="#ctx0" brushRef="#br0" timeOffset="181905.97">22613 13370 0,'0'-35'93,"0"17"-46,-18 1-16,18-1 1,-17-17-32,-19 17 31,19 18 0,17-35-15,-18 35 15,-35 0 16,53-18-47,-17 18 31,-19 0 16,1 0-47,17 18 16,-17 0-1,-18 17 17,36-35-32,-1 70 46,-53 19-14,19 34 46,52-105-78,52 158 94,-16-158-94,-36-1 15,88 36 48,-53-17-63,0-36 15,54 0 32,-54 0-47,-17 0 0,-1 0 16,18 0-16,-17-18 15,70 0 32,-88 1-15</inkml:trace>
  <inkml:trace contextRef="#ctx0" brushRef="#br0" timeOffset="184931.22">23477 13335 0,'0'-35'94,"0"17"140,0 0-187,-17 18-31,17-17-1,-18-18 32,0 35-15,-17-18 14,18 18-30,17-18 0,-18 18-1,-35 0 32,35 0-16,1 0-15,-19 0 15,19 0 1,-54 18-17,36 17 32,-36 0-16,54-35-15,17 36-16,-36-36 16,19 70 30,-1-52-30,18 0 0,-35 123 31,17-141-32,18 35-15,0-17 16,0 87 46,0-87-62,36 17 16,34-17 31,-35 0-47,71 17 31,0-35 16,-71 0-47,36 0 62,35-35-46</inkml:trace>
  <inkml:trace contextRef="#ctx0" brushRef="#br0" timeOffset="185546.63">23936 13300 0,'0'0'0,"-18"0"16,18-18 47,89 18-32,-72 0-16,1-35-15,35 35 16,0-18 15,-18 18-31,-17 0 16,-1 0 15,-17 18 16,-35-18-47</inkml:trace>
  <inkml:trace contextRef="#ctx0" brushRef="#br0" timeOffset="185845.99">23918 13476 0,'18'0'62,"-36"0"-62,89 0 16,17 0 15,53 0 16,-141-18 16</inkml:trace>
  <inkml:trace contextRef="#ctx0" brushRef="#br0" timeOffset="186575.85">23971 13317 0,'-17'0'16,"-1"0"0,-35 124 30,35-71-30,18-36-16,0 1 0,-17 17 16,17 36 15,-36-54-31,36 19 16,0 17 15,0-36-16,36-17-15,52 53 79,-70-53-79,17 0 15,18 0 1,-36 0-1,1 0-15,0 0 0,17 0 16,159-17 47,-159-1-48,1 18 1,-19 0 15,-52 0-15</inkml:trace>
  <inkml:trace contextRef="#ctx0" brushRef="#br0" timeOffset="187597.41">22207 14199 0,'-17'0'15,"52"0"63,18 0-62,-18 36-16,18-36 16,-18 0-16,18 0 15,300 0 17,-265 0-32,18-18 15,0 18-15,-35 0 16,158 0 15,53 0 0,-53-35 1,-35 35 14,0-18 17,-176 18-47,17 0 15,-70 0 47,-18 0-62</inkml:trace>
  <inkml:trace contextRef="#ctx0" brushRef="#br0" timeOffset="188250.9">22684 14781 0,'-18'0'0,"18"36"16,-53 246 15,53-212-15,0-17-16,0 0 15,0 18 17,18-89-1</inkml:trace>
  <inkml:trace contextRef="#ctx0" brushRef="#br0" timeOffset="188720.26">23001 14922 0,'35'0'31,"-35"36"-31,18-1 0,-18 0 16,0 1-16,-194 246 62,123-247-46,36-35-1,0 0-15,0 0 16,-18-106 31,123 36-16,107 17 0,-36 35 1,-106 1-1</inkml:trace>
  <inkml:trace contextRef="#ctx0" brushRef="#br0" timeOffset="189039.48">23266 14870 0,'0'352'78,"0"-105"-31,0-211-47,-18-19 0,18 19 16,-35-19-16,35 1 16,-18-18 30,18-18-46</inkml:trace>
  <inkml:trace contextRef="#ctx0" brushRef="#br0" timeOffset="189595.12">23618 14940 0,'36'0'47,"-1"0"-32,-17 0 1,-18-18-16,35 18 16,18-35-1,-53 18-15,35 17 16,-35-18-16,18-17 16,-18-18-1,-18 35 1,-17 18-1,17 0-15,1 0 0,-19 0 16,19 0-16,-142 176 63,141-52-48,18-106-15,36 70 47,122-106 0</inkml:trace>
  <inkml:trace contextRef="#ctx0" brushRef="#br0" timeOffset="189759.68">23954 14940 0,'-53'194'62,"53"-353"-62,53 124 0,-142 264 0,72-211 16,-19-18-16,19 18 0</inkml:trace>
  <inkml:trace contextRef="#ctx0" brushRef="#br0" timeOffset="190020.57">23601 15258 0,'0'0'0,"-18"0"32,106 0-1,159-124 16,-70 71-16,-160 53 16</inkml:trace>
  <inkml:trace contextRef="#ctx0" brushRef="#br0" timeOffset="190322.17">23812 15346 0,'-17'70'16,"34"-140"-16,-34 158 0,17-35 15,17-53 1,1 0 0,35 0-16,-18 0 15,-17-18-15,35 1 32,-53-19-32,0 1 15,0 0 1,-35 17 15,35 1-31,-53-36 31</inkml:trace>
  <inkml:trace contextRef="#ctx0" brushRef="#br0" timeOffset="190540.88">24324 14905 0,'53'-18'32,"-106"36"-32,159-36 15,-88 36 32,-54-18-47</inkml:trace>
  <inkml:trace contextRef="#ctx0" brushRef="#br0" timeOffset="190946.76">24201 15064 0,'70'35'31,"142"-70"16,-212-1-47,-35 36 32,-89 71-17,89-36 1,-18 124 15,247-141 16,-159-18-31,-17-53-16,-18 35 0,35 0 15,-35-35 1,0 18-1,0 18 1,0-36 0</inkml:trace>
  <inkml:trace contextRef="#ctx0" brushRef="#br0" timeOffset="191260.1">24818 14817 0,'0'70'47,"-18"18"16,177-158-32,-124 35-15,1 17-16,-1-17 15,0 35-15,0-18 32,-52 18-1</inkml:trace>
  <inkml:trace contextRef="#ctx0" brushRef="#br0" timeOffset="191524.84">24765 15205 0,'0'0'0,"0"70"15,-18-52-15,89 141 79,-36-159-33,-35-18-46</inkml:trace>
  <inkml:trace contextRef="#ctx0" brushRef="#br0" timeOffset="191798.93">24800 15222 0,'36'-17'31,"-19"17"-31,36 0 16,53 0 0,-53 158 31,-106-122-32,18-36 1,-1 53-16,19-53 0,-36 17 31,18-17-31</inkml:trace>
  <inkml:trace contextRef="#ctx0" brushRef="#br0" timeOffset="192116.06">25294 14905 0,'0'0'0,"0"17"32,0 36-17,0-17-15,0 175 31,-35-87 32,35-142-32</inkml:trace>
  <inkml:trace contextRef="#ctx0" brushRef="#br0" timeOffset="192333.81">25365 15117 0,'53'-18'15,"0"-17"1,194 17 31,-600 89-47,741-142 0,-353 71 15,-17 0-15,-1 0 16,1 0 15</inkml:trace>
  <inkml:trace contextRef="#ctx0" brushRef="#br0" timeOffset="192649.06">25206 15487 0,'106'0'63,"-71"-35"-63,0 35 15,177-53 1,-106 17 0,-36 36-16,19-17 15,-36 17-15,-1-35 16,19-18 46</inkml:trace>
  <inkml:trace contextRef="#ctx0" brushRef="#br0" timeOffset="192975.7">25841 15311 0,'0'0'0,"0"52"31,-18-34-15,18 35-16,-35 18 31,35-54-31,0 19 16,0 16-16,0-16 16,-18 87 15,18-105-16,-35-18-15,35 53 0,-17-53 63,17-53-47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0:32:02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3210 0,'0'53'94,"-35"-18"-78,35 1-16,0 34 15,18 142 32,35-106 0,-53-71-16,17-35-31,18 0 63,-17-18-63,35 18 16,-53-17-1,18 17 1,17 0-16,88-18 62,-87 18 1,-36-35-48</inkml:trace>
  <inkml:trace contextRef="#ctx0" brushRef="#br0" timeOffset="423.36">3228 3387 0,'0'0'0,"0"-36"16,0 19-1,0-1 1,212-17 15,-1-18 0,-140 53 16,-36 0-47,-53 106 32,1 176 30,17-247-46,0-70 31</inkml:trace>
  <inkml:trace contextRef="#ctx0" brushRef="#br0" timeOffset="608.74">3739 3492 0,'36'-17'32,"175"-54"-1,-87 18 0,-124 36 0</inkml:trace>
  <inkml:trace contextRef="#ctx0" brushRef="#br0" timeOffset="839.88">4110 3228 0,'0'-18'47,"0"106"-47,0-158 0,0 70 0,0 53 0,18 441 78,-18-477-62</inkml:trace>
  <inkml:trace contextRef="#ctx0" brushRef="#br0" timeOffset="1102.24">4427 3281 0,'0'17'47,"0"72"-31,0-36-16,-70 88 31,35-88 16,35-89-47</inkml:trace>
  <inkml:trace contextRef="#ctx0" brushRef="#br0" timeOffset="1334.06">4427 3440 0,'0'0'16,"53"0"-1,18 52 32,-18-34-15</inkml:trace>
  <inkml:trace contextRef="#ctx0" brushRef="#br0" timeOffset="1543.41">4886 2946 0,'0'194'47,"0"-124"-32,0-334-15,0 599 0,0-265 0,0 71 32,0-105-17,0-19-15,0 1 0,0 0 16</inkml:trace>
  <inkml:trace contextRef="#ctx0" brushRef="#br0" timeOffset="2036.33">4621 3687 0,'0'0'0,"0"35"15,0 0 1,0 18 15,36 35 1,52-35-1,88-88 31,-140 17-46,52-17 62,-71 35-78,19-35 0,-19 35 16,-17-18-16,36 18 15,-36-35-15,35-36 16</inkml:trace>
  <inkml:trace contextRef="#ctx0" brushRef="#br0" timeOffset="2498.69">5203 3298 0,'0'0'0,"89"-35"31,-54 35-31,141 35 62,-140-35-30,-248 159 30,177-88-31,35 17 1,123 35 30,-70-140-46,0-71-1</inkml:trace>
  <inkml:trace contextRef="#ctx0" brushRef="#br0" timeOffset="2661.85">5521 3598 0,'282'-106'63,"-564"212"-48,688-335 17</inkml:trace>
  <inkml:trace contextRef="#ctx0" brushRef="#br0" timeOffset="2881.9">5927 3228 0,'0'229'63,"0"-176"-63,0 212 78,0-812-78</inkml:trace>
  <inkml:trace contextRef="#ctx0" brushRef="#br0" timeOffset="3180.17">6297 3157 0,'0'18'31,"0"17"-15,0 212 31,0-229 0,18-18-47,17 0 15,71-35 17,247-230-1</inkml:trace>
  <inkml:trace contextRef="#ctx0" brushRef="#br0" timeOffset="3406.17">6862 3087 0,'0'70'31,"0"-140"-31,-36 176 16,36-71-16,0 0 15,0 0-15,0 71 31,0-88-31,18 0 0,-18 17 16,0 0 15,-18 18-15</inkml:trace>
  <inkml:trace contextRef="#ctx0" brushRef="#br0" timeOffset="3780.43">6650 3687 0,'-18'35'15,"-35"35"1,53-52-1,0 17-15,0-17 16,18 52 15,0-70-31,17 18 0,0-18 16,124 0 0,-106-123 15,-141-36 0,-53 159 0</inkml:trace>
  <inkml:trace contextRef="#ctx0" brushRef="#br0" timeOffset="6744.04">7091 5115 0,'0'18'141,"-18"52"-126,18-34-15,0-1 16,-17 53 0,-19 142-1,36 122 32,0-281-47,0 17 16,0 0-16,-35 71 15,17 88 48,18-212-47,0-17 15,0 0-31,0 17 31,0-88 0</inkml:trace>
  <inkml:trace contextRef="#ctx0" brushRef="#br0" timeOffset="7768.94">7056 5309 0,'0'-17'31,"35"17"0,0 0-31,18 0 16,282-36 15,-211 36-31,352 0 31,-370 0-15,687 0 46,-722 0-62,-18 0 0,0 0 16,159 0 15,-36 36 16,-141-36-31,-35 17 15,0 1 0,0 247 0,0-195-15,-17 318 15,-54 35 16,0 36 16,71-441-63,-17-18 15,-18 0 1</inkml:trace>
  <inkml:trace contextRef="#ctx0" brushRef="#br0" timeOffset="8702.95">7197 6809 0,'35'0'110,"0"0"-95,18 0-15,759 141 63,-671-141-48,-18 35-15,-17-35 0,194 18 32,-230-18-32,1 0 15,-18 0-15,0 0 16,88 0 0,-88 0-1,-36 0-15,19 0 16,-19 0-1,19 0 32,-19 0-31,1 35 31,17-53-47,-35-35 0</inkml:trace>
  <inkml:trace contextRef="#ctx0" brushRef="#br0" timeOffset="9689.21">7902 5803 0,'-35'18'63,"-36"176"-32,36-124-16,17-34-15,18-1 47,336-70 47,-319 17-78,1 18 31,0-71-16</inkml:trace>
  <inkml:trace contextRef="#ctx0" brushRef="#br0" timeOffset="9976.17">7955 5838 0,'35'-35'47,"-70"70"-47,123-70 0,-17 35 16,88-17 15,-159 263 16,0-210-47,-36 17 0,36-18 15,-35-17-15,-35 35 32,34-18-32</inkml:trace>
  <inkml:trace contextRef="#ctx0" brushRef="#br0" timeOffset="10324.03">8061 6227 0,'0'123'31,"-53"0"16,18-123-47,35 36 0,-35-36 16,17 0-1,18 17 1,18-17 15,17 0-15,18 0-1,0 0-15,0 0 16,-1-35-16,-16 35 16,-1 0-16,0-88 31</inkml:trace>
  <inkml:trace contextRef="#ctx0" brushRef="#br0" timeOffset="10539.22">8290 6156 0,'53'0'31,"-35"0"-31,193-88 63,-211 70-48</inkml:trace>
  <inkml:trace contextRef="#ctx0" brushRef="#br0" timeOffset="10908.03">8431 6015 0,'0'35'16,"-17"-35"-16,17 35 16,0 18-1,0 124 48,0-142-48,0-17 1,53-1 15,-36-34 1</inkml:trace>
  <inkml:trace contextRef="#ctx0" brushRef="#br0" timeOffset="11080.08">8484 6279 0,'18'0'15,"105"-52"17,-17-1-1,-70 53-16,-36-36-15,0 19 16</inkml:trace>
  <inkml:trace contextRef="#ctx0" brushRef="#br0" timeOffset="11355.49">8802 5962 0,'0'0'0,"0"18"47,0 17-47,0 159 47,0-159-47,-18 53 63</inkml:trace>
  <inkml:trace contextRef="#ctx0" brushRef="#br0" timeOffset="11586.34">8996 5980 0,'0'0'0,"0"17"47,0 177-15,0-158-32,-53 87 62</inkml:trace>
  <inkml:trace contextRef="#ctx0" brushRef="#br0" timeOffset="11830.58">8784 6438 0,'0'0'0,"18"0"32,52 0-17,71-35 32,-141 70-31,-17-17-1,-18-18-15,-1 35 16</inkml:trace>
  <inkml:trace contextRef="#ctx0" brushRef="#br0" timeOffset="11995.32">8802 6544 0,'0'0'0,"17"0"46,19 0-46,105-35 47</inkml:trace>
  <inkml:trace contextRef="#ctx0" brushRef="#br0" timeOffset="12197.08">8837 6526 0,'0'0'0,"-35"36"32,35 34-1,106-70 0,17-88 0</inkml:trace>
  <inkml:trace contextRef="#ctx0" brushRef="#br0" timeOffset="13291.17">5592 6103 0,'17'0'47,"18"0"-47,177 0 47,-141 0-47,70 0 31,176 0 0,-229 0 0,-17 0 1,-36 0-32,54 0 31,-37 0 16,-16 0 15,-19 0-62</inkml:trace>
  <inkml:trace contextRef="#ctx0" brushRef="#br0" timeOffset="13725.98">6791 5891 0,'18'36'47,"123"105"0,-71-88-16,-17-36 1,-370 160 46,211-177-78,-53 35 0</inkml:trace>
  <inkml:trace contextRef="#ctx0" brushRef="#br0" timeOffset="14686.1">3722 5680 0,'17'0'47,"19"0"-32,405-18 16,-388 18-15,-36 0-16,1 0 16,-53 18 31</inkml:trace>
  <inkml:trace contextRef="#ctx0" brushRef="#br0" timeOffset="14898.16">3986 5891 0,'159'-17'63,"-18"-19"-32,-70 1 16,-89 35-31</inkml:trace>
  <inkml:trace contextRef="#ctx0" brushRef="#br0" timeOffset="15526.97">3898 5697 0,'0'53'32,"-35"-35"-32,35 17 15,0 265 63,0-282-78,18-18 16,-18 35 47,194-53-17,-159 1-30,159-54 15,-176 71-31,17 0 16,-18 0-16,1 0 16,17-35 30,-52 35-14</inkml:trace>
  <inkml:trace contextRef="#ctx0" brushRef="#br0" timeOffset="15792.49">3898 6385 0,'0'0'0,"18"0"32,-1 0-17,36 0-15,-17 0 16,17-53-16,0 53 15,193-105 17,-210 105-1</inkml:trace>
  <inkml:trace contextRef="#ctx0" brushRef="#br0" timeOffset="16050.65">4145 6526 0,'0'0'0,"-35"0"31,70 0 1,106-17-17,106 70 48,-247-36-48,0 107 17,-17-124-1</inkml:trace>
  <inkml:trace contextRef="#ctx0" brushRef="#br0" timeOffset="16323.98">4798 5838 0,'0'18'31,"-36"194"16,-87-36-16,123-264 0</inkml:trace>
  <inkml:trace contextRef="#ctx0" brushRef="#br0" timeOffset="16464.15">4692 6085 0,'18'0'0,"-36"0"0,53 0 16,0 36 0,-17-1-1,-18 18 1,35 0 15</inkml:trace>
  <inkml:trace contextRef="#ctx0" brushRef="#br0" timeOffset="16649.14">4851 6174 0,'176'-106'46,"-141"53"-30,-264 212-16,247-159 0,211-194 16</inkml:trace>
  <inkml:trace contextRef="#ctx0" brushRef="#br0" timeOffset="16848.58">5133 5786 0,'0'35'16,"0"18"0,0 0-16,0 17 15,0 177 17,0-159 14,-53-52-30</inkml:trace>
  <inkml:trace contextRef="#ctx0" brushRef="#br0" timeOffset="17156.96">4992 6421 0,'0'17'16,"0"-34"-16,0 69 0,35 90 62,89-213-30,-72 36-32,-16-53 31,-107 70 16,-176 18-16</inkml:trace>
  <inkml:trace contextRef="#ctx0" brushRef="#br0" timeOffset="17746.8">3951 6985 0,'0'0'0,"-53"0"15,18 0 1,-71 0 15,0 106 0,71-53-15,35-36-16,0 19 0,0 334 62,35-335-46,1 36 15</inkml:trace>
  <inkml:trace contextRef="#ctx0" brushRef="#br0" timeOffset="18258.78">4621 7285 0,'0'-53'16,"0"106"-16,-53-318 62,1 265-46,34-35-16,-17 35 15,-18-18 17,0 36 14,0 176-14,53 635 30,0-794-46,0 1-16,0-19 0,0 19 31,-35-89 16</inkml:trace>
  <inkml:trace contextRef="#ctx0" brushRef="#br0" timeOffset="18495.68">4092 7743 0,'0'-17'31,"36"17"-31,158-53 47,-53 18-16,-124-1-31</inkml:trace>
  <inkml:trace contextRef="#ctx0" brushRef="#br0" timeOffset="18924.84">4621 7585 0,'71'0'47,"-36"0"-47,53 0 31,-70-106 16,-18 88-47,-18 18 16,1 0-16,-36 0 15,18 0-15,-1 36 16,-17-1-16,36 0 15,-1-17-15,-17 158 63,123-158-16</inkml:trace>
  <inkml:trace contextRef="#ctx0" brushRef="#br0" timeOffset="19390.09">4974 7585 0,'0'0'0,"18"-36"31,-18-16 0,-35 52 0,-1 17-15,1 54-16,88 105 78,-35-176-78,-1 0 0,71-106 78,-70 106-62,-18 18-16,35 17 0,1-17 15,16 17 17,-52-17-32,18-18 0,-18-36 47</inkml:trace>
  <inkml:trace contextRef="#ctx0" brushRef="#br0" timeOffset="19596.79">5256 7585 0,'18'0'31,"35"0"-31,-18 0 16,142-36 15,-160 36-31,36-70 47</inkml:trace>
  <inkml:trace contextRef="#ctx0" brushRef="#br0" timeOffset="19986.09">5415 7338 0,'88'17'16,"-176"-34"-16,88 34 16,18 177 46,-18-52-46,0-107-16,17 53 31,36-35 16,0-53-16,0 0-15,-35-53-16,-1 35 15,-17 1-15</inkml:trace>
  <inkml:trace contextRef="#ctx0" brushRef="#br0" timeOffset="20372.95">5750 7602 0,'0'36'62,"0"-72"-62,0 107 0,0-36 16,124 89 46,-107-142-62,1 0 16,53-87-1,-36-19 17,-35 106-32,17 18 47,36 159 15,-53-176-15</inkml:trace>
  <inkml:trace contextRef="#ctx0" brushRef="#br0" timeOffset="21030.16">6191 7426 0,'18'106'32,"-18"-71"-32,0 0 15,0 18-15,35-17 16,-35 34 0,-17-88 46,17 1-62,0-18 16,35 17 15,-35-35-31,35 53 0,-35-35 16,35 35-16,18-36 46,-17 36-46,69-35 47,-34 18-15,-124-125 30,35 142-62,-17 0 16,17 0-16,-52 177 47,70-142-47,0 0 0,0 18 15,0-17-15,18-1 16,123 35 31,-88-105-32</inkml:trace>
  <inkml:trace contextRef="#ctx0" brushRef="#br0" timeOffset="21258.99">6897 7320 0,'70'71'31,"-70"-36"-31,36 18 0,-36 0 16,35 17-16,-53 142 47,1-177-47,-283 71 31</inkml:trace>
  <inkml:trace contextRef="#ctx0" brushRef="#br0" timeOffset="22564.09">9596 6279 0,'35'0'62,"18"0"-62,53 0 32,52-35-17,107 35 32,-53 0-16,52-17 48,-246 17-79,211-36 78,-211 36-78,17 0 15,-35-17 48</inkml:trace>
  <inkml:trace contextRef="#ctx0" brushRef="#br0" timeOffset="22931.13">10760 5962 0,'70'123'47,"-52"-87"-47,17-19 16,-17 1-16,17 17 15,53 53 16,-88-70-15,0 35 15,-300 70 1,248-123-32</inkml:trace>
  <inkml:trace contextRef="#ctx0" brushRef="#br0" timeOffset="23673.18">11818 5803 0,'18'0'31,"17"0"-15,88 194 15,-123-123 16,-35-71-47,0 0 0,-18 0 16</inkml:trace>
  <inkml:trace contextRef="#ctx0" brushRef="#br0" timeOffset="23909.07">11624 6103 0,'0'0'32,"88"0"-1,142 0 0,-213 0 16,-52 0-47</inkml:trace>
  <inkml:trace contextRef="#ctx0" brushRef="#br0" timeOffset="24159.97">11659 6174 0,'-17'211'47,"17"-175"-32,0-19-15,17-281 0,1 546 0,317-300 78,-247-70-62,-52 35 0,-1-17-16</inkml:trace>
  <inkml:trace contextRef="#ctx0" brushRef="#br0" timeOffset="24323.98">12312 5980 0,'0'35'16,"0"159"15,0-124-31,0 1 16,0-18-16,-18 0 15,-17 35 1,17-88-1</inkml:trace>
  <inkml:trace contextRef="#ctx0" brushRef="#br0" timeOffset="24493.15">12259 6456 0,'0'0'0,"0"-18"0,35 18 16,-35-17-16,88-19 31,-52 19-31,-19 17 15,1-18-15,0 18 16,-18-53-16</inkml:trace>
  <inkml:trace contextRef="#ctx0" brushRef="#br0" timeOffset="24705.81">12647 5980 0,'-18'194'15,"18"-53"1,0-18 31</inkml:trace>
  <inkml:trace contextRef="#ctx0" brushRef="#br0" timeOffset="25099.22">13000 5856 0,'0'35'31,"-18"89"-16,-158 299 48,141-423-63,-18 0 31,17 0-15,36-17-16,0-1 15,36-17 1,87-36 15,36-52 1,-124 87-17,0 19-15,54-72 31,-54 54-15</inkml:trace>
  <inkml:trace contextRef="#ctx0" brushRef="#br0" timeOffset="25299.02">13194 5944 0,'0'18'47,"0"0"-47,-71 299 62,54-264-15</inkml:trace>
  <inkml:trace contextRef="#ctx0" brushRef="#br0" timeOffset="25536.45">13406 5944 0,'0'-35'16,"0"123"30,0-35-30,0 0-16,0 53 16,-18 17-1,-17-70-15,35-35 16,-53 0-16,35-18 16</inkml:trace>
  <inkml:trace contextRef="#ctx0" brushRef="#br0" timeOffset="25747.34">13106 6509 0,'17'0'31,"1"0"-31,17 0 16,89 0 15,-107 0-31,-34 0 31</inkml:trace>
  <inkml:trace contextRef="#ctx0" brushRef="#br0" timeOffset="25908.47">13123 6632 0,'36'0'47,"105"-53"0,-318 89-47,371-72 0,-388 89 0</inkml:trace>
  <inkml:trace contextRef="#ctx0" brushRef="#br0" timeOffset="26127.57">13106 6720 0,'-18'18'16,"36"-36"-16,-36 89 31,53-36-15,1-35-1,263-106 48,-299 71-63</inkml:trace>
  <inkml:trace contextRef="#ctx0" brushRef="#br0" timeOffset="26832.72">11553 7197 0,'0'0'0,"-70"17"47,52 36-32,-17 0-15,17 0 0,-17 0 16,0 159 15,35-107-15,141 37 31,0-213-1</inkml:trace>
  <inkml:trace contextRef="#ctx0" brushRef="#br0" timeOffset="27203.93">11906 7302 0,'0'36'31,"0"105"1,-17-71-17,17 1-15,-36 17 0,36-17 16,0 70 15,18-141-15,123-35 15,-53-54 47,-70 89-78</inkml:trace>
  <inkml:trace contextRef="#ctx0" brushRef="#br0" timeOffset="27611.24">12382 7726 0,'0'0'0,"0"-18"15,-105 18 17,69 0-32,-17 0 15,36 35-15,17 1 0,-35 52 47,123-176 0,0 70-16,-18 177 1,1-124 46,-36-88-63</inkml:trace>
  <inkml:trace contextRef="#ctx0" brushRef="#br0" timeOffset="28133.9">12735 7214 0,'0'0'0,"0"53"31,0 0-31,0 18 16,0 17-16,0 18 15,0-18-15,-17 18 16,-19 88 15,54-194 0,0-53-15,52 35 0,-35 1-16,-17 17 15,0 0-15,17 0 16,-17 53 15,-18-18-31,-53 18 31,35-18-15,-105-17 15,105-71 0,36 17-15</inkml:trace>
  <inkml:trace contextRef="#ctx0" brushRef="#br0" timeOffset="28497.93">13053 7885 0,'159'0'47,"-318"0"-47,353 0 15,-194-18 1,0-53 0,0 54-1,0-1-15,-35-17 16,-36 35 15,18 35-31,18 0 0,17 1 16,-17-1-16,17 53 47,142 0-16,34-88 16,-122-17-47,-19 17 0</inkml:trace>
  <inkml:trace contextRef="#ctx0" brushRef="#br0" timeOffset="28809.54">13635 7426 0,'0'35'15,"0"1"1,0 16-16,-18 407 62,1-371 1</inkml:trace>
  <inkml:trace contextRef="#ctx0" brushRef="#br0" timeOffset="29223.79">13970 7302 0,'18'18'16,"17"-18"-1,-17 88 17,34 142-1,-52-195-15,0 18-16,0-18 15,0-17-15,0 17 16,-158 124 31,122-159-47</inkml:trace>
  <inkml:trace contextRef="#ctx0" brushRef="#br0" timeOffset="36420.87">3440 8925 0,'0'18'94,"17"-18"-94,36 0 15,-18 35 1,54-35 31,-36 0 0,-89 18-16</inkml:trace>
  <inkml:trace contextRef="#ctx0" brushRef="#br0" timeOffset="36734.92">3475 9208 0,'70'35'78,"-17"-35"-62,106 0 30,-106 0-14,0-18-17</inkml:trace>
  <inkml:trace contextRef="#ctx0" brushRef="#br0" timeOffset="37472.69">4639 9031 0,'0'0'0,"0"-18"47,-88-52 0,17 52-31,-87 230 46,158-177-62,17 18 0,18-35 16,-17-18-16,0 35 15,140-105 32,-52-371-15,-70 264 30,-54 177-62,18 53 16,0 18-16,18 317 62,-18-265-15,17-123-31</inkml:trace>
  <inkml:trace contextRef="#ctx0" brushRef="#br0" timeOffset="37954">5256 9049 0,'0'0'0,"0"-36"0,-17 19 16,-36-18 0,0 35-1,18 0 1,-106 123 31,141 1-16,88-160 0,18 1 32,-71 70-48,35 106 63,-34-123-78,-19-18 16</inkml:trace>
  <inkml:trace contextRef="#ctx0" brushRef="#br0" timeOffset="38273.06">5450 8661 0,'0'17'47,"0"107"-47,0 158 47,0-211-47,0 228 31,0-157 0,-35-178 1</inkml:trace>
  <inkml:trace contextRef="#ctx0" brushRef="#br0" timeOffset="38523.53">5327 9172 0,'18'0'47,"229"0"-1,-212 0-30,0 18-16,-17-18 0,-1 0 16</inkml:trace>
  <inkml:trace contextRef="#ctx0" brushRef="#br0" timeOffset="38965.93">5909 9049 0,'0'0'0,"0"-18"16,-35 18 0,-53-18 15,-18 283 0,229-106 47,-70-194-78,-35-18 0,17 0 16,18-159 0,-53 194 15,18 36 0,-18 17-31,17 18 31,54 71 16,-36-89-31</inkml:trace>
  <inkml:trace contextRef="#ctx0" brushRef="#br0" timeOffset="39108.62">6368 9437 0,'0'0'0,"35"53"16,-35-36-16,0 1 31,0 17 0</inkml:trace>
  <inkml:trace contextRef="#ctx0" brushRef="#br0" timeOffset="39920.23">7161 8819 0,'-17'0'0,"-19"0"15,19 0-15,-71 36 47,52 17-47,-52 176 47,282-141-16,-123-88-31,140-317 63,-299 211-16</inkml:trace>
  <inkml:trace contextRef="#ctx0" brushRef="#br0" timeOffset="40095.46">7602 8767 0,'0'52'0,"0"19"32,0 35-17,0 35 32,-17-123-31,-36-18-16</inkml:trace>
  <inkml:trace contextRef="#ctx0" brushRef="#br0" timeOffset="40336.15">7214 9260 0,'0'18'16,"53"194"15,-53-177-15,35 0-16,-35-17 0,36 17 16,-1-17-1,0-18 16,-35-35-31</inkml:trace>
  <inkml:trace contextRef="#ctx0" brushRef="#br0" timeOffset="40710.04">7726 9049 0,'0'35'16,"35"212"31,-35-194-47,-123 123 62,-71-158-31,194-53-15,70-142 47,195 124-1,-265 36-62</inkml:trace>
  <inkml:trace contextRef="#ctx0" brushRef="#br0" timeOffset="41072.94">7832 9031 0,'53'0'31,"88"0"1,-124 53-1,-34-35-31,-19 17 15,19 18-15,-18-18 16,-1 53 0,36-70-1,0 17-15,88-17 47,18-106-16</inkml:trace>
  <inkml:trace contextRef="#ctx0" brushRef="#br0" timeOffset="41251.6">8167 9031 0,'35'0'31,"-17"0"-31,123 0 32,-124 0-17,-34 0 1</inkml:trace>
  <inkml:trace contextRef="#ctx0" brushRef="#br0" timeOffset="41421.6">8184 9172 0,'0'0'32,"18"0"-17,17 0-15,-17 0 16,158-106 15</inkml:trace>
  <inkml:trace contextRef="#ctx0" brushRef="#br0" timeOffset="41584.01">8449 8996 0,'0'88'47,"0"-176"-47,0 423 46</inkml:trace>
  <inkml:trace contextRef="#ctx0" brushRef="#br0" timeOffset="41813.21">8308 9490 0,'106'53'63,"-71"-18"-63,-176 194 62,123-211-46,-17-18-16,17 17 0,-17-17 15</inkml:trace>
  <inkml:trace contextRef="#ctx0" brushRef="#br0" timeOffset="43466.28">11501 9102 0,'17'0'94,"1"0"-94,35 0 31,-18 0-31,71 0 62,-124 35-46</inkml:trace>
  <inkml:trace contextRef="#ctx0" brushRef="#br0" timeOffset="43704.62">11501 9313 0,'0'0'16,"35"0"31,0 0-47,18 0 0,0 0 15,106 0 17,-142 0-32,1 0 0,0 0 15,35 0-15,52-70 31</inkml:trace>
  <inkml:trace contextRef="#ctx0" brushRef="#br0" timeOffset="45172.39">4427 9913 0,'0'18'47,"0"17"-32,0 0-15,0 1 16,-35-1-16,35 0 15,-18 53 1,18-70-16,0 0 16,0 17-16,0 0 15,36-17 17,-1-18-32,-17 0 0,105-36 46,-52-87-14,-71 88-17</inkml:trace>
  <inkml:trace contextRef="#ctx0" brushRef="#br0" timeOffset="45368.34">4498 9966 0,'-18'0'0,"54"0"32,-1 0-17,159 18 32,-177 87-16,-105 37 16,53-107-47,17-35 0</inkml:trace>
  <inkml:trace contextRef="#ctx0" brushRef="#br0" timeOffset="45677.06">4286 10442 0,'0'0'0,"-17"0"16,34 18 31,19-18-47,-19 0 15,1 0-15,17 0 16,0 0-16,177-35 31,-141 35 16,-36 0-16,-70 17-15</inkml:trace>
  <inkml:trace contextRef="#ctx0" brushRef="#br0" timeOffset="46013.43">4604 10442 0,'0'18'32,"0"17"-17,0 212 32,0-229-31,-36-18 15</inkml:trace>
  <inkml:trace contextRef="#ctx0" brushRef="#br0" timeOffset="46321.23">4427 10760 0,'-17'53'16,"17"35"15,70-265-31,-87 389 16,-19-388-16,89 352 0,106-194 47,-53-17-16,-71-53 0</inkml:trace>
  <inkml:trace contextRef="#ctx0" brushRef="#br0" timeOffset="46625.05">4868 10407 0,'0'0'15,"124"-88"16,-107 88-31,1 0 16,17 0 0,1 0-16,-19 0 31,-17 35-15,-17 36-1,-19-36 1,19 18-16,-19-18 15,19 0-15,-54 71 63</inkml:trace>
  <inkml:trace contextRef="#ctx0" brushRef="#br0" timeOffset="46783.44">5045 10636 0,'0'0'0,"0"36"32,17 34-1</inkml:trace>
  <inkml:trace contextRef="#ctx0" brushRef="#br0" timeOffset="47102.98">5168 10601 0,'141'-106'47,"-52"36"-16,-372 281-31,336-246 0,177-159 15,-230 212 17,0 17-17,0 0-15,17 159 32,-17-159-17,0 36 16</inkml:trace>
  <inkml:trace contextRef="#ctx0" brushRef="#br0" timeOffset="47373.49">5697 10301 0,'0'88'16,"-17"-176"-1,70 388 17,-89-600-32,72 653 0,-36-194 31,-18-54 16,18-69-32</inkml:trace>
  <inkml:trace contextRef="#ctx0" brushRef="#br0" timeOffset="48607.22">12559 9190 0,'0'-18'16,"-18"18"-1,36 0 63,35 0-62,141 0 31,-177 0-47,1 0 15,-53 0 17,17 0-17</inkml:trace>
  <inkml:trace contextRef="#ctx0" brushRef="#br0" timeOffset="48922.84">12647 9172 0,'0'0'15,"-35"0"-15,-53 318 63,88-283-47,0-17-16,0 17 15,141 35 32,-88-70-31,123-141 31,-176 106-32,0 0 1</inkml:trace>
  <inkml:trace contextRef="#ctx0" brushRef="#br0" timeOffset="49357.66">13018 9137 0,'0'0'0,"0"123"62,0-70-46,0 0-16,-53 159 62,53-230-30,53-35-32,176-88 62,-212 141-46,-34 0 15</inkml:trace>
  <inkml:trace contextRef="#ctx0" brushRef="#br0" timeOffset="49523.85">12841 9613 0,'0'0'0,"-35"229"31,35-211-15,17 17-16,1-35 31,17 0-15,-35-35-16</inkml:trace>
  <inkml:trace contextRef="#ctx0" brushRef="#br0" timeOffset="49863.34">13159 9525 0,'0'71'15,"-71"-142"-15,142 71 0,-71 123 0,0-70 16,-141 177 46,123-230-46,-17 0 0,17 0 15,71-124 0,-18 107-15,124-54 15</inkml:trace>
  <inkml:trace contextRef="#ctx0" brushRef="#br0" timeOffset="50008.28">13423 9825 0,'0'0'0,"0"53"31,0-36 16</inkml:trace>
  <inkml:trace contextRef="#ctx0" brushRef="#br0" timeOffset="50253.47">13794 8996 0,'35'0'16,"-17"0"-16,34 0 47,-69 0-47</inkml:trace>
  <inkml:trace contextRef="#ctx0" brushRef="#br0" timeOffset="50500.45">13705 9102 0,'71'0'31,"-36"0"-31,-105-53 0,34 106 0,178-53 16,-107 0-16,53 88 62,-194 18-46,53-36 31</inkml:trace>
  <inkml:trace contextRef="#ctx0" brushRef="#br0" timeOffset="50640.15">13970 9243 0,'0'0'16,"35"0"-1,53 0 1,-88 17 31</inkml:trace>
  <inkml:trace contextRef="#ctx0" brushRef="#br0" timeOffset="50855.01">13670 9490 0,'0'0'0,"35"0"31,124-18 0,-88-17-31,123-18 31,-141 35 1</inkml:trace>
  <inkml:trace contextRef="#ctx0" brushRef="#br0" timeOffset="51052.1">14093 9349 0,'0'0'0,"-35"53"15,18-18-15,17 0 16,0 0-16,-36 1 16,36 140 46,0-158-46</inkml:trace>
  <inkml:trace contextRef="#ctx0" brushRef="#br0" timeOffset="51645.08">13882 9737 0,'0'-18'31,"53"18"-15,70-18 30,-105 18-46,17 0 47,-53 36 0,-34 17-31,-1-53-16,-36 88 47,125 18 31,-36-89-78,17-17 15,195-53 48,-212 18-47</inkml:trace>
  <inkml:trace contextRef="#ctx0" brushRef="#br0" timeOffset="52032.38">14393 9208 0,'36'0'15,"87"88"32,-105-71-47,-1 89 47,-158-88-31</inkml:trace>
  <inkml:trace contextRef="#ctx0" brushRef="#br0" timeOffset="52226.19">14252 9472 0,'71'0'47,"123"0"0,-459 0-47</inkml:trace>
  <inkml:trace contextRef="#ctx0" brushRef="#br0" timeOffset="52486.36">14340 9507 0,'0'0'0,"-70"141"31,70-123-16,0 0-15,0 17 16,88 18 31,-53-53-47,106-53 47,-141 18-47</inkml:trace>
  <inkml:trace contextRef="#ctx0" brushRef="#br0" timeOffset="52654.16">14640 9437 0,'71'0'31,"17"-35"-15,71 35 31</inkml:trace>
  <inkml:trace contextRef="#ctx0" brushRef="#br0" timeOffset="52840.46">14676 9578 0,'17'0'47,"1"0"-47,123 0 31,-35-53 0</inkml:trace>
  <inkml:trace contextRef="#ctx0" brushRef="#br0" timeOffset="53103.22">15028 9296 0,'0'35'31,"-35"177"0,17 17 16,18-194-47,0 0 0,0 1 16,-17-1-16</inkml:trace>
  <inkml:trace contextRef="#ctx0" brushRef="#br0" timeOffset="53409.07">14746 10001 0,'18'-35'31,"-1"53"-31,-52-1 16,70-52-16,1 0 0,17 35 16,176-18 31,-264 283 15,35-230-62,-36-17 16,36-1-1</inkml:trace>
  <inkml:trace contextRef="#ctx0" brushRef="#br0" timeOffset="67775.36">13547 2346 0,'0'0'0,"-89"35"0,19-17 0,-336 194 31</inkml:trace>
  <inkml:trace contextRef="#ctx0" brushRef="#br0" timeOffset="68852.56">13053 2910 0,'35'0'47,"0"-35"-47,1 35 16,175-70 31,-175 70-32,-1-36-15,-18 36 16,1 0-1,-36 0 17,-17 0-32</inkml:trace>
  <inkml:trace contextRef="#ctx0" brushRef="#br0" timeOffset="69280.58">12982 2716 0,'0'71'32,"0"0"-17,-53 193 63,53-246-62,18-18 15,335-71 16,-300 71-47,0-35 16,-18 35-16,0-18 31</inkml:trace>
  <inkml:trace contextRef="#ctx0" brushRef="#br0" timeOffset="69543.17">12965 3316 0,'317'-106'78,"-264"106"-78,-18 0 0,1-35 15,-36 53 17</inkml:trace>
  <inkml:trace contextRef="#ctx0" brushRef="#br0" timeOffset="69818.78">13088 3598 0,'35'-35'16,"36"17"-16,-18-17 15,35 0-15,-17 0 16,87 70 31,-158 71-16,0 35 0,-17-141-15</inkml:trace>
  <inkml:trace contextRef="#ctx0" brushRef="#br0" timeOffset="70060.09">14005 2787 0,'0'0'0,"0"18"31,0-1-31,-35 36 16,-124 194 31,142-247-32</inkml:trace>
  <inkml:trace contextRef="#ctx0" brushRef="#br0" timeOffset="70271.81">13882 3087 0,'53'159'62,"-36"-159"-46</inkml:trace>
  <inkml:trace contextRef="#ctx0" brushRef="#br0" timeOffset="70374.23">13970 3122 0,'0'0'15,"71"-53"-15,-36 53 0,265-247 78</inkml:trace>
  <inkml:trace contextRef="#ctx0" brushRef="#br0" timeOffset="70601.53">14446 2646 0,'0'88'47,"-35"141"-15,17 36 14,-52-195-14</inkml:trace>
  <inkml:trace contextRef="#ctx0" brushRef="#br0" timeOffset="70934.47">14146 3387 0,'0'35'0,"0"-70"0,-17 211 47,387-335 31,-335 106-78,-35 36 15,-70-54 17,35 71-32,-1 0 15,1 0-15,0 18 16,-18-18-16</inkml:trace>
  <inkml:trace contextRef="#ctx0" brushRef="#br0" timeOffset="71921.89">12488 4092 0,'0'0'0,"18"0"47,35 0-32,123 0 32,318-53-15,-388 53-32,17 0 15,213 0 1,-248 0-1,512-17 32,-477 17-47,0 0 0,1-36 16,-36 36-16,18 0 16,159 0-1,-177 0 1,18 0-16,-18 0 15,300 0 17,-282 0-32,194 0 15,740 18 48,-916 17-63,-1-35 15,18 0-15,18 36 16,829-36 47,-918 0-63,54 17 15,88 19 16,-54-19 48</inkml:trace>
  <inkml:trace contextRef="#ctx0" brushRef="#br0" timeOffset="72907.07">17498 2558 0,'0'35'15,"0"106"16,0-88-15,35 317 15,-35-229-31,0-35 0,0 159 32,35 141-17,-35-265-15,0-18 16,0 18-16,0 0 15,-53 653 48,53-723-63,0-18 16,0 0-16,0-1 0,-17 125 31,-19-177 16,36-53-47,0-18 15,0-34-15</inkml:trace>
  <inkml:trace contextRef="#ctx0" brushRef="#br0" timeOffset="73532.07">18027 2858 0,'18'0'16,"87"88"15,-87-71-31,0-17 15,17 36-15,-35-1 16,0 0 0,0-17-1,-35 17-15</inkml:trace>
  <inkml:trace contextRef="#ctx0" brushRef="#br0" timeOffset="73855.5">17974 3157 0,'0'0'62,"124"0"1,-142 0-48,-17 18 1,35 17-16,-36 18 16,54 88 46,17-123-62,1-18 0,16 0 16,231-194 46</inkml:trace>
  <inkml:trace contextRef="#ctx0" brushRef="#br0" timeOffset="74099.57">18450 2910 0,'0'71'47,"0"17"-47,-35 424 47,0-442 0</inkml:trace>
  <inkml:trace contextRef="#ctx0" brushRef="#br0" timeOffset="74259.78">18380 3563 0,'17'-18'15,"177"-140"48,-141 122-48,-317 248-15,528-441 0</inkml:trace>
  <inkml:trace contextRef="#ctx0" brushRef="#br0" timeOffset="74387.53">18680 3140 0,'0'70'15,"0"-140"-15,-36 193 0,36-70 0,0-18 16,0 36 15,0-36-31</inkml:trace>
  <inkml:trace contextRef="#ctx0" brushRef="#br0" timeOffset="74983.67">18909 2928 0,'0'124'15,"0"-248"-15,0 318 16,0-123-16,0 17 16,0 35-1,0-87 1,-18-1-16,-17-35 15,-53-18 32,105-123-15,1 123-32,35 1 15,-18-18-15,89-36 31,-71 36-31,0-1 16,-1 19-16,1-18 16,53-36 15,-106 36-15,0 17 15,0 53 16,-17 248 15,17-248-62,-18 53 47</inkml:trace>
  <inkml:trace contextRef="#ctx0" brushRef="#br0" timeOffset="75232.7">19632 2858 0,'0'52'32,"-53"372"15,53-371-32,0-18-15,-53 53 47</inkml:trace>
  <inkml:trace contextRef="#ctx0" brushRef="#br0" timeOffset="75505.77">19297 3598 0,'0'0'16,"18"-17"-16,35-1 15,17 18-15,71-53 16,-194 247 47,18-176-63,53 17 15,17-35-15,194-53 31,-176 18-31,0 17 16,0-17-16,-53-18 16</inkml:trace>
  <inkml:trace contextRef="#ctx0" brushRef="#br0" timeOffset="76169.82">13476 4815 0,'35'0'16,"54"0"15</inkml:trace>
  <inkml:trace contextRef="#ctx0" brushRef="#br0" timeOffset="76309.13">14235 4604 0,'0'0'0,"0"17"47,35-17-32</inkml:trace>
  <inkml:trace contextRef="#ctx0" brushRef="#br0" timeOffset="76458.78">14640 4568 0,'36'36'62,"-1"-36"-46,0 0-16</inkml:trace>
  <inkml:trace contextRef="#ctx0" brushRef="#br0" timeOffset="76638.06">15205 4639 0,'0'0'15,"17"0"1,-17 18-1,18-1 1,0-17 0,17 0-16</inkml:trace>
  <inkml:trace contextRef="#ctx0" brushRef="#br0" timeOffset="76735">15963 4710 0,'88'70'47,"-35"-70"-47</inkml:trace>
  <inkml:trace contextRef="#ctx0" brushRef="#br0" timeOffset="76907.08">16581 4780 0,'52'0'32,"-104"0"-32,122 0 0,-35 0 62</inkml:trace>
  <inkml:trace contextRef="#ctx0" brushRef="#br0" timeOffset="77271.3">13018 5327 0,'0'35'31,"176"18"1</inkml:trace>
  <inkml:trace contextRef="#ctx0" brushRef="#br0" timeOffset="77419.17">14058 5380 0,'0'0'15,"18"0"-15,-1 0 16,19 0 0,17 0-1</inkml:trace>
  <inkml:trace contextRef="#ctx0" brushRef="#br0" timeOffset="77571.22">14834 5345 0,'36'35'0,"-19"-35"16,18 0-16,-17 0 15</inkml:trace>
  <inkml:trace contextRef="#ctx0" brushRef="#br0" timeOffset="77665.1">15681 5362 0,'88'0'15,"-53"0"-15</inkml:trace>
  <inkml:trace contextRef="#ctx0" brushRef="#br0" timeOffset="77802.66">16228 5345 0,'0'0'0,"-36"0"32</inkml:trace>
  <inkml:trace contextRef="#ctx0" brushRef="#br0" timeOffset="78387.52">18133 4762 0,'35'0'31,"0"0"-15,-17 0 0,0 0-16,52 0 31</inkml:trace>
  <inkml:trace contextRef="#ctx0" brushRef="#br0" timeOffset="78515.42">18521 4939 0,'53'0'16,"-230"-141"-16,301 282 16,-36-159-16,-53 18 0,-17 0 15</inkml:trace>
  <inkml:trace contextRef="#ctx0" brushRef="#br0" timeOffset="78720.24">18221 5398 0,'0'0'0,"0"17"31,88 18 0,141-35 1</inkml:trace>
  <inkml:trace contextRef="#ctx0" brushRef="#br0" timeOffset="80522.47">16757 5944 0,'-35'0'31,"-54"71"0,19-36-15,-89 0 15,-35 54 1,-282-36 46,423-18-78,18-35 15,-353 0 48,282 0-48,53 0-15,0 0 16,-18 0-16,-334-35 63,140-89-17,212 124-46,18-35 16,-18 35-16,35-36 0,-17 1 16,-124-176 31,36 17-1,123 105-30,0 54-16,0-18 16,18 0-16,17-106 31,35 89-31,-52 35 0,17-1 16,-17 1-16,35-71 31,-18 71-31,-17 0 0,17-1 15,0-17-15,1 18 16,334-212 47,-335 212-63,195-88 46,-178 123-46,125-71 32,246 89 30,-317 17-46,0-35-16,0 35 15,599 194 48,-599-176-47,-35 0-16,-18-17 0,-18-1 15,35 88 1,-17-70-1,-35 0-15,-18 0 16,141 406 47,-141-301-48,-88 72 32,-318-1 16,371-229-63</inkml:trace>
  <inkml:trace contextRef="#ctx0" brushRef="#br0" timeOffset="82060.42">19456 6138 0,'0'18'47,"-88"17"-16,-18 18 16,70-53-47,1 0 16,-124 0 15,-123-17 16,264 17-47,-17-18 0,0 18 15,0-35-15,-1 35 16,-69-18 0,52-35-16,17 53 15,1-35-15,17 35 16,-17-36-16,-194-193 78,211 194-78,-17 17 0,35 1 16,-35-36-16,17-53 31,18 71-31,0-18 15,-18-177 17,177-122 15,-141 316-32,17 1-15,-35 17 16,35-17-16,1 17 15,-19-17-15,19 35 16,-19-53-16,18 36 16,18-19-16,141-69 47,-35 87-1,-141 18-46,17 0 0,0 0 16,124 0 0,-106 0-1,0 0-15,0 0 0,0 0 16,282 123 31,-300-87-47,18 34 31,53 371 0,-71-123 1,-246 105 46,211-388-78,-36-17 0,19 0 15,-36 34 1,0-34 15</inkml:trace>
  <inkml:trace contextRef="#ctx0" brushRef="#br0" timeOffset="82954.31">16439 6297 0,'0'35'16,"36"71"15,17-88-15,-36 35-16,19-18 0,-19 18 15,71 88 16,-70-106-31,17 1 0,-17-1 16,17 0-16,71 18 47,141 0-16,-176-53-31,-19 0 16,1 0-16,0 0 15,106 0 1,-106 0-16,0 0 16,0 0-16,0-18 15,123-17 17,-141 0-17,212-89 16,36-52 32,-248 141-47,-18 35-16,1-36 62</inkml:trace>
  <inkml:trace contextRef="#ctx0" brushRef="#br0" timeOffset="83924.49">16916 7796 0,'0'-17'31,"-88"17"-15,52 0-16,-17 388 93,106-371-93,-17-17 0,16 0 16,-34 0-16,17 0 16,-35-52-1,0-142 17,0 158 14,177 1-14,-160 35-17,1 0-15,17 0 16,-17 18 0,-18 35-1,0-1-15,0 19 16,0 123-1,0-141 1,0 88 31,0-176-31,0-18-1</inkml:trace>
  <inkml:trace contextRef="#ctx0" brushRef="#br0" timeOffset="84131">17410 7990 0,'35'0'16,"35"-17"-16,142-36 46,-177 18 1</inkml:trace>
  <inkml:trace contextRef="#ctx0" brushRef="#br0" timeOffset="84469.02">17586 7990 0,'0'0'0,"-18"36"15,18-1-15,-35 106 47,88-53-16,141-194 32,-159 71-47,-35 0-16</inkml:trace>
  <inkml:trace contextRef="#ctx0" brushRef="#br0" timeOffset="84602.17">17851 7990 0,'0'0'15,"17"0"1,71 0 15,36-35 32,-142 35-63</inkml:trace>
  <inkml:trace contextRef="#ctx0" brushRef="#br0" timeOffset="84792.47">17886 8043 0,'-18'106'16,"18"0"15,53-88 16</inkml:trace>
  <inkml:trace contextRef="#ctx0" brushRef="#br0" timeOffset="84987.51">17974 8184 0,'35'0'31,"-70"0"-31,106-35 16,-54 35-16,142-70 31,-88-36 0</inkml:trace>
  <inkml:trace contextRef="#ctx0" brushRef="#br0" timeOffset="85131.63">18292 7920 0,'0'70'47,"0"160"31</inkml:trace>
  <inkml:trace contextRef="#ctx0" brushRef="#br0" timeOffset="85413.3">18133 8361 0,'0'0'0,"-35"53"16,35-36-16,17 54 31,160-106 16,-142 17-47,18-17 0,-18 17 16,18-35 15,-53 36-31</inkml:trace>
  <inkml:trace contextRef="#ctx0" brushRef="#br0" timeOffset="86089.88">19209 7902 0,'-18'0'16,"53"0"46,1 0-46,70 124 15,-89 105 16,-52-194-47,0-35 16</inkml:trace>
  <inkml:trace contextRef="#ctx0" brushRef="#br0" timeOffset="86445.23">19209 8202 0,'0'0'0,"-53"141"32,0-53-1,18-88-15,52 0 15,1 0-31,0 0 15,34-35-15,-16 35 16,211-70 31,-194-1-16,-53 53-31</inkml:trace>
  <inkml:trace contextRef="#ctx0" brushRef="#br0" timeOffset="86612.07">19562 7955 0,'0'35'32,"0"177"-1,0-53 0,0-142-15,0 19-16</inkml:trace>
  <inkml:trace contextRef="#ctx0" brushRef="#br0" timeOffset="86772.63">19597 8290 0,'159'-70'62,"-142"70"-46</inkml:trace>
  <inkml:trace contextRef="#ctx0" brushRef="#br0" timeOffset="87001.42">19438 8572 0,'0'0'0,"0"36"0,0-19 32,0 1-32,124-36 31,17-87 16,-141 69-47</inkml:trace>
  <inkml:trace contextRef="#ctx0" brushRef="#br0" timeOffset="87241.7">19773 8149 0,'177'71'79,"-389"-89"-79,247-35 0,142 177 15,-177-71-15,0-18 16,-71 18-1,71-36 32</inkml:trace>
  <inkml:trace contextRef="#ctx0" brushRef="#br0" timeOffset="87390.28">19932 8290 0,'88'-70'31,"-70"70"-31,35-53 15,53 35 1,-89 1 31</inkml:trace>
  <inkml:trace contextRef="#ctx0" brushRef="#br0" timeOffset="87542.41">20002 8343 0,'36'18'32,"52"-36"-1,-35-52-15,-53 52-1,18 0-15,-18-35 16</inkml:trace>
  <inkml:trace contextRef="#ctx0" brushRef="#br0" timeOffset="87739.73">20267 8008 0,'0'88'16,"0"-176"-16,-35 229 16,35-88-16,-18 88 31,18-106-31,0 1 15,0-1-15,0-17 16</inkml:trace>
  <inkml:trace contextRef="#ctx0" brushRef="#br0" timeOffset="87942.03">20373 7955 0,'0'0'0,"-18"159"47,18 123 0,0-247-47,0-17 15</inkml:trace>
  <inkml:trace contextRef="#ctx0" brushRef="#br0" timeOffset="88259.46">20443 8132 0,'0'0'0,"212"-106"62,-194 106-62,35 53 31,-53 52-15,0 107 31,0-194-47,0 17 15,-36-35-15,36 18 16</inkml:trace>
  <inkml:trace contextRef="#ctx0" brushRef="#br0" timeOffset="88486.47">21078 7849 0,'0'0'0,"0"71"31,0-18-31,-70 370 62,35-388-30</inkml:trace>
  <inkml:trace contextRef="#ctx0" brushRef="#br0" timeOffset="88605.77">21026 8255 0,'17'-35'15,"-34"70"-15,52-70 0,229-71 47</inkml:trace>
  <inkml:trace contextRef="#ctx0" brushRef="#br0" timeOffset="89235.98">22066 7920 0,'0'-35'15,"-70"105"16,-1 1-15,54 123 15,440-353 32,-423 106-48,-18-17-15,18 34 16,-35-17 0</inkml:trace>
  <inkml:trace contextRef="#ctx0" brushRef="#br0" timeOffset="89393.86">22507 7849 0,'35'71'31,"-35"-18"-15,0 70 15,-17-105-31,-1 17 16,1-35-16</inkml:trace>
  <inkml:trace contextRef="#ctx0" brushRef="#br0" timeOffset="89631.14">22366 8220 0,'-88'123'31,"176"-246"-31,-211 281 0,34 1 32,19-71 14,88-88-30</inkml:trace>
  <inkml:trace contextRef="#ctx0" brushRef="#br0" timeOffset="89809.64">22737 8149 0,'0'0'0,"-18"88"31,-35-52-31,-106 228 31,89-211 1</inkml:trace>
  <inkml:trace contextRef="#ctx0" brushRef="#br0" timeOffset="89955.4">22419 8484 0,'0'-17'31,"0"34"-31,141-34 47,-123 17-47,17 0 16,0 0-1,-35-53-15</inkml:trace>
  <inkml:trace contextRef="#ctx0" brushRef="#br0" timeOffset="90248.36">23160 7726 0,'0'0'0,"-18"0"32,-17 0-32,-36 53 31,160 53 16,-54-106-47,0 0 0,0 0 15,-35-89 17,0 72-32,-17 17 31</inkml:trace>
  <inkml:trace contextRef="#ctx0" brushRef="#br0" timeOffset="90475.47">22878 8061 0,'53'0'31,"405"-53"31,-264 35-30</inkml:trace>
  <inkml:trace contextRef="#ctx0" brushRef="#br0" timeOffset="90728.82">23230 8220 0,'18'0'31,"17"0"-31,159-18 62,-194 36-30,-35-1-32</inkml:trace>
  <inkml:trace contextRef="#ctx0" brushRef="#br0" timeOffset="91090.9">23195 8326 0,'-17'17'15,"-1"36"32,18-35-47,0 17 16,-35-35 0,35 35-1,0-17 1,17-18-1,124 0 1,36-18 31,-142-17-31,-17 0-16,17 17 15,0-17-15</inkml:trace>
  <inkml:trace contextRef="#ctx0" brushRef="#br0" timeOffset="91494.49">23795 8114 0,'88'-18'15,"-17"-17"1,246-18 31,-282 53 0,-35 71-47,-105 87 31,52-105-31,17-17 15,1-1-15,0 18 0,-18-18 32</inkml:trace>
  <inkml:trace contextRef="#ctx0" brushRef="#br0" timeOffset="91868.71">24218 8202 0,'0'0'0,"0"-35"0,71 0 31,-36 35-31,-17 0 16,52-18-1,-17 18 1,-35 123 46,-36-87-62,18 17 0,-35-36 16,0 54 0,17-71-1,0 17 32</inkml:trace>
  <inkml:trace contextRef="#ctx0" brushRef="#br0" timeOffset="92186.76">24694 7867 0,'0'35'31,"0"18"-15,0 0-1,-123 317 17,35-176 15,88-194-16</inkml:trace>
  <inkml:trace contextRef="#ctx0" brushRef="#br0" timeOffset="92373.7">24571 8414 0,'0'-18'0,"159"-52"63,-142 70-63,-193 88 0,388-176 0,-177 88 15</inkml:trace>
  <inkml:trace contextRef="#ctx0" brushRef="#br0" timeOffset="93121.75">23336 8308 0,'0'18'78,"18"-18"-62,-18 17-1,194-17 48,-194-35 15,-18 17-62,-70 1-1,-35 17 32,87 0-47</inkml:trace>
  <inkml:trace contextRef="#ctx0" brushRef="#br0" timeOffset="97804.71">16686 8961 0,'18'35'125,"0"-35"-109,-1 0-16,19 0 15,52 0 1,-71 0-1,19 0-15,-1 0 16,0 0-16,283-18 78,-265 18-78,0 0 0,-1 0 16,1 0-16,53 0 31,-53 0-31,265 0 63,-124 0-32,211 18 31,-369-18-46,122 0 15,-122 0-31,-1 0 16,0 17-16,71-17 31,194 0 16,-247 36-31,0-36-16,-18 0 15,283 35 48,-248-17-63,1-18 0,-1 0 15,-17 0-15,35 0 32,230 0 14,-265 0-30,-18 0-16,0 0 0,1 0 16,17-36-1,-36 36 1,-17-17 0,0-1 15</inkml:trace>
  <inkml:trace contextRef="#ctx0" brushRef="#br0" timeOffset="98504.4">17886 9366 0,'0'18'47,"0"88"-16,-35-53-31,-54 141 31,89-177-31,0 19 16,-35-36-16,70 0 15,18-53 1</inkml:trace>
  <inkml:trace contextRef="#ctx0" brushRef="#br0" timeOffset="98685.84">17992 9490 0,'0'0'16,"17"0"0,36 0-1,-35 0 1,17 35-16,-17-35 0,17 18 16,-17-1-1,17 36 16</inkml:trace>
  <inkml:trace contextRef="#ctx0" brushRef="#br0" timeOffset="99116.87">17604 10037 0,'0'0'0,"0"35"0,211-53 62,-123 18-46,36-70-16,193-36 47,-317 88-16,-17 18-15,-18 0-16,17 0 15,-17 106 1,35-71 0,0 18-16,0 0 15,0 229 48,0-335-48</inkml:trace>
  <inkml:trace contextRef="#ctx0" brushRef="#br0" timeOffset="99351.5">18591 9490 0,'0'0'0,"0"35"32,0 18-32,-53 176 46,18-194-30</inkml:trace>
  <inkml:trace contextRef="#ctx0" brushRef="#br0" timeOffset="99522.71">18609 9666 0,'0'0'15,"71"53"17,-36-18-17,-18-17 1,19-18 0</inkml:trace>
  <inkml:trace contextRef="#ctx0" brushRef="#br0" timeOffset="99748.06">18927 9419 0,'0'0'0,"0"141"47,0-105-47,0-1 0,0 18 16,0-18-16,-18 88 31,-53-52-15</inkml:trace>
  <inkml:trace contextRef="#ctx0" brushRef="#br0" timeOffset="99986.55">18574 10107 0,'0'0'0,"53"0"47,282-88 0,-335 106-47,17 17 0,-17 18 16,0 0-16,0 70 31,0-88-31,0-17 15,0 17-15,-35-17 16,35 17 0</inkml:trace>
  <inkml:trace contextRef="#ctx0" brushRef="#br0" timeOffset="100140.37">19332 10248 0,'0'35'32,"0"36"15</inkml:trace>
  <inkml:trace contextRef="#ctx0" brushRef="#br0" timeOffset="100714.34">19509 9596 0,'0'0'0,"35"0"16,18-36-1,158 1 32,-175 35-47,87 71 47,-123-54-47,0 18 0,0 18 16,0-17-16,-53 87 31,-53-35 0</inkml:trace>
  <inkml:trace contextRef="#ctx0" brushRef="#br0" timeOffset="100949.34">19526 10054 0,'0'0'0,"-17"0"46,299-53 1,-212 0-47,19 18 16,-1 0-16,141-71 62</inkml:trace>
  <inkml:trace contextRef="#ctx0" brushRef="#br0" timeOffset="101160.34">20020 9913 0,'0'0'0,"-35"71"15,35 52 1,-18-70-1,18-18-15,0 1 16,0-1-16,0 18 47,0-18-47,18-106 16</inkml:trace>
  <inkml:trace contextRef="#ctx0" brushRef="#br0" timeOffset="101362.32">20144 9913 0,'0'159'47,"-36"-318"-47,89 635 78</inkml:trace>
  <inkml:trace contextRef="#ctx0" brushRef="#br0" timeOffset="101649.92">20549 9402 0,'18'0'31,"0"0"-31,17 0 15,-17 0-15,-1 17 16,18-17-16,-17 18 47</inkml:trace>
  <inkml:trace contextRef="#ctx0" brushRef="#br0" timeOffset="101965">20461 9631 0,'0'0'31,"18"0"-15,-1 0-16,19-18 16,158-52 46,-194 140-46,-88 71 31,-54-17-16,142-107-16</inkml:trace>
  <inkml:trace contextRef="#ctx0" brushRef="#br0" timeOffset="102115.62">20567 9860 0,'53'0'47,"70"35"0,-299-70-47,370 70 16,-176-35-16</inkml:trace>
  <inkml:trace contextRef="#ctx0" brushRef="#br0" timeOffset="102362.42">21043 9472 0,'0'53'47,"0"18"-47,0-1 0,0 1 15,0 176 16,0-212-15,-35 0 15</inkml:trace>
  <inkml:trace contextRef="#ctx0" brushRef="#br0" timeOffset="102691.03">20796 10213 0,'18'0'47,"-36"0"-47,283-106 31,-212 141 0,-89 177 16,36-194-31,-17-18-16,17 35 0,-71 18 47</inkml:trace>
  <inkml:trace contextRef="#ctx0" brushRef="#br0" timeOffset="103888.16">21713 9631 0,'36'-35'62,"211"-36"-31,-212 36 1,0 35-32,-70 176 62,-177 159 1,265-317-32</inkml:trace>
  <inkml:trace contextRef="#ctx0" brushRef="#br0" timeOffset="104152.21">21978 9878 0,'0'53'31,"18"35"1,17-70 15</inkml:trace>
  <inkml:trace contextRef="#ctx0" brushRef="#br0" timeOffset="104340.33">22013 9895 0,'0'0'0,"18"0"15,211-70 32,-211 52-31,17-17-16,-35 0 15</inkml:trace>
  <inkml:trace contextRef="#ctx0" brushRef="#br0" timeOffset="104524.95">22348 9666 0,'0'35'32,"-17"318"30,17-335-62,-18 52 31</inkml:trace>
  <inkml:trace contextRef="#ctx0" brushRef="#br0" timeOffset="104795.52">22084 10160 0,'0'0'0,"-53"141"31,176-70 1,-52-71-32,0 0 15,-19-18-15,-16 18 0,-1-53 31,-35 35-31,0-34 0,0 16 16,-18 19-16,1-19 16,-54 19 15,71-1-15</inkml:trace>
  <inkml:trace contextRef="#ctx0" brushRef="#br0" timeOffset="105103.12">23054 9648 0,'-123'-17'31,"70"140"1,88-52-1,88-89 0,-105-105 16,-159 158-31</inkml:trace>
  <inkml:trace contextRef="#ctx0" brushRef="#br0" timeOffset="105361.26">22701 10107 0,'18'35'47,"17"-35"-47,18 0 15,18 0-15,34-35 0,1 35 16,212-212 31,-318 177-47</inkml:trace>
  <inkml:trace contextRef="#ctx0" brushRef="#br0" timeOffset="105659.53">23460 9560 0,'0'18'47,"0"17"-47,35 406 47,-35-370-31,0 17-16,0 0 15,0 53 1,0-105-1,0-1-15,0-18 16,0 1 0,-18-18 31,-17 0-32</inkml:trace>
  <inkml:trace contextRef="#ctx0" brushRef="#br0" timeOffset="133969.69">4974 2064 0,'-17'0'47,"34"0"62,18 0-93,-17 0-1,17 0 1,18 0-1,0 0 1,0 0 0,-35 0-16,-1 0 15,1 0 17,88 0-1,-71 0-16,18 0 1,106 0 47,-18 0-17,-88 0-46,-36 0 16,1 0-16,17 0 16,18 0-1,-35 0-15,0 0 16,-1 0-16,18 0 16,-17 0-16,70 0 46,18 0-14,-18 0-1,159 0 31,-229 0-46,35 0 47,-18 0-1,-17 0-62,17 0 16,-17 0-16,35 0 31,-53-18 63</inkml:trace>
  <inkml:trace contextRef="#ctx0" brushRef="#br0" timeOffset="136780.87">3475 12400 0,'0'18'16,"-18"17"-16,18-17 15,0 17 17,-17-53 15</inkml:trace>
  <inkml:trace contextRef="#ctx0" brushRef="#br0" timeOffset="138061.31">3404 12471 0,'18'0'78,"35"0"-78,-18 0 16,18 0 0,212-71-1,-1 53 32,-246 18-47,17 0 16,-35 18 31,0 17-32,0 18-15,-35 106 47,35-106 0,-35-53-16</inkml:trace>
  <inkml:trace contextRef="#ctx0" brushRef="#br0" timeOffset="138394.41">3492 12718 0,'0'0'0,"36"0"62,87 0-46,-52 0-16,52 0 16,142-36 15,-142 1-16,-87 35 1,-72 0 47</inkml:trace>
  <inkml:trace contextRef="#ctx0" brushRef="#br0" timeOffset="139141.57">3351 13106 0,'18'0'47,"88"-18"-32,247-88 17,-106 106 30,-230 0-46,19 0 31,-19 0-16,1 0-16,17 0 17,-17 0 108,17 0-124,0 0 15,36 0-15,-36 0 15</inkml:trace>
  <inkml:trace contextRef="#ctx0" brushRef="#br0" timeOffset="139524.51">3881 13212 0,'35'0'63,"0"0"-48,124 0 16,-124 0-15,-17 0 0,-18 17 15,-124 36-15</inkml:trace>
  <inkml:trace contextRef="#ctx0" brushRef="#br0" timeOffset="139748.47">3687 13458 0,'35'0'16,"-70"0"-16,352-70 62,-299 70-46,-54 0 31</inkml:trace>
  <inkml:trace contextRef="#ctx0" brushRef="#br0" timeOffset="140072.39">3792 13458 0,'0'0'0,"-17"89"31,-19 16 0,36-87-31,0 0 16,0 17-16,18-35 15,247-53 32,-177 18-15,-70 35-32,34 0 31,-52-35-31,36 17 15</inkml:trace>
  <inkml:trace contextRef="#ctx0" brushRef="#br0" timeOffset="140644.1">4904 12577 0,'35'0'47,"-17"17"-32,105 71 32,-123-35-47,0-17 16,0 34 15,0-52-31,-53 17 16,18-35-16,0 35 15,-18-35-15</inkml:trace>
  <inkml:trace contextRef="#ctx0" brushRef="#br0" timeOffset="140790.1">4710 12947 0,'0'0'31,"52"0"0,-16 0-15,17 0-16,-18 0 0,0 0 16,18 0 15,-53-18-15</inkml:trace>
  <inkml:trace contextRef="#ctx0" brushRef="#br0" timeOffset="141103.67">4692 13000 0,'0'0'0,"0"53"31,0 53 0,0-71-15,0-17-16,18-1 0,-18 18 16,0-17-1,17-18-15,-17 18 16,35-18 0,107 17 15,16-122 0,-122 69-15,-1-17-16</inkml:trace>
  <inkml:trace contextRef="#ctx0" brushRef="#br0" timeOffset="141462.4">5345 12823 0,'0'18'15,"0"17"-15,-18 107 32,-35 122 14,53-229-46,0-17 0,0-36 47,18-52-31,35-1 0,-18 18-1,-17 36-15,17-19 16,-18 19-1,54-89 1,-71 71-16</inkml:trace>
  <inkml:trace contextRef="#ctx0" brushRef="#br0" timeOffset="141748.13">5574 12771 0,'0'0'16,"18"-18"-1,-18 36 32,0 17-47,0 0 16,0 283 15,0-265-15,0 17-16,-36 1 15,36-18-15,0-18 0,-35 106 63,53-141-32</inkml:trace>
  <inkml:trace contextRef="#ctx0" brushRef="#br0" timeOffset="142174.1">6174 12559 0,'0'53'47,"0"0"-47,-36 247 47,1-247-31,35-18-16,0 0 15,-18 0 17,18-70-1</inkml:trace>
  <inkml:trace contextRef="#ctx0" brushRef="#br0" timeOffset="142444.48">6138 12841 0,'0'0'0,"36"0"47,52 0-16,-53 0-31,18 0 16,-18 0-16,71 0 31,-35 18 16,-71 35-47,0-36 15,-18 1-15</inkml:trace>
  <inkml:trace contextRef="#ctx0" brushRef="#br0" timeOffset="142924.04">5997 13441 0,'0'0'0,"53"0"110,53 0-95,-35 0-15,-1 0 0,1 0 16,87 0 0,-52 0-1,-18 0-15,18 35 0,-18-35 16,36 35-1,-54-17 48,-105-18-32,-35 0-15</inkml:trace>
  <inkml:trace contextRef="#ctx0" brushRef="#br0" timeOffset="183674.28">8149 12718 0,'-35'0'16,"35"17"77,18-17-61,-1 0-1,1 0-31,17-17 31,-35-1-15,-18 18 31,1 18-32,17-1 17,35 1-1,18-36 16,-53-17-16,-35 35-15,-1 18 15,-16-18-31</inkml:trace>
  <inkml:trace contextRef="#ctx0" brushRef="#br0" timeOffset="184316.25">8061 12982 0,'0'18'78,"-35"17"-63,35-17 17</inkml:trace>
  <inkml:trace contextRef="#ctx0" brushRef="#br0" timeOffset="185192.49">8255 13335 0,'-18'0'16,"1"35"15,17-17 16,17-18-47,36 0 16,-35-53 15,-36 53 0,1 0-15,17 18-16,-36 70 47,89-88-32,-17 0-15,-19-18 0,18-17 16,-17 0 0,-18 17-1,-18 18 16,-17 0-15,18 0 0,-54 53 31,53-53-47</inkml:trace>
  <inkml:trace contextRef="#ctx0" brushRef="#br0" timeOffset="186942.93">9349 12453 0,'53'0'63,"-1"0"-48,142 229 64,-194-211-79,-17 17 15,17-17-15,-35 17 31,-1-35-31</inkml:trace>
  <inkml:trace contextRef="#ctx0" brushRef="#br0" timeOffset="187199.03">9349 12806 0,'0'0'15,"0"35"16,17-35-31,19 0 16,-1 0-16,124 0 63,-124 0-48,-53-18 1</inkml:trace>
  <inkml:trace contextRef="#ctx0" brushRef="#br0" timeOffset="187521.56">9384 12876 0,'-35'36'15,"70"-72"-15,-70 266 63,52-213-63,-17 19 15,36-36-15,158 53 78,-159-71-78,-18-17 16,36 17-16,-17 0 16,34-105-1</inkml:trace>
  <inkml:trace contextRef="#ctx0" brushRef="#br0" timeOffset="187692.87">9948 12700 0,'0'53'47,"0"0"-31,0-141-16,-17 899 62,34-1640-62,-52 1658 0</inkml:trace>
  <inkml:trace contextRef="#ctx0" brushRef="#br0" timeOffset="187864.19">10001 13300 0,'0'0'0,"53"-36"16,-18 36-16,71-88 47,-70 88-32,-36-35-15,17 0 0</inkml:trace>
  <inkml:trace contextRef="#ctx0" brushRef="#br0" timeOffset="188159.75">10389 12771 0,'18'0'31,"-18"35"-31,0 212 47,0-212-15,35-53-17</inkml:trace>
  <inkml:trace contextRef="#ctx0" brushRef="#br0" timeOffset="188589.97">10742 12629 0,'0'0'32,"35"0"-32,-35 36 0,0-1 15,0 18-15,-53 317 63,1-370-48,34 0-15,0 0 16,1 0-16,-1-88 62,53 88-46,-17-35-16,17 0 16,159-36 15,-141 36-15,-35 35-16,-1-18 0,19 18 15,-36-53-15</inkml:trace>
  <inkml:trace contextRef="#ctx0" brushRef="#br0" timeOffset="188765.47">11077 12700 0,'18'18'47,"-36"-36"-47,36 247 31,-53-88 16,52-193-15</inkml:trace>
  <inkml:trace contextRef="#ctx0" brushRef="#br0" timeOffset="189002.36">11377 12577 0,'0'17'31,"0"1"-31,0 211 47,-35-35-16,35-176-15,0-1-16,-35 1 15</inkml:trace>
  <inkml:trace contextRef="#ctx0" brushRef="#br0" timeOffset="189261.45">11060 13141 0,'35'0'32,"71"0"-17,70 35 32,-176-17-16,-53 0-15,18-18-16</inkml:trace>
  <inkml:trace contextRef="#ctx0" brushRef="#br0" timeOffset="189427.2">11148 13300 0,'0'0'16,"35"0"15,0-18-15,89 0 15,-107 18-15</inkml:trace>
  <inkml:trace contextRef="#ctx0" brushRef="#br0" timeOffset="189686.2">11112 13353 0,'0'0'0,"0"53"0,-17-18 31,140 71 31,-87-106-62,-1 0 16,18-18-16,-36 18 0,54-71 31</inkml:trace>
  <inkml:trace contextRef="#ctx0" brushRef="#br0" timeOffset="190005.12">11924 12929 0,'-18'0'0,"36"0"0,-36-17 16,54 17 62,-1 0-62,-35-18-1,17-17 1,-52-36 31</inkml:trace>
  <inkml:trace contextRef="#ctx0" brushRef="#br0" timeOffset="190242.8">11642 13300 0,'70'0'31,"-34"0"-31,16 0 16,1-18-16,106 0 31,-106-17-31,35 18 31,0-72 0,-88 54-31</inkml:trace>
  <inkml:trace contextRef="#ctx0" brushRef="#br0" timeOffset="190581.18">12347 12629 0,'-17'0'16,"17"18"15,17 141 0,-34 493 32,17-599-63,0-17 16,-18 17 30,18-71-46,-35-17 16</inkml:trace>
  <inkml:trace contextRef="#ctx0" brushRef="#br0" timeOffset="191080.46">12012 12859 0,'0'-18'16,"-35"18"0,17 0-1,1 0 1,-72 35 31,89 1-32</inkml:trace>
  <inkml:trace contextRef="#ctx0" brushRef="#br0" timeOffset="193068.98">13617 12665 0,'53'0'32,"124"-36"15,-89 36-16,-88 18-16,-36 17-15,19 1 16,-54 52 0,18-35-1,36-36-15,-1-17 0,36 0 47</inkml:trace>
  <inkml:trace contextRef="#ctx0" brushRef="#br0" timeOffset="193214.6">13917 12771 0,'35'0'0,"36"0"31,-177 0-31,230 0 0,-89 0 16,0 35-16,-17-35 0,-18 35 31</inkml:trace>
  <inkml:trace contextRef="#ctx0" brushRef="#br0" timeOffset="193390.74">13970 12859 0,'0'0'0,"0"17"15,-35 19-15,35-1 16,-124 177 46,89-212-62</inkml:trace>
  <inkml:trace contextRef="#ctx0" brushRef="#br0" timeOffset="193587.36">13723 13159 0,'353'-71'78,"-706"142"-78,829-160 16,-352 54 46</inkml:trace>
  <inkml:trace contextRef="#ctx0" brushRef="#br0" timeOffset="193869.68">13970 13406 0,'0'52'16,"-18"1"-16,18-17 15,230-513-15,-442 813 0,194-178 0,265-158 63,-247-53-47,36 18-16,-36 0 0,0 0 15,-71-18 1,-35 17 31,89 36-32</inkml:trace>
  <inkml:trace contextRef="#ctx0" brushRef="#br0" timeOffset="194442.45">14746 12718 0,'53'0'15,"18"0"17,-54 35-17,-17 0 1,-88 124 15,70-159-15,265 35 46,-211-70-46,-19 35-16,19-35 31</inkml:trace>
  <inkml:trace contextRef="#ctx0" brushRef="#br0" timeOffset="194666.75">14411 13335 0,'0'0'16,"18"0"-1,158 0 1,-70-35-1,-36-1-15,1 36 16,194-70 15,-213 35 16</inkml:trace>
  <inkml:trace contextRef="#ctx0" brushRef="#br0" timeOffset="194923.51">14905 13264 0,'0'0'0,"-18"124"32,18-89-17,0 71 1,0-35 15,0-36-15,18-18 31,17-52-32</inkml:trace>
  <inkml:trace contextRef="#ctx0" brushRef="#br0" timeOffset="195221.06">15134 13300 0,'0'0'0,"0"35"47,18 0-47,-18 142 31,0-124-31,0 141 47,0-124-16,35-123 16</inkml:trace>
  <inkml:trace contextRef="#ctx0" brushRef="#br0" timeOffset="201066.53">15857 12647 0,'-17'0'390,"-1"-18"-390</inkml:trace>
  <inkml:trace contextRef="#ctx0" brushRef="#br0" timeOffset="206177.74">16404 12559 0,'-17'35'188,"-19"18"-173,1-18-15,-18 36 32,53-18-32,-35-36 0,35 1 15,-36 17-15,36-17 16,-17 106 15,17 34 0,53-34 16,-18-124-47,-35 35 16,35-35-16,-17 18 15,0 17 1,17-35 0,-17 18 31,-1-18-47</inkml:trace>
  <inkml:trace contextRef="#ctx0" brushRef="#br0" timeOffset="207466.52">17321 12612 0,'-17'35'47,"17"18"-31,-53 18-16,18 17 15,-107 159 17,142-230-17,18-34 16,0-1-15,-18-17-16,35 17 0,-35 1 16,53 17 31,-35 0-47,34 35 31,-34 0 0</inkml:trace>
  <inkml:trace contextRef="#ctx0" brushRef="#br0" timeOffset="208006.04">17515 12682 0,'-35'230'63,"0"-177"-47,123-106 46,-17 17-31,87-122 1,-140 140-32,17-17 15,-35 17-15,18 18 16,-18-18 15,0 36-15,-18 17-16,-35 301 47,53-178-16,-17-122-16,17-1-15</inkml:trace>
  <inkml:trace contextRef="#ctx0" brushRef="#br0" timeOffset="208264.64">17604 13212 0,'-106'264'47,"212"-528"-47,-212 546 0,123-265 0,36-17 16,106 0 15,-106-35-31,-18 0 0,1 0 16,-36-1-16,0-87 46,0 88-46,-53 17 32</inkml:trace>
  <inkml:trace contextRef="#ctx0" brushRef="#br0" timeOffset="208582.55">18115 12771 0,'177'-53'47,"-160"53"-47,18 0 15,18 35 17,-53 88-17,-176 124 17,176-247-1</inkml:trace>
  <inkml:trace contextRef="#ctx0" brushRef="#br0" timeOffset="208727.32">18415 12929 0,'0'0'0,"106"89"62,-53-72-30,-71-17-32</inkml:trace>
  <inkml:trace contextRef="#ctx0" brushRef="#br0" timeOffset="209179.84">18415 13141 0,'0'0'0,"0"71"16,-18-36-16,18-18 15,0 1-15,0 35 32,-35-18-32,0-35 15,-71 36 32,124-36 16,70-18-48,-53 18-15,283-71 63</inkml:trace>
  <inkml:trace contextRef="#ctx0" brushRef="#br0" timeOffset="209386.46">18450 13458 0,'-17'53'15,"34"-106"-15,-17 159 32,36-106-17,-19 18-15,1-18 16,70 0-1,-70 0 1,17 0-16,-17 0 16,-18-18-16,70-17 31</inkml:trace>
  <inkml:trace contextRef="#ctx0" brushRef="#br0" timeOffset="209812.57">19420 12788 0,'0'0'0,"-17"53"32,-107 265-1,-34 87 0,122-264-15,36-105-16,0-1 15,-17 0 32,34-158-31</inkml:trace>
  <inkml:trace contextRef="#ctx0" brushRef="#br0" timeOffset="210274.13">19861 12894 0,'0'0'0,"-176"494"78,158-441-78,-17-18 0,17 0 16,-17-17-1,159-230 48,-107 212-63,1 0 15,0 0 1,-18 36 0,88 87 30,-71-105-46,1-18 16,17 0 0</inkml:trace>
  <inkml:trace contextRef="#ctx0" brushRef="#br0" timeOffset="210641.04">20320 12841 0,'0'0'31,"0"141"-15,-18 36 15,-17-107-31,35-17 15,-18 0-15,18 0 16,-35 53 31,35-36 15,0-87 1</inkml:trace>
  <inkml:trace contextRef="#ctx0" brushRef="#br0" timeOffset="210960.99">20973 12876 0,'0'36'31,"0"140"-15,-71-88-1,36-17-15,0 17 16,-1-35-16,1 70 31,17-105-15,36-18 15,-18-18-31</inkml:trace>
  <inkml:trace contextRef="#ctx0" brushRef="#br0" timeOffset="211428.46">20391 13247 0,'0'0'0,"0"-18"31,52 18 0,19 0 0,-36 0 1</inkml:trace>
  <inkml:trace contextRef="#ctx0" brushRef="#br0" timeOffset="212104.92">20990 12876 0,'18'0'31,"0"0"-31,70 0 31,-71 0-31,89 36 63,-141 193-1,35-176-62,-124 35 47</inkml:trace>
  <inkml:trace contextRef="#ctx0" brushRef="#br0" timeOffset="212286.41">20920 13335 0,'0'0'31,"17"-18"-31,19 18 15,-1-17-15,18 17 16,123-71 0,-141 71-1,1-35-15,-1 0 0,-35-1 16</inkml:trace>
  <inkml:trace contextRef="#ctx0" brushRef="#br0" timeOffset="212516.24">21608 12771 0,'0'0'0,"0"35"62,0 18-62,-71 158 31,53 1 1,-17-141-1</inkml:trace>
  <inkml:trace contextRef="#ctx0" brushRef="#br0" timeOffset="212766.47">21502 13212 0,'17'-36'16,"89"-17"15,-70 53-15,140-17 15,-88-1 16,-70 18-31</inkml:trace>
  <inkml:trace contextRef="#ctx0" brushRef="#br0" timeOffset="213080.91">21343 13617 0,'0'0'0,"-18"18"0,18 17 16,0-17-16,0 17 31,36-35-31,-1 0 15,18 0-15,0 0 16,53-71 15,-106 36-31,0-18 0,0 18 16,-36 17 0,19-17-16,-36 17 15,-88 18 32</inkml:trace>
  <inkml:trace contextRef="#ctx0" brushRef="#br0" timeOffset="214014.84">22631 13370 0,'35'0'109,"0"0"-109,1 0 16,-1 0-16,159 0 47,-124 0-16,-70-35 32</inkml:trace>
  <inkml:trace contextRef="#ctx0" brushRef="#br0" timeOffset="-213098.21">23830 13000 0</inkml:trace>
  <inkml:trace contextRef="#ctx0" brushRef="#br0" timeOffset="-210664.08">23830 12929 0,'-18'0'297,"54"-17"625,-19 17-922,19 0 16,-19 0-16,1 0 15,0 0 17,35 0 14,-1 17-14,-34 89 46,-18-71-78,0 1 15,-70 122 48,70-122-63,-71-19 16,53 19-16,-17-36 15,-71 53 32,159-53 16,0-18-48,106-35 1,17 18 15,-141 35-31,36 0 47,-53 0 0</inkml:trace>
  <inkml:trace contextRef="#ctx0" brushRef="#br0" timeOffset="-210243.21">24500 13053 0,'0'-18'16,"106"-17"15,-70 17-15,-1 18-16,0 0 0,0-35 15,18 35-15,-17 18 63,-36 123-48,0 17 32,-53-87 16</inkml:trace>
  <inkml:trace contextRef="#ctx0" brushRef="#br0" timeOffset="-209775.34">25188 12841 0,'0'53'16,"0"-18"-1,0 18-15,0 53 31,0-53-31,0 35 16,-35-35-16,17 0 31,18-71 16,36-17-31,-36 0-1,211-71 48,-193 53-47,17 53-16,-35-18 15,18 18-15,-18-17 16</inkml:trace>
  <inkml:trace contextRef="#ctx0" brushRef="#br0" timeOffset="-209492.78">25559 12912 0,'0'0'31,"0"70"0,-18 177 16,0-53-15,18-159-32,0 1 15,0-19-15,0 1 31,0-53 16,0-1-47</inkml:trace>
  <inkml:trace contextRef="#ctx0" brushRef="#br0" timeOffset="-209026.34">25894 12806 0,'0'0'16,"0"-18"-1,123 106 32,89 159 16,-212-194-63,18-17 15,-107 422 63,37-423-78,52 1 0,-18-19 16,0 1 0,-17-18 15,35-18-16,-18 1-15,18-19 0</inkml:trace>
  <inkml:trace contextRef="#ctx0" brushRef="#br0" timeOffset="-200416.77">9454 14446 0,'0'18'31,"0"0"-16,0 176 32,-35 35 16,35-194-48,18-35 1,176-35 31,-159 35-31,-17-18-16,-1 18 15,-17-35-15,89-53 47</inkml:trace>
  <inkml:trace contextRef="#ctx0" brushRef="#br0" timeOffset="-200121.5">9931 14446 0,'0'0'0,"0"53"47,0 0-47,0 159 47,0-177-47,-53 71 78</inkml:trace>
  <inkml:trace contextRef="#ctx0" brushRef="#br0" timeOffset="-199849.54">9578 14781 0,'0'-17'31,"212"-1"16,-160 18-32,1-35-15,0 35 16,0-35-16,0 35 31,-18-18-31,-17 0 32</inkml:trace>
  <inkml:trace contextRef="#ctx0" brushRef="#br0" timeOffset="-199202.14">10283 14376 0,'0'0'0,"0"-36"15,0 54 48,0 423-1,0-406-62,0 1 0,0-1 16,0 0 0,0 0-16,-35-17 15,0-18 1</inkml:trace>
  <inkml:trace contextRef="#ctx0" brushRef="#br0" timeOffset="-198974.22">10001 14975 0,'-17'142'31,"17"-107"-31,0 0 0,0 0 15,17 18-15,-17-35 16,36 17 31</inkml:trace>
  <inkml:trace contextRef="#ctx0" brushRef="#br0" timeOffset="-198705.21">10054 15064 0,'35'0'47,"54"0"-31,87 0 15,-211 105 16,17-69-47,-123 105 62</inkml:trace>
  <inkml:trace contextRef="#ctx0" brushRef="#br0" timeOffset="-198299.55">10513 14587 0,'0'0'0,"35"0"31,18 0-15,-18 0-16,106 0 31,-123 124 16,-106 17-16,53-71 0</inkml:trace>
  <inkml:trace contextRef="#ctx0" brushRef="#br0" timeOffset="-198125.6">10777 14746 0,'194'-18'47,"-158"18"-47,-1 0 0,-53 0 31</inkml:trace>
  <inkml:trace contextRef="#ctx0" brushRef="#br0" timeOffset="-197934.64">10336 15187 0,'283'-88'62,"-195"88"-62,212-106 32,-230 35 14</inkml:trace>
  <inkml:trace contextRef="#ctx0" brushRef="#br0" timeOffset="-197671.86">10918 15011 0,'0'53'16,"0"-18"-1,-35 18-15,35 141 32,-17-18 15,17-229-1,0 0-30</inkml:trace>
  <inkml:trace contextRef="#ctx0" brushRef="#br0" timeOffset="-197406.1">11324 14534 0,'18'0'32,"17"0"-17,0 53 1,1 0 15,-72-53-31</inkml:trace>
  <inkml:trace contextRef="#ctx0" brushRef="#br0" timeOffset="-197188.81">11077 14870 0,'71'-89'31,"-142"178"-15,106-89-16,1 0 0,34-18 16,89-17-1,-106 17-15,0 18 16,-18 0-16,-17 0 16,17-18-1</inkml:trace>
  <inkml:trace contextRef="#ctx0" brushRef="#br0" timeOffset="-196785.8">11377 14887 0,'-88'141'15,"53"-70"1,299-371-16,-334 794 62,-1-900-62,195 812 0,-89-441 16,18-1-16,-36-52 16,54-176-1,-71 175 32,35 89 0,36 0-31,-18 0-16,-18-35 15,0 35-15,71-18 47</inkml:trace>
  <inkml:trace contextRef="#ctx0" brushRef="#br0" timeOffset="-196591.73">11765 14887 0,'35'0'47,"107"-17"-16,-72-36-31,-17 53 16,-35-36-16,17-34 31</inkml:trace>
  <inkml:trace contextRef="#ctx0" brushRef="#br0" timeOffset="-196409.64">12118 14658 0,'0'35'47,"0"194"16,0-193-63,0-19 15</inkml:trace>
  <inkml:trace contextRef="#ctx0" brushRef="#br0" timeOffset="-196158.62">11924 15187 0,'0'0'0,"-53"194"47,194-194-16,-17-88-15,-124 35 0,0 0-16,0 0 15,-194-53 16,141 106-15,0 0-16,17 0 0</inkml:trace>
  <inkml:trace contextRef="#ctx0" brushRef="#br0" timeOffset="-195359.84">12894 14640 0,'0'0'16,"18"0"15,52 0-15,230-35 31,-300 0-47,35 35 15,-52 0 1,-36 0 0</inkml:trace>
  <inkml:trace contextRef="#ctx0" brushRef="#br0" timeOffset="-195089.37">12894 14711 0,'0'70'16,"0"-140"-16,-18 211 15,18-88-15,0-18 0,0 0 16,0 71 0,0-70-1,71-19-15,-53 18 16,-1-35-16,177-88 47,-194-18-32</inkml:trace>
  <inkml:trace contextRef="#ctx0" brushRef="#br0" timeOffset="-194991.63">13159 14834 0,'17'0'31,"19"0"-31,-89 0 0,176-17 16,-70 17-16,0-36 16,-18 36-16,0 0 15,18-35 1</inkml:trace>
  <inkml:trace contextRef="#ctx0" brushRef="#br0" timeOffset="-194812.61">13511 14693 0,'-35'159'32,"17"17"15,71-511-47,-106 706 0,53-354 0,0 19 15</inkml:trace>
  <inkml:trace contextRef="#ctx0" brushRef="#br0" timeOffset="-194524.3">13741 14482 0,'0'17'16,"0"195"15,0 229 32,0-424-48,17-17 16</inkml:trace>
  <inkml:trace contextRef="#ctx0" brushRef="#br0" timeOffset="-194240.11">14129 14817 0,'-36'0'31,"1"0"-31,0 17 0,35 19 0,-35 16 16,35 72 15,0-89-31,17-17 16,160-124 30,-177 71-46,53-36 16,-53 18-16,0 18 16,17-18-1,-17 35-15</inkml:trace>
  <inkml:trace contextRef="#ctx0" brushRef="#br0" timeOffset="-194019.45">14323 14658 0,'0'229'63,"0"-158"-63,0-371 0,0 688 0,0-317 16,0-1-16,0 1 15,-35 70 32</inkml:trace>
  <inkml:trace contextRef="#ctx0" brushRef="#br0" timeOffset="-193790.53">14623 14922 0,'-106'159'0,"212"-318"0,-53 142 16,229-36 46,-265 53-62,1 0 16,0 0-16,17 0 15</inkml:trace>
  <inkml:trace contextRef="#ctx0" brushRef="#br0" timeOffset="-193557.2">14728 15011 0,'0'0'0,"36"0"31,17 0-15,123-53 31,-105 0-16</inkml:trace>
  <inkml:trace contextRef="#ctx0" brushRef="#br0" timeOffset="-193142.39">14746 14781 0,'0'18'32,"-35"17"-32,17 1 15,18-1-15,0 18 16,0-18-16,-35 0 15,35 106 17,0-105-32,35 17 31,-17-53-15,17 0-16,-17 0 0,-1 0 15,54 0 16,-53 0-31,17 0 0,0-36 16,-17 1 0</inkml:trace>
  <inkml:trace contextRef="#ctx0" brushRef="#br0" timeOffset="-192946.86">14993 15134 0,'124'-35'31,"-248"70"-31,265-88 0,-106 53 16,18-53-16,-17 36 15,69-72 1</inkml:trace>
  <inkml:trace contextRef="#ctx0" brushRef="#br0" timeOffset="-192740.43">15469 14728 0,'0'71'31,"-35"88"0,35-106-31,-35 17 0,35-17 16,-18 53-1,-35-35 17,53-19-1</inkml:trace>
  <inkml:trace contextRef="#ctx0" brushRef="#br0" timeOffset="-192412.21">15840 14781 0,'0'0'31,"-53"36"-15,88 69 31,159-140-16,-176 35-31,-18-53 16,35 36-16,-35-1 15,-35 18 1</inkml:trace>
  <inkml:trace contextRef="#ctx0" brushRef="#br0" timeOffset="-192218.32">15610 15240 0,'18'18'15,"-36"-36"-15,160 53 32,104-123-1,-193 53-15,-17 0-16,-1-1 15</inkml:trace>
  <inkml:trace contextRef="#ctx0" brushRef="#br0" timeOffset="-191979.47">16457 14552 0,'0'0'0,"-53"176"46,53-70-46,-88 388 63,88-459-47</inkml:trace>
  <inkml:trace contextRef="#ctx0" brushRef="#br0" timeOffset="-190631.55">15875 14764 0,'0'-18'16,"18"18"62,35 0-63,-36 0 1,54 0 0,-54 0-1,-17 35 48</inkml:trace>
  <inkml:trace contextRef="#ctx0" brushRef="#br0" timeOffset="-189440.5">17515 14552 0,'-17'0'16,"52"0"31,-17 0-32,123 0 17,-124 0-32,1 0 15,-18 53 16,0-18-31,-53 53 32,-53 18-1,142-123 0,-19-19-31</inkml:trace>
  <inkml:trace contextRef="#ctx0" brushRef="#br0" timeOffset="-189293.72">17762 14605 0,'0'0'0,"106"0"47,-71 0-47,-17 18 0,17-18 16,-35 17-1,18-17 1</inkml:trace>
  <inkml:trace contextRef="#ctx0" brushRef="#br0" timeOffset="-188909.62">17798 14676 0,'0'35'0,"0"0"16,-71 159 46,-17-141-46,0-35 15,105-18 16,513-106 16,-495 106-48,-18-35-15,19 35 16,-72 0-1</inkml:trace>
  <inkml:trace contextRef="#ctx0" brushRef="#br0" timeOffset="-188633.5">17939 15028 0,'-36'89'15,"36"-54"-15,177-282 0,-318 370 0,70 54 16,71-142-16,0 0 15,71 18 1,-36-53-16,18 0 16,-18 0-16,36-53 31,-106-158 31,-18 211-62,17 0 0,19 0 16,-1 0 0</inkml:trace>
  <inkml:trace contextRef="#ctx0" brushRef="#br0" timeOffset="-188114.28">18415 14605 0,'88'-18'16,"-17"18"31,-71 89-16,-18-54-31,-17 0 15,17 0-15,18 18 16,53 0 31,106-106-16,-36-17 0</inkml:trace>
  <inkml:trace contextRef="#ctx0" brushRef="#br0" timeOffset="-187882.49">18203 15240 0,'0'0'16,"618"-123"47,-565 123-63,211-53 78,-281 53-63</inkml:trace>
  <inkml:trace contextRef="#ctx0" brushRef="#br0" timeOffset="-187559.44">18785 15152 0,'0'0'0,"0"35"15,0-17-15,0-1 16,-35 36-16,35-17 16,0-1-16,0 265 62,0-283-46,35 19-16,-17-36 31,17-18-15,-35-17-1,18-1-15</inkml:trace>
  <inkml:trace contextRef="#ctx0" brushRef="#br0" timeOffset="-187221.66">19050 15187 0,'35'124'62,"-35"34"-46,-17 1 31,-1-124-47,18 18 31,-35-70 63</inkml:trace>
  <inkml:trace contextRef="#ctx0" brushRef="#br0" timeOffset="-174412.3">9525 15681 0,'0'0'0,"-35"0"0,35-18 16,-18 18 31,53 0 31,18 18-62,35 17 15,-70-35-16,17 18-15,-17-18 0,0 18 16,87 17 31,-69-35-47,-19 17 0,1-17 16,17 0-16,36 36 31,-53-19-16,-1-17 1,124 0 15,-70 0-31,88 0 32,-106 0-17,-36 0-15,1 36 0,17-36 16,18 0-1,-18 0 1,-17 0 0,17 17-16,89-17 31,17 0-15,-53 0 30,88 0 1,1 53 16,-124-53-63,0 0 0,-1 0 15,90 18 32,87-1 16,-194-17-48,18 0 1,0 0 0,-18-35-16,18 35 15,-35 0-15,-1 0 16,-17-17 31</inkml:trace>
  <inkml:trace contextRef="#ctx0" brushRef="#br0" timeOffset="-172940.69">9454 17127 0,'0'-17'15,"0"34"32,0 19-47,-35 228 47,-18 1-16,53-248-31,36-87 32</inkml:trace>
  <inkml:trace contextRef="#ctx0" brushRef="#br0" timeOffset="-172752.88">9560 17216 0,'18'0'16,"-36"0"-16,71 0 0,-18 0 16,1 0-16,87 52 31,-70 54 16,-53-88-47,0 17 15</inkml:trace>
  <inkml:trace contextRef="#ctx0" brushRef="#br0" timeOffset="-172451.45">9102 17851 0,'0'0'0,"-18"0"16,89 0 15,52-18-31,1 18 16,-36-35-16,18 35 15,17-36-15,159 1 32,-229 35-17,18-35-15,-18 35 0,-36 0 16,1 0 15,-36 0-15</inkml:trace>
  <inkml:trace contextRef="#ctx0" brushRef="#br0" timeOffset="-172201.51">9966 17780 0,'0'0'0,"-35"71"31,35-36-31,0 0 0,0 18 16,-18 0-16,18 0 15,0 70 32,35-264-15</inkml:trace>
  <inkml:trace contextRef="#ctx0" brushRef="#br0" timeOffset="-172008">10336 17374 0,'0'0'0,"18"-17"16,123 17 30,-123 0-30,-18 17-16,0 19 16,-35-36-16</inkml:trace>
  <inkml:trace contextRef="#ctx0" brushRef="#br0" timeOffset="-171570.93">10195 17586 0,'36'0'47,"34"0"-47,89-35 16,-36-1 15,-193 178 16,35-107-47,-36 18 16,36-18-16,-1-17 15,54-18 32,70 0-16,0 53 1,-52-36 15</inkml:trace>
  <inkml:trace contextRef="#ctx0" brushRef="#br0" timeOffset="-171258.39">10883 17304 0,'0'35'46,"0"0"-46,0 18 0,0 18 16,0 17-16,-17 212 63,17-265-63,-18-17 0,18 17 15,0-17 1,18-71 31,-18 0-47</inkml:trace>
  <inkml:trace contextRef="#ctx0" brushRef="#br0" timeOffset="-171020.51">11165 17392 0,'0'0'0,"36"0"31,17 35 16,-53-17-31</inkml:trace>
  <inkml:trace contextRef="#ctx0" brushRef="#br0" timeOffset="-170494.32">11130 17568 0,'0'0'16,"124"-17"15,-71 17-15,-1-36-16,1 36 15,53 0 17,-141 0-17,-53 53 1,-89 71 15,142-71-31,17 88 31,195-141 16,-54-265 16,-123 248-63,0-1 62,247-88-30,0 88-1,-212 54 16,-70-36-47</inkml:trace>
  <inkml:trace contextRef="#ctx0" brushRef="#br0" timeOffset="-170261.23">11765 17709 0,'194'-52'62,"-388"104"-62,529-140 16,-247 35 15,-88 18-15</inkml:trace>
  <inkml:trace contextRef="#ctx0" brushRef="#br0" timeOffset="-170034.11">12224 17374 0,'-53'124'62,"53"-89"-62,53-194 0,-106 353 0,53-141 0,-18-17 16,18 69 15,0-69-31,0-1 0,0-17 16,0 17 15,-35 18-31,35-36 16</inkml:trace>
  <inkml:trace contextRef="#ctx0" brushRef="#br0" timeOffset="-169752.55">11924 18098 0,'0'0'0,"-53"88"31,71-53-15,281-141 47,-299 71-48,0 0-15,0-18 16,-282-124 31,-18 89-32</inkml:trace>
  <inkml:trace contextRef="#ctx0" brushRef="#br0" timeOffset="-168377.61">8749 15134 0,'0'-35'0,"-18"35"31,1 0 0,-72 106 0,89-89-31,-35 19 0,35-1 16,-35 18-16,35-18 16,-159 283 31,89-142-16,17 441 31,53-564-62,0-17 16,53 299 46,-18-282-62,-35 0 16,17-1-16,-17 1 16,106 124 15,-70-160-15,-36 19-16,35-36 0,-35 35 15,35-35 1,-17 18-16,35-18 47,-53-36-47</inkml:trace>
  <inkml:trace contextRef="#ctx0" brushRef="#br0" timeOffset="-124571.36">12965 17462 0,'0'36'156,"35"-36"-109,-35-36-31,18 19 30,-54 17-30,1 0 0,17 17-1,18 1 1,0 17 0,18-35-1,53-35 48,-71 17-63,-18 18 15,0 0 1,1 0 0,17 36-1,0-19 1</inkml:trace>
  <inkml:trace contextRef="#ctx0" brushRef="#br0" timeOffset="-123653.61">12947 17921 0,'0'18'94,"0"-1"-63,18-17 0,-18-35-15,0 17 31,-36 36-16,36 35 0,0-35-15,18-18-16,17 0 15,-17 0 1,-18-36 0,0 1-1,-35 35 63,35 18-15,17-18-32,-17 17-15,36-17 93,-36-17-109</inkml:trace>
  <inkml:trace contextRef="#ctx0" brushRef="#br0" timeOffset="-118153.79">14023 17445 0,'53'0'62,"-18"0"-46,36 0 15,-54 0-31,1 0 0,17-35 16,18 35 46,-53 35-46,0 106 31,0-70-16,0-54 16</inkml:trace>
  <inkml:trace contextRef="#ctx0" brushRef="#br0" timeOffset="-117656.77">14076 17639 0,'17'0'93,"72"0"-61,-1 0-17,35 0 32,-87 0-47,-19 0 16,-17 18 62</inkml:trace>
  <inkml:trace contextRef="#ctx0" brushRef="#br0" timeOffset="-117238.09">14058 17921 0,'-17'0'31,"17"18"0,35-18 0,0 0-31,106 0 32,-35 0-17,-53 0 1,-18 0-16,1 0 31,-1 0-31,0 0 16,-35-36 15,53 1 16</inkml:trace>
  <inkml:trace contextRef="#ctx0" brushRef="#br0" timeOffset="-116810.12">14781 17480 0,'0'0'0,"18"0"0,35-35 16,-35 35 0,34 0-1,72-35 32,-124 70-31,0-18-16,0 19 15,-35 193 48,35-176-47,17-88 15</inkml:trace>
  <inkml:trace contextRef="#ctx0" brushRef="#br0" timeOffset="-116534.81">15328 17304 0,'0'35'31,"-35"-35"-31,70-35 0,-35 123 0,0-18 15,-35 354 32,35-318-15,-35-106-1</inkml:trace>
  <inkml:trace contextRef="#ctx0" brushRef="#br0" timeOffset="-115865.24">14393 17727 0,'-17'0'46,"17"18"-30,0 17 0,0-17-1,0-1 1,-36 1 15,72 17 0,-19-88-31</inkml:trace>
  <inkml:trace contextRef="#ctx0" brushRef="#br0" timeOffset="-114984.17">15575 17286 0,'0'0'0,"18"0"31,70 0 0,-70 0-31,52 0 79,-70 18-64,0-1-15,-35 19 16,-18-1-1,35 0 1,1-35-16,17 35 16,-36 18 31,72-35-47,-19-18 15,36 0 1,141-35 31,-158 35-16</inkml:trace>
  <inkml:trace contextRef="#ctx0" brushRef="#br0" timeOffset="-114699.61">15505 17762 0,'-18'0'16,"53"0"-1,18-17 1,35 17-1,-35-36-15,-17 36 16,-1-17-16,0 17 16,89-18 15</inkml:trace>
  <inkml:trace contextRef="#ctx0" brushRef="#br0" timeOffset="-114266.58">15646 17851 0,'17'0'15,"19"0"1,34 0 0,36 52 31,-106-34-32,-53 35 1,0-18-1,18-35 1,17 36-16,-17-1 16,35-17 15,0 17-15,18-35-16,229-53 78,-212 35-78</inkml:trace>
  <inkml:trace contextRef="#ctx0" brushRef="#br0" timeOffset="-113483.33">16739 17462 0,'18'0'32,"123"0"-1,-70 18 0,-71 53-31,0-36 16,0 0-16,-36 71 31,19-88-31,-1 70 47</inkml:trace>
  <inkml:trace contextRef="#ctx0" brushRef="#br0" timeOffset="-113111.2">17268 17321 0,'0'53'16,"0"-17"-1,36 69 1,-36 1 15,-36-53 0,89-141 16,-17 88-47,87-53 31,-88 53 1</inkml:trace>
  <inkml:trace contextRef="#ctx0" brushRef="#br0" timeOffset="-112797.8">16986 17921 0,'318'-35'62,"-301"35"-62,-105 264 78,53-264-78,35 18 16,-18-18-16</inkml:trace>
  <inkml:trace contextRef="#ctx0" brushRef="#br0" timeOffset="-112649.5">17286 18062 0,'18'0'31,"-36"0"-31,89 36 16,-71-19 0,17-17-16,19 0 15,-1 0 16</inkml:trace>
  <inkml:trace contextRef="#ctx0" brushRef="#br0" timeOffset="-112330.3">17780 17410 0,'0'35'16,"0"0"15,0 0-31,53 18 31,-35-53-15,-1 0-16,18 0 15,89 0 17,-142 0-17</inkml:trace>
  <inkml:trace contextRef="#ctx0" brushRef="#br0" timeOffset="-112069.49">17586 17798 0,'0'0'0,"35"0"16,265-36 30,-247 36-30,18 0 15,-107 0 1</inkml:trace>
  <inkml:trace contextRef="#ctx0" brushRef="#br0" timeOffset="-111843.58">17709 17956 0,'0'0'0,"-17"142"47,52-142-47,0 0 16,1 0-16,-1 0 15,71 0 17,-71 0-32,0 0 0,18-36 15,0 36-15,141-106 32</inkml:trace>
  <inkml:trace contextRef="#ctx0" brushRef="#br0" timeOffset="-111025.83">19244 17321 0,'0'36'31,"-35"105"1,17-53-17,18-53-15,-18 36 47</inkml:trace>
  <inkml:trace contextRef="#ctx0" brushRef="#br0" timeOffset="-110843.87">19315 17533 0,'0'0'0,"17"0"16,19 0-16,-19 0 15,89 0 1,-71 0 0,-35 53 15,-35-18-31</inkml:trace>
  <inkml:trace contextRef="#ctx0" brushRef="#br0" timeOffset="-110605.68">19032 17939 0,'0'0'15,"53"0"17,0 0-17,388-53 48,-406 53-63,1-18 0,-19 18 15,19-35 1</inkml:trace>
  <inkml:trace contextRef="#ctx0" brushRef="#br0" timeOffset="-110389.84">19473 17956 0,'0'0'0,"0"230"62,0-195-62,0 0 16,18-35 15</inkml:trace>
  <inkml:trace contextRef="#ctx0" brushRef="#br0" timeOffset="-110037.91">19826 17639 0,'18'-35'16,"-1"17"-1,177-17 32,-52 35-16,-125 17-31,-17 1 16,-53 105 15,-106 36 0</inkml:trace>
  <inkml:trace contextRef="#ctx0" brushRef="#br0" timeOffset="-109878.73">20091 17868 0,'0'0'0,"17"0"16,-17 18-16,36-18 15,-1 70 1,35-52 15</inkml:trace>
  <inkml:trace contextRef="#ctx0" brushRef="#br0" timeOffset="-109629.39">20585 17392 0,'0'53'32,"0"17"-32,0-17 0,0 18 15,-18 176 1,-17-35 31,35-195-32</inkml:trace>
  <inkml:trace contextRef="#ctx0" brushRef="#br0" timeOffset="-109469.5">20602 17956 0,'0'0'0,"300"-105"79,-282 105-64</inkml:trace>
  <inkml:trace contextRef="#ctx0" brushRef="#br0" timeOffset="-108930.56">19456 18256 0,'-18'18'31,"-17"88"1,35-89-32,-18-17 15,18 18-15</inkml:trace>
  <inkml:trace contextRef="#ctx0" brushRef="#br0" timeOffset="-108756.68">19473 18309 0,'159'53'47,"-335"-106"-47,370 141 0,-371-176 0,389 212 16,-106-89 15</inkml:trace>
  <inkml:trace contextRef="#ctx0" brushRef="#br0" timeOffset="-107992.77">21131 17533 0,'0'0'15,"18"0"-15,17 0 32,53 18-17,-70-1 32,-124 36-31,71-17-16,0-19 15,17 1-15,-17 52 32,35-52-32,17 17 15,142-35 32,-106 0-47,18-17 16,-54 17-16,1-18 15</inkml:trace>
  <inkml:trace contextRef="#ctx0" brushRef="#br0" timeOffset="-107677.68">21325 17815 0,'-17'71'31,"34"-142"-31,-34 159 0,17-70 0,-18 17 16,18-17-16,-176 158 62,105-140-46,106-36 31,195-71-16,-71 18 31</inkml:trace>
  <inkml:trace contextRef="#ctx0" brushRef="#br0" timeOffset="-106438.77">22243 17551 0,'17'0'47,"19"0"-32,-19 0 1,36 0-16,106-36 47,-194 36 0,-1 0-47</inkml:trace>
  <inkml:trace contextRef="#ctx0" brushRef="#br0" timeOffset="-105778.27">22313 17568 0,'-35'36'31,"35"-19"-31,0 1 32,0 0-1,0 17 0,18-18 0,-1 19-31,18-36 16,36 0 15,52-18 1,-140 18 14,-36 0-30,53 53 0,-35-35-16,35-1 0,-124 89 47,107-71-32,-36-35-15,53 36 0,-18-36 16,36 0 31,246-18 0,-229 18-47,107-53 31,-125-17-16</inkml:trace>
  <inkml:trace contextRef="#ctx0" brushRef="#br0" timeOffset="-105581.47">22772 17657 0,'-18'35'16,"36"-70"-16,-18 52 0,0 18 15,0 1-15,0 352 79,0-353-79,-35-35 15</inkml:trace>
  <inkml:trace contextRef="#ctx0" brushRef="#br0" timeOffset="-105332.83">22490 18221 0,'70'106'47,"107"-124"0,-19-70-31,-87 0-1</inkml:trace>
  <inkml:trace contextRef="#ctx0" brushRef="#br0" timeOffset="-104685.62">23583 17551 0,'0'-18'15,"124"18"32,-71 0-47,123-35 78,-211 35-78</inkml:trace>
  <inkml:trace contextRef="#ctx0" brushRef="#br0" timeOffset="-104461.7">23618 17604 0,'0'0'0,"-105"264"47,105-229-47,0-17 0,0 17 15,17-17-15,89 17 32,-71-35-32,1 0 15,17-35 1,-53 17-16</inkml:trace>
  <inkml:trace contextRef="#ctx0" brushRef="#br0" timeOffset="-104315.62">23760 17886 0,'0'0'16,"35"0"0,335-88 46,-317 17-46</inkml:trace>
  <inkml:trace contextRef="#ctx0" brushRef="#br0" timeOffset="-104122.62">24183 17674 0,'-18'0'0,"18"300"78,18-600-78,-36 635 0,18-299 0,0-1 16</inkml:trace>
  <inkml:trace contextRef="#ctx0" brushRef="#br0" timeOffset="-103818.7">24448 17515 0,'0'0'15,"0"18"1,0 0 0,0 35-1,0 0-15,0 17 0,0 1 16,0 87-1,0-69 17,-18-54-32,0 0 47</inkml:trace>
  <inkml:trace contextRef="#ctx0" brushRef="#br0" timeOffset="-103489.66">24871 17657 0,'0'17'0,"0"-34"0,-18 17 15,-123 229 48,159-194-63,-18-17 15,211-89 48,-211 18-63,0 18 0,0-18 15,0 0-15,0 36 16,0-1-16</inkml:trace>
  <inkml:trace contextRef="#ctx0" brushRef="#br0" timeOffset="-103269.08">25082 17568 0,'0'71'47,"0"-142"-47,0 406 31,0-282-31,0 0 16,0-17-16,-17 69 46,17-87-46</inkml:trace>
  <inkml:trace contextRef="#ctx0" brushRef="#br0" timeOffset="-103004.36">25312 17586 0,'0'0'0,"17"-18"15,19 18-15,-19 0 16,1-17-16,35 17 16,106 0 15,-1 0 0,-122 0-15</inkml:trace>
  <inkml:trace contextRef="#ctx0" brushRef="#br0" timeOffset="-102796.02">25418 17780 0,'-18'35'32,"159"-35"15,-211-106-47,299 177 46,-511-71-46,564-18 16</inkml:trace>
  <inkml:trace contextRef="#ctx0" brushRef="#br0" timeOffset="-102538.73">25523 17657 0,'-88'52'31,"0"142"-15,70-141-1,18 0-15,0-17 16,0-1-16,0 18 31,53-53-15,88-18 15</inkml:trace>
  <inkml:trace contextRef="#ctx0" brushRef="#br0" timeOffset="-102329.24">25576 18027 0,'18'0'15,"53"0"1,52-35 15,-335 70-31,459-70 0,-211 35 0,-1-18 16,0 18-16,18-88 31</inkml:trace>
  <inkml:trace contextRef="#ctx0" brushRef="#br0" timeOffset="-102016.58">26194 17533 0,'0'18'63,"0"282"-32,0-230-15,0-17-16,0 18 0,-18-1 15,18-17-15,-35 71 31,17-89-31,-17-18 16</inkml:trace>
  <inkml:trace contextRef="#ctx0" brushRef="#br0" timeOffset="-101008.95">27217 17498 0,'0'-18'15,"0"36"64,-53 88-64,0 211 16,53-246-31,71 211 79,-54-282-64,18 0 1,-17 0-1,0-18-15</inkml:trace>
  <inkml:trace contextRef="#ctx0" brushRef="#br0" timeOffset="-100494.08">27817 17621 0,'0'-35'16,"0"70"-16,-18-88 31,0 36-15,-17 17-16,0 0 15,-89 317 48,124-299-63,35 35 15,18-53 1,71-88 15,-124 52-15,18-34-16,-18 34 15,0 1-15,35 18 47,212-19 0,-124 36-31,-105 0-1,17 0 1,-52 0 0</inkml:trace>
  <inkml:trace contextRef="#ctx0" brushRef="#br0" timeOffset="-100315.5">28028 17745 0,'35'17'31,"-35"-34"-31,-35 17 16,123 17-16,-52-17 16,-1 0-16,177-105 62,-195 87-62</inkml:trace>
  <inkml:trace contextRef="#ctx0" brushRef="#br0" timeOffset="-100058.33">28416 17498 0,'0'0'16,"0"35"-1,0 318 48,0-212-16</inkml:trace>
  <inkml:trace contextRef="#ctx0" brushRef="#br0" timeOffset="-99742.33">28116 18133 0,'0'0'0,"0"35"15,0 0 1,0 1 0,0-19-1,0 19-15,18-36 0,-18 35 16,53-35-16,53 17 47,-71-17-47,-17 0 0,17 0 15,0-52-15,-17 16 16,35-52 0</inkml:trace>
  <inkml:trace contextRef="#ctx0" brushRef="#br0" timeOffset="-99479.1">28875 17515 0,'-35'0'31,"-18"159"0,53-124-31,0-17 16,-18 53 0,-70 34 15</inkml:trace>
  <inkml:trace contextRef="#ctx0" brushRef="#br0" timeOffset="-99216.58">28875 17692 0,'0'0'0,"53"0"32,-36 0-32,19 0 0,-1 0 15,0 0-15,106 17 47,-105-17-47</inkml:trace>
  <inkml:trace contextRef="#ctx0" brushRef="#br0" timeOffset="-98896.65">28875 17886 0,'0'0'0,"-35"70"32,17 1-1,0-53 0,54-18 32,-19 0-63,18 0 15,160-53 48</inkml:trace>
  <inkml:trace contextRef="#ctx0" brushRef="#br0" timeOffset="-98630.91">28734 18239 0,'0'0'0,"176"53"63,-123-18-47,0-35-16,-18 35 0,-35-17 15,18 52 1,-18-34-1,-71-1 1,54-35-16,-36 35 31,17-35-31,19 0 0</inkml:trace>
  <inkml:trace contextRef="#ctx0" brushRef="#br0" timeOffset="-98076.95">29528 17621 0,'0'0'0,"35"0"16,-18-35-1,125 35 17,-54 71 15,-106 17-32,18-18-15,-53 1 0,18-18 16,0 35-1,-1-88 1,36 35-16,-17-35 16,17 36-1,-18-36 1</inkml:trace>
  <inkml:trace contextRef="#ctx0" brushRef="#br0" timeOffset="-97755.99">30039 17604 0,'0'17'0,"0"36"16,-18 0-16,18 0 15,-35 53 1,35-71-16,-35 36 62,52-89-46,36 18 0,18-35-1,-36 17-15,-17 18 0,17 0 16,-17-35-16,52 17 47</inkml:trace>
  <inkml:trace contextRef="#ctx0" brushRef="#br0" timeOffset="-97507.43">29651 18150 0,'0'0'16,"-53"71"-16,53-36 0,0 1 16,0-1-16,-18 53 46,18-53-46,0-17 32,36-18-17,-36-18-15</inkml:trace>
  <inkml:trace contextRef="#ctx0" brushRef="#br0" timeOffset="-97101.2">30092 18168 0,'0'53'31,"0"0"-15,0-18-16,-18 18 0,18-18 15,-35-17-15,-88 88 47,17-106-16,106-35-15,0-36 0,158-35 46,-140 106-62,0 0 16,17 0-1,36-17 1</inkml:trace>
  <inkml:trace contextRef="#ctx0" brushRef="#br0" timeOffset="-96827.43">30498 18080 0,'-194'300'78,"158"-247"-62,-52 52 15</inkml:trace>
  <inkml:trace contextRef="#ctx0" brushRef="#br0" timeOffset="-96676.03">30321 18433 0,'36'53'31,"-1"-53"-15,-18 70-1,19-35 16</inkml:trace>
  <inkml:trace contextRef="#ctx0" brushRef="#br0" timeOffset="-96187.61">30833 17586 0,'53'18'16,"35"70"15,106 106 0,-194-141-15,0 0-16,0 0 16,0 17-16,0 1 15,-265 299 32,230-335-31,0 1-16,17-36 15</inkml:trace>
  <inkml:trace contextRef="#ctx0" brushRef="#br0" timeOffset="-82620.33">28399 3687 0,'-36'88'94,"-105"212"-78,106-247-16,88 35 78,-53-106-78</inkml:trace>
  <inkml:trace contextRef="#ctx0" brushRef="#br0" timeOffset="-82446.57">28399 4039 0,'17'124'16,"1"-18"46</inkml:trace>
  <inkml:trace contextRef="#ctx0" brushRef="#br0" timeOffset="-82293.11">28487 4092 0,'123'-17'31,"-246"34"-31,282-70 0,-107 53 16,1-35-16,-17 35 15,52-71 16</inkml:trace>
  <inkml:trace contextRef="#ctx0" brushRef="#br0" timeOffset="-82062.71">28875 3792 0,'0'89'47,"0"-178"-47,0 407 47,-35-265-47,35-18 15,0 0-15,-18-17 16,0 35 0</inkml:trace>
  <inkml:trace contextRef="#ctx0" brushRef="#br0" timeOffset="-81809.33">28557 4339 0,'0'0'0,"0"35"0,-35 1 16,35 52-1,265-18 48,-248-105-63,-17 0 15,0 17-15,-17-35 32,-19 36-32,19 17 0,17-36 15,-36 36-15,36-17 31</inkml:trace>
  <inkml:trace contextRef="#ctx0" brushRef="#br0" timeOffset="-81437.53">29051 4039 0,'36'-35'31,"105"35"16,-106 0-47,-17 18 16,-18-1-16,-36 89 31,1-71-31,17 1 15,-17 17-15,17-18 0,-34 18 47,52-71-47</inkml:trace>
  <inkml:trace contextRef="#ctx0" brushRef="#br0" timeOffset="-81377.84">29175 4233 0,'17'53'31,"-17"-17"-15,-17-125-16,70 230 15</inkml:trace>
  <inkml:trace contextRef="#ctx0" brushRef="#br0" timeOffset="-81211.25">29316 4286 0,'17'-17'32,"1"-19"-32,35 36 15,-18-17-15,18 17 16,88-106 0</inkml:trace>
  <inkml:trace contextRef="#ctx0" brushRef="#br0" timeOffset="-81039.36">29739 3916 0,'-17'17'31,"-1"266"16,18-230-47,0 0 0,0-1 16,-88 72-1</inkml:trace>
  <inkml:trace contextRef="#ctx0" brushRef="#br0" timeOffset="-80852.56">29422 4604 0,'0'0'16,"70"-36"-1,1 36 1,158-35-1,-176 35 1,-18 18-16,1-1 16,-36 19-16,-71 158 47,0-159-47</inkml:trace>
  <inkml:trace contextRef="#ctx0" brushRef="#br0" timeOffset="-80026.13">29281 5045 0,'17'0'15,"1"-36"1,17 19 15,0-54 16,-70 54-31,17 17-16,-17 0 0,-18 0 15,-53 35 17,71-17-32,-18 17 0,18-18 15,17 1-15,-35 70 47,53-52-47,89-19 31,122-70 1,-193 18 15,-124 476 15,106-406-62,-141 89 78,159-124-47,-18-18-31</inkml:trace>
  <inkml:trace contextRef="#ctx0" brushRef="#br0" timeOffset="-79711.15">29528 5292 0,'-36'35'16,"72"-70"-16,-72 105 16,-17-17-16,53-18 15,0 1-15,36 17 32,-19-53-32,19 0 0,16 0 15,178-283 32,-301 195-16,18 88-31,0 0 16,36 0-16,-1 35 16</inkml:trace>
  <inkml:trace contextRef="#ctx0" brushRef="#br0" timeOffset="-78752.42">28998 6244 0,'0'-17'16,"0"-1"-16,0-53 31,-17 36-31,-19 17 0,1 18 16,-159 0 31,194 18-47,71 300 47,105 34-16,-493-246 47,281-106-78,19-35 0,17 0 16,-36-18-16,160-106 46,193 106-14,-246 53-17,-1 0-15,-34 0 0</inkml:trace>
  <inkml:trace contextRef="#ctx0" brushRef="#br0" timeOffset="-78546.27">29510 6421 0,'0'35'15,"0"-70"-15,0 123 16,-18 88 15,-35 1 0</inkml:trace>
  <inkml:trace contextRef="#ctx0" brushRef="#br0" timeOffset="-78051.3">28822 7849 0,'-18'18'15,"1"35"-15,-142 247 79,177-336-64,-18-16 1</inkml:trace>
  <inkml:trace contextRef="#ctx0" brushRef="#br0" timeOffset="-77821.6">28804 7814 0,'141'0'47,"-70"106"-16,-71-18-16,-212-282-15,424 441 0,-212-194 0,0 0 16,-247 264 62,265-352-62</inkml:trace>
  <inkml:trace contextRef="#ctx0" brushRef="#br0" timeOffset="-77440.85">29580 7814 0,'-158'406'62,"158"-318"-46,0-53-16,0-17 16,423-283 46,-423 195-62,0-1 16,-88-35-1,-124 71 17,124 70-1</inkml:trace>
  <inkml:trace contextRef="#ctx0" brushRef="#br0" timeOffset="-68124.36">28681 9560 0,'0'71'63,"-71"105"-47,18-88-1,-123 248 48,194-354-48,-1-35 1</inkml:trace>
  <inkml:trace contextRef="#ctx0" brushRef="#br0" timeOffset="-67939.59">28610 10001 0,'0'0'0,"0"71"16,0-36-16,18 0 15,-18-17-15,35 0 16</inkml:trace>
  <inkml:trace contextRef="#ctx0" brushRef="#br0" timeOffset="-67804.8">28734 10019 0,'35'0'15,"-70"0"-15,88 0 16,141-124 46,-194 107-62</inkml:trace>
  <inkml:trace contextRef="#ctx0" brushRef="#br0" timeOffset="-67628.11">29034 9754 0,'0'0'0,"0"18"32,0 35-32,-18 159 31,18-160-16,-18 19-15,18-18 0,0 0 16,-35 35 15,17-53-31</inkml:trace>
  <inkml:trace contextRef="#ctx0" brushRef="#br0" timeOffset="-67358.6">28787 10407 0,'0'0'0,"-36"53"16,19 0-16,17-18 15,0 0 1,17-35 0,195-53-1,-106-88 16,-177 88 16,36 53-47</inkml:trace>
  <inkml:trace contextRef="#ctx0" brushRef="#br0" timeOffset="-66779.91">29422 9931 0,'0'0'0,"17"0"16,54-18 15,-36 18-15,0 0 31,-35 88-16,0-70-15,36-18 46,-19 0-46,-17 18-16,53 34 62,-53-34-62,0 17 0,-35 18 16,17-17-16,-158 175 62,158-193-46</inkml:trace>
  <inkml:trace contextRef="#ctx0" brushRef="#br0" timeOffset="-66624.59">29633 10248 0,'0'0'16,"0"18"-16,0 105 62</inkml:trace>
  <inkml:trace contextRef="#ctx0" brushRef="#br0" timeOffset="-66442.52">29704 10301 0,'0'-35'16,"88"0"15,-35 17-15,-18 18-16,1-53 0,-19 35 16,18-35-1</inkml:trace>
  <inkml:trace contextRef="#ctx0" brushRef="#br0" timeOffset="-66259.48">29986 9948 0,'0'177'78,"0"-354"-78,0 389 16,0-177-16,0 18 0,-106 53 47</inkml:trace>
  <inkml:trace contextRef="#ctx0" brushRef="#br0" timeOffset="-66053.2">29774 10442 0,'-17'0'46,"87"0"-46,89 0 32,-371 0-32,459 0 0,-229 18 0,-18 17 15,0 0-15,-229 336 78,158-336-78</inkml:trace>
  <inkml:trace contextRef="#ctx0" brushRef="#br0" timeOffset="-65160.35">28910 11289 0,'18'0'46,"88"-53"1,-106 0-31,0 18-16,0 17 16,-71-35-1,36 53 1,-1 0-16,-34 18 15,-1 35-15,-105 88 32,211 18 15,18-159-32,18 35-15,-107 406 63,1-388-48,18-18-15,-19 18 16,-17 18 15,71-142 0,17 18-15</inkml:trace>
  <inkml:trace contextRef="#ctx0" brushRef="#br0" timeOffset="-64739.94">29281 11518 0,'-36'0'31,"36"53"-15,-17-18-16,17 1 15,53 87 16,-1-123-15,-16 0-16,34-17 16,-34-19-16,-19-17 31,-17 0-31,0 0 0,0 36 16,-35-1-1,-159 36 16,159 52 1</inkml:trace>
  <inkml:trace contextRef="#ctx0" brushRef="#br0" timeOffset="-62723.5">28646 13035 0,'35'0'62,"-35"-35"-62,35 35 16,36-35 15,-54-107 0,-87 19 32,-54 123-16,54 71-32,70 52 32,35 71-15,-17-141-32,-54 141 62,1-194-46,0 0-16,17 0 15,1-18 1,17-35 0,299-70 30,-158 70-30,-105 53-16,87-35 47</inkml:trace>
  <inkml:trace contextRef="#ctx0" brushRef="#br0" timeOffset="-62365.3">29316 12929 0,'-18'0'15,"-52"124"17,52-71-32,18 0 0,0-18 15,0 0 1,194-17 15,-159-36-31,-17-17 16,-18 17-16,35-17 15,-141-212 32,36 247-16,17 18-15</inkml:trace>
  <inkml:trace contextRef="#ctx0" brushRef="#br0" timeOffset="-61792.35">28681 14058 0,'0'35'47,"-88"160"-32,52-107 1,1-35-16,17 17 16,-17-17-16,-18 0 15,36-18 1,70-176 31</inkml:trace>
  <inkml:trace contextRef="#ctx0" brushRef="#br0" timeOffset="-61506.76">28575 14235 0,'0'0'31,"53"0"-31,-35 0 16,-1 0-16,18 0 15,71 105 16,-88-52-15,-18 0-16,0 0 16,-53 124 15,18-125-31,-18 1 0,18 18 16,-1-36-16,1 36 46,53-89-30,-1-17 0</inkml:trace>
  <inkml:trace contextRef="#ctx0" brushRef="#br0" timeOffset="-61045.02">29228 14376 0,'-71'106'62,"36"-54"-62,35 1 16,-35 53 0,105-18 15,159-141 0,-158 18-31,0 0 16,-36 0-16,-18-1 15,19 19-15,-107-160 63,-158 160-16,194 34-32</inkml:trace>
  <inkml:trace contextRef="#ctx0" brushRef="#br0" timeOffset="-59632.05">28840 15487 0,'-18'18'31,"-35"52"-15,-194 212 31,265-141-16,176-52 47,-194-54-78,-212 53 63,212-194-32</inkml:trace>
  <inkml:trace contextRef="#ctx0" brushRef="#br0" timeOffset="-59470.45">28610 15822 0,'124'0'46,"-89"18"-46,-211 17 0,193-88 16,160 71-16,-142-1 0,159-17 47</inkml:trace>
  <inkml:trace contextRef="#ctx0" brushRef="#br0" timeOffset="-59137.2">29333 15699 0,'-70'88'47,"105"-176"-47,-105 229 0,175-282 0,-246 352 16,106-34 15,35-142-31,459-194 78,-442 142-62,-17-19-16,0 1 15,-282-53 32,264 88-31,-17 0-1</inkml:trace>
  <inkml:trace contextRef="#ctx0" brushRef="#br0" timeOffset="-42715.96">30110 11465 0,'0'36'47,"0"-19"-32,0 1 1,0 52 15,35 36 1,-18 35-1,36 53 16,-17-141-47,-36-17 15,0-1-15,35 18 16,-35-18 0,0 212 30,0-212-30,0-17-16,0 17 0,0 230 63,0-212-63,0-18 15,-18 88 1,1 124 15,-19 0 16,36-211-47,0 16 0,0-16 16,-17 193 30,-19-70-14,36-124-32,-35 18 0,-18 229 62,-17 71 1,70-300-63,0-18 15,-36 0-15,-52 195 63,88-213-63,-17 19 15,17-19-15,-36 1 16,-34 88 15,17-53 1</inkml:trace>
  <inkml:trace contextRef="#ctx0" brushRef="#br0" timeOffset="-41909.4">30850 12929 0,'36'0'31,"158"-35"16,-177 35-32,-17 18 1,0 17-16,-35 141 31,35-70-31,-53-18 16,53-17-16,-35-1 15,-53 195 17,70-212 15,71-229-16</inkml:trace>
  <inkml:trace contextRef="#ctx0" brushRef="#br0" timeOffset="-41584.26">31362 12788 0,'0'0'0,"0"88"47,0-17-47,-18 35 0,18-18 16,-17 71 0,17-106-1,-36 0-15,36-1 0,-35 1 16,35 0-16,-53 106 47,53-194-16,53-124 0</inkml:trace>
  <inkml:trace contextRef="#ctx0" brushRef="#br0" timeOffset="-41369.35">31556 12982 0,'35'-35'31,"-141"88"-31,177-71 0,0-17 0,-54 35 16,1 0-16,52 0 15,-34 0 17,-72 53-17</inkml:trace>
  <inkml:trace contextRef="#ctx0" brushRef="#br0" timeOffset="-41139.78">31574 13123 0,'0'0'0,"-18"0"32,247-17 15,-158-36-32,-18 53-15,0-18 0,-36 18 16,1 0-1</inkml:trace>
  <inkml:trace contextRef="#ctx0" brushRef="#br0" timeOffset="-40809.68">31715 13282 0,'0'53'16,"0"-106"-16,0 124 15,0-54-15,17-17 16,36 0 0,53-17-1,-53-124 48,-53 123-63,-53 0 0,35 18 15,-34-35 17,-1 35-32,53 18 0,-36-1 15,36 71 1</inkml:trace>
  <inkml:trace contextRef="#ctx0" brushRef="#br0" timeOffset="-40253.5">31750 13441 0,'0'17'31,"0"19"-31,0-19 16,-71 124 15,71-123-15,-52 35 15,-1-18 16,70-52 16,36 17-63,0-36 15,18 36-15,17-53 16,141 18-1,18 35 48,-194 0-63,-35 0 31,-54 0 47</inkml:trace>
  <inkml:trace contextRef="#ctx0" brushRef="#br0" timeOffset="-33205.64">27958 11712 0,'17'0'62,"19"0"-46,-1 0 0,0 0-16,-17 0 15,35 0 1,-18 0-1,0 0-15,1 0 16,-19 0 0,18-35 15,-17 35 0</inkml:trace>
  <inkml:trace contextRef="#ctx0" brushRef="#br0" timeOffset="-32599.16">28116 11553 0,'-17'0'31,"-1"0"1,-17 18-17,-124 70 32,141-88-47,-70 89 63,88-72-16,0 1-32,71 88 32,-36-71-31,0-35-1,1 18 1,-19-18 0</inkml:trace>
  <inkml:trace contextRef="#ctx0" brushRef="#br0" timeOffset="-31985.34">27040 11271 0,'0'36'63,"-70"122"-32,17-105-15,18 18-16,-1-18 0,36-18 15,-35 53 16,35-53-31,0-17 16</inkml:trace>
  <inkml:trace contextRef="#ctx0" brushRef="#br0" timeOffset="-31500.21">27111 11359 0,'18'0'15,"-18"18"1,17 17-16,-17-17 16,36 17-16,-36-17 15,70 105 16,-70-105-15,0 0-16,0-1 16,0 89 46,0-71-46</inkml:trace>
  <inkml:trace contextRef="#ctx0" brushRef="#br0" timeOffset="-31098.52">26935 11642 0,'-18'0'15,"18"-36"1,18 36 15,70 0 16,-53 0-47,0 0 16,-35 18-16,53-18 15,0 0-15,-35 0 63,17 18-48</inkml:trace>
  <inkml:trace contextRef="#ctx0" brushRef="#br0" timeOffset="-30162.23">27799 13053 0,'-18'0'15,"54"0"32,-1 0-47,194 0 47,-194 0-47,-17 0 16,0 0 15,-1 0 0</inkml:trace>
  <inkml:trace contextRef="#ctx0" brushRef="#br0" timeOffset="-29479.27">26952 12700 0,'-35'35'31,"35"18"-15,-18 194 31,18-212-47,0 18 0,-35-17 16,17 69 46,18-140-46,0 0-16</inkml:trace>
  <inkml:trace contextRef="#ctx0" brushRef="#br0" timeOffset="-28932.23">26882 12841 0,'0'-18'31,"17"18"-31,19-17 16,-1 17-16,0 0 16,142 53 46,-177-18-62,0 18 16,0-35-16,-18 17 15,-123 35 32,106-70-31,70 0 15,0 0-15,0 36-16,1-36 15,-19 176 48,-70-158-63,18-18 15,0 53-15,17-53 16,-52 0 31,175-36-31</inkml:trace>
  <inkml:trace contextRef="#ctx0" brushRef="#br0" timeOffset="-28195.06">27834 12947 0,'0'18'94,"-35"17"-78,17-35-16,-17 35 15,17-35-15,18 18 16,-35-1 31,88 36 15,-35-17-62,17-36 16,-17 17-16,34 1 62,-52 17-15,-17-35-47</inkml:trace>
  <inkml:trace contextRef="#ctx0" brushRef="#br0" timeOffset="-13937.73">10583 15998 0,'0'-17'0,"0"-1"31,0 1 1,0 34 93,0 1-125,0 35 15,0-18-15,0-17 16,0 17-16,0 35 31,0-34-31,0-1 0,0 0 16,0 1-16,-17-1 15,17 106 48,0-35-32,53-106 47,0 0-62,-18 0-16,0 0 16,89 0 15,-107 0-31,18 0 15,-17 0-15,17 0 0,106 0 47,-105 0-31,-36 17-16,17-17 16</inkml:trace>
  <inkml:trace contextRef="#ctx0" brushRef="#br0" timeOffset="-13358.74">11800 16369 0,'0'18'47,"-52"123"0,52-106-47,-36-17 15,36 17 1,0-18-1,0 19 1,36-36 15,105-18 16,-124 18-31,1-18-16,17 18 15,18-35 1,0 0 31,-53 0-47</inkml:trace>
  <inkml:trace contextRef="#ctx0" brushRef="#br0" timeOffset="-13036.56">11853 16404 0,'0'-17'31,"18"17"-31,158 0 78,-176 35-78,0 0 16,0-17-16,-70 140 78,35-105-78</inkml:trace>
  <inkml:trace contextRef="#ctx0" brushRef="#br0" timeOffset="-12624.95">11518 16775 0,'0'0'0,"0"17"94,106-17-63,-71 0-31,336 0 31,-318-35-15,0 35-16,-18 0 15,18-18 17</inkml:trace>
  <inkml:trace contextRef="#ctx0" brushRef="#br0" timeOffset="-12365.84">12100 16739 0,'-17'53'31,"17"-17"-31,0-1 0,-36 0 16,36 36-1,0-36 16,-35-17-15</inkml:trace>
  <inkml:trace contextRef="#ctx0" brushRef="#br0" timeOffset="-12122.29">11853 17039 0,'0'0'0,"0"18"15,0 35 17,159 17 30,-124-70-62,1-17 0,-36-1 16,70-70 15,-70 70-31</inkml:trace>
  <inkml:trace contextRef="#ctx0" brushRef="#br0" timeOffset="-11499.33">12347 16563 0,'0'0'16,"18"-35"-1,17 35 1,53-36 15,-52 36-31,-19 0 0,1 0 16,17 0-16,53 0 47,-88 18-32,-35 88 1,-159 88 62,229-141 0,-17-18-62,17-17-1,1-18 1,-36 35 0,35-35-16</inkml:trace>
  <inkml:trace contextRef="#ctx0" brushRef="#br0" timeOffset="-11014.98">12859 16369 0,'17'0'47,"-17"35"-31,0 194 15,0-176-31,0-17 16,0 17-16,-17 0 15,17 70 1,0-88-1,0-17-15,0 0 16,-18-18-16,18 105 47,0-87-16,0-53 0</inkml:trace>
  <inkml:trace contextRef="#ctx0" brushRef="#br0" timeOffset="-10833.19">12876 16810 0,'18'-53'31,"35"53"-31,-141 88 0,105-123 0,72-36 16,158 36 47</inkml:trace>
  <inkml:trace contextRef="#ctx0" brushRef="#br0" timeOffset="-10545.34">13476 16969 0,'0'17'47,"18"-17"-16,-18 18-16</inkml:trace>
  <inkml:trace contextRef="#ctx0" brushRef="#br0" timeOffset="-7206.11">14305 16369 0,'0'-35'16</inkml:trace>
  <inkml:trace contextRef="#ctx0" brushRef="#br0" timeOffset="-3604.36">14446 16281 0,'-35'0'47,"17"0"-47,-52 70 47,17-52-47,35 52 15,18-17-15,0-17 16,0-1-16,106 35 63,-71-70-63,18-17 0,-35-18 15,17 17 1,36-229 15,-89 194 16,36 53-16,282 0 47,-283 0-78,-52 35 32</inkml:trace>
  <inkml:trace contextRef="#ctx0" brushRef="#br0" timeOffset="-3405.57">14658 16457 0,'53'0'31,"-18"-18"-15,18 18-16,-18-17 15,18 17-15,106-141 47</inkml:trace>
  <inkml:trace contextRef="#ctx0" brushRef="#br0" timeOffset="-3238.22">15046 16210 0,'0'35'31,"0"-70"-31,-18 88 0,18-18 16,0 1-16,0 17 15,-53 141 32,53-159-47,0-18 16</inkml:trace>
  <inkml:trace contextRef="#ctx0" brushRef="#br0" timeOffset="-2983.52">14746 16651 0,'0'0'0,"0"53"16,18 53 31,35-71-47,-36-35 0,19 35 15,52-35 17,0-70-1</inkml:trace>
  <inkml:trace contextRef="#ctx0" brushRef="#br0" timeOffset="-2745.88">15469 16069 0,'0'0'0,"0"35"47,0 18-32,0-18-15,-70 18 16,34 0 0,-34-17 15</inkml:trace>
  <inkml:trace contextRef="#ctx0" brushRef="#br0" timeOffset="-2556.66">15434 16210 0,'71'0'32,"70"-18"-1,-106 18-15,0 0 15</inkml:trace>
  <inkml:trace contextRef="#ctx0" brushRef="#br0" timeOffset="-2301.04">15487 16245 0,'0'0'0,"-53"159"47,124-141 31,-36-18-78,18-18 16,70 1 15,-87 17-31</inkml:trace>
  <inkml:trace contextRef="#ctx0" brushRef="#br0" timeOffset="-1952.47">15416 16669 0,'36'0'32,"158"0"15,-141 0-47,-36 0 0,-17 35 15,18-35-15,-18 71 31,0-36-31,0-17 16,-18 17 0,-17 0-1,0-35 1</inkml:trace>
  <inkml:trace contextRef="#ctx0" brushRef="#br0" timeOffset="-1628.35">15998 16298 0,'-123'106'0,"246"-212"0,-70 71 0,0 35 16,18-18-16,-18 18 0,70 0 62,-246 177 1,87-124-63,19-18 0,-1-17 15,18 17-15,-35-35 32</inkml:trace>
  <inkml:trace contextRef="#ctx0" brushRef="#br0" timeOffset="-1506.63">16228 16475 0,'35'70'46,"-88"-140"-46,71 70 0,17 88 0,-17-53 16,-18-17 15</inkml:trace>
  <inkml:trace contextRef="#ctx0" brushRef="#br0" timeOffset="-1364.46">16298 16563 0,'36'-18'31,"-72"36"-31,107-71 0,-53 53 0,17-18 0,-18 18 16,72-70 0,-72 70-1,-17-35-15,36 35 16,-36-53-16</inkml:trace>
  <inkml:trace contextRef="#ctx0" brushRef="#br0" timeOffset="-1161.36">16633 16281 0,'0'53'63,"0"52"-48,0 72 17,0-512-32,-35 723 0,0-335 15,0-36-15</inkml:trace>
  <inkml:trace contextRef="#ctx0" brushRef="#br0" timeOffset="-978.63">16387 16828 0,'52'0'15,"54"-18"32,-106 124 0,-158-194-47,316 211 0,-175-105 0,-1 17 31</inkml:trace>
  <inkml:trace contextRef="#ctx0" brushRef="#br0" timeOffset="-661.43">17145 16281 0,'0'0'16,"-176"158"15,176-105-15,0-17-16,0-19 0,35 36 31,0-53-31,18 0 16,71-35 15,-107-89-15,-17 89-1</inkml:trace>
  <inkml:trace contextRef="#ctx0" brushRef="#br0" timeOffset="-459.06">17374 16245 0,'36'230'47,"-36"-160"-47,0 1 16,0 17-16,0 18 15,-18 88 1,-70-88 15</inkml:trace>
  <inkml:trace contextRef="#ctx0" brushRef="#br0" timeOffset="500.51">17621 16369 0,'18'0'16,"0"0"-1,87 53 17,-105 141-1,-105-106-16,69-53 1,19-105 47,34 70-63,19 0 15,87 123 32,-123-87-47,71 52 31,-54-88-15</inkml:trace>
  <inkml:trace contextRef="#ctx0" brushRef="#br0" timeOffset="729.53">18098 16369 0,'0'35'31,"0"106"-15,35 177 30,-35-248-14</inkml:trace>
  <inkml:trace contextRef="#ctx0" brushRef="#br0" timeOffset="1234.6">18715 16492 0,'-88'36'15,"52"17"1,-17-18-16,36-18 15,17 54 1,35-71 0,0 53-16,18-53 0,0 0 15,124-124 32,-177 89-47,0-106 31,0 123-15</inkml:trace>
  <inkml:trace contextRef="#ctx0" brushRef="#br0" timeOffset="1484.86">19138 16263 0,'0'0'16,"0"18"0,0 35-1,0 17 1,0 1-16,-70 246 47</inkml:trace>
  <inkml:trace contextRef="#ctx0" brushRef="#br0" timeOffset="1678.11">19156 16581 0,'0'0'0,"53"-18"16,0 18 0,88-35 31,-88 35-16</inkml:trace>
  <inkml:trace contextRef="#ctx0" brushRef="#br0" timeOffset="2009.53">18962 16686 0,'0'0'0,"-35"36"16,35-19-16,-36 19 15,36-19-15,-17 54 32,17-54-32,0 1 0,0 35 15,35-35 1,0-18 15,-17 17-31,17-17 0,-17 0 16,17 0-16,0 0 15,53 0 1</inkml:trace>
  <inkml:trace contextRef="#ctx0" brushRef="#br0" timeOffset="2322.75">19279 16757 0,'18'0'47,"17"0"-32,53 0 17,-70 0-17,17 0-15</inkml:trace>
  <inkml:trace contextRef="#ctx0" brushRef="#br0" timeOffset="2674">19244 16863 0,'53'0'31,"18"0"-15,-36 0-16,-18 0 15,19 0 1,-54 17 15,-35 36-31,-53 124 78,142-177-78,-1 0 0,0 0 16,18-71 15,-53 54-31,0-1 0,0-17 16,0-71 0</inkml:trace>
  <inkml:trace contextRef="#ctx0" brushRef="#br0" timeOffset="3005.54">19773 16457 0,'0'35'47,"0"1"-47,53 17 47,-18-53-31,-17 35-16,17-35 15,36 0 1,-36-18 15</inkml:trace>
  <inkml:trace contextRef="#ctx0" brushRef="#br0" timeOffset="3273.73">19650 16810 0,'0'0'0,"17"0"31,1 0-31,0 0 16,52 0-1,107 0 32,-160 0-31</inkml:trace>
  <inkml:trace contextRef="#ctx0" brushRef="#br0" timeOffset="3501.98">19703 16951 0,'-18'141'63,"71"-106"-48,-18-35 1,230-17 31,-248-19-47,19 1 15,-19-35 1</inkml:trace>
  <inkml:trace contextRef="#ctx0" brushRef="#br0" timeOffset="4784.82">20726 16545 0,'53'-35'63,"17"35"-48,230-35 17,-247 35-32,-18 0 0,-17 17 15,-18 19-15,0-1 16,-106 230 31,88-230-47,-35 35 15,18-34 17</inkml:trace>
  <inkml:trace contextRef="#ctx0" brushRef="#br0" timeOffset="5039.81">21625 16051 0,'0'18'31,"36"17"-16,-19 195 32,-17-213-47,0 19 16,0-1 0</inkml:trace>
  <inkml:trace contextRef="#ctx0" brushRef="#br0" timeOffset="5948.71">21713 16387 0,'0'-18'47,"0"36"0,-35 123-32,0-88 1,35-1-16,-35 1 16,35 0-16,0 71 31,0-89-31,0-17 0,0-1 16,17-17 30,-17-35-46</inkml:trace>
  <inkml:trace contextRef="#ctx0" brushRef="#br0" timeOffset="6172.68">21996 16051 0,'17'0'32,"-17"18"-17,0 17 1,-17 1 0</inkml:trace>
  <inkml:trace contextRef="#ctx0" brushRef="#br0" timeOffset="6478.64">21943 16192 0,'17'0'16,"-34"0"-16,70 0 0,0-17 15,0 17-15,17-18 16,18-17 15,-299 335 47,264-265-62,-18-35-16,88-18 31,-87 18-31,-1-35 0,-35 18 16,0-19-16,-18-70 47,-17 106-47</inkml:trace>
  <inkml:trace contextRef="#ctx0" brushRef="#br0" timeOffset="6924.46">22225 16439 0,'0'89'31,"-18"87"0,18-158-15,0-1-16,-35 19 16,35-1-1,-18-35 16,54-18 48,34 1-48,89-19-16,-141 36 1,17 0 0,0 0 15,-17 0-15</inkml:trace>
  <inkml:trace contextRef="#ctx0" brushRef="#br0" timeOffset="7889.51">22966 16210 0,'35'0'94,"53"0"-63</inkml:trace>
  <inkml:trace contextRef="#ctx0" brushRef="#br0" timeOffset="8392.52">22913 16298 0,'35'18'16,"-70"-36"-16,123 36 15,-17-18-15,-1 0 16,-140 141 31,-124 106 15,211-247-62,19 0 16,16 0-16,90-18 31,-125-17-31,19 0 16,-36 0-16,17-1 15,-17-87 1,0 105 46,18 18-62,17 0 0,36-35 16,52 35 15,-105 0-31,-1 0 0</inkml:trace>
  <inkml:trace contextRef="#ctx0" brushRef="#br0" timeOffset="9163.81">23460 16598 0,'35'0'47,"0"-17"-32,159-1 17,-176-17-17</inkml:trace>
  <inkml:trace contextRef="#ctx0" brushRef="#br0" timeOffset="9609.8">23742 16351 0,'-35'53'32,"70"-106"-32,-70 159 0,35-53 15,0 0-15,0 0 16,0 53-1,0-89 1,0 19 0,-124 17 15,89-53-15,-18 123 15,370-141 31,-281 18-46,-36-17 0,0-71-1,0 70 1,-18 0-16,18-17 15,0-18-15,0-18 16</inkml:trace>
  <inkml:trace contextRef="#ctx0" brushRef="#br0" timeOffset="9764.54">24059 16457 0,'71'0'15,"-36"0"1,89 0 47</inkml:trace>
  <inkml:trace contextRef="#ctx0" brushRef="#br0" timeOffset="9969.78">24042 16616 0,'0'0'16,"159"-35"46,-107-18-31</inkml:trace>
  <inkml:trace contextRef="#ctx0" brushRef="#br0" timeOffset="10137.5">24007 16563 0,'0'70'0,"0"-34"16,123-248-16,-246 318 0,123 35 0,70-17 78,-17-124-78,0-53 0</inkml:trace>
  <inkml:trace contextRef="#ctx0" brushRef="#br0" timeOffset="10597.06">24553 16316 0,'0'18'15,"-35"229"32,35-212-31,212-300 62,-177 212-78,0 18 0,-17 35 16,-18 53 46,0 317-15,-35-281-31,35-54-16,0 0 15,0 36 16,0-36 1</inkml:trace>
  <inkml:trace contextRef="#ctx0" brushRef="#br0" timeOffset="10891.93">25277 16422 0,'0'0'0,"-36"0"15,1 17 1,-18 107 0,18-89-1,35 0 1,17-17-16,19-18 31,-19 0-31,107-141 63</inkml:trace>
  <inkml:trace contextRef="#ctx0" brushRef="#br0" timeOffset="11089.47">25030 16863 0,'0'0'16,"105"35"15,107-53 0,-159-17-15,-18-18-16,1 0 15,-36 0-15</inkml:trace>
  <inkml:trace contextRef="#ctx0" brushRef="#br0" timeOffset="11274.4">25612 16387 0,'0'0'15,"0"70"-15,-36-17 16,36 0-16,-17 106 31,17-106-31,-36 0 16,1 70-1,18-88 1</inkml:trace>
  <inkml:trace contextRef="#ctx0" brushRef="#br0" timeOffset="11801.51">26211 16228 0,'0'0'0,"0"17"31,0 1-15,0 35-16,0 123 63</inkml:trace>
  <inkml:trace contextRef="#ctx0" brushRef="#br0" timeOffset="11988.43">26370 16334 0,'0'0'0,"159"0"47,-124 0-31,0 0-16,-17 17 31</inkml:trace>
  <inkml:trace contextRef="#ctx0" brushRef="#br0" timeOffset="12193.5">25912 16810 0,'423'-53'63,"-846"106"-63,1058-141 16,-565 70-16,124-17 31,-159-1-31,1 36 15,-36-35-15</inkml:trace>
  <inkml:trace contextRef="#ctx0" brushRef="#br0" timeOffset="12411.65">26723 16563 0,'-18'53'16,"18"-36"-1,-35 301 64,35-283-79,-18-35 0,18 18 15</inkml:trace>
  <inkml:trace contextRef="#ctx0" brushRef="#br0" timeOffset="12628.96">26529 16880 0,'0'0'0,"-18"159"31,-17-141-16,35 17-15,0-17 0,-18-18 16,1 35 0,17-17-16,-36-18 15</inkml:trace>
  <inkml:trace contextRef="#ctx0" brushRef="#br0" timeOffset="12808.7">26547 17039 0,'35'0'16,"-35"35"-16,35-35 15,-17 53 1,105-35 31</inkml:trace>
  <inkml:trace contextRef="#ctx0" brushRef="#br0" timeOffset="13273.74">27093 16528 0,'18'-36'16,"176"19"30,-88-1-14,-89 18-17,1 0 17,-18 18-17,0 17-15,0 0 16,-18 18-16,-105 71 47,70-107-47,0 36 15,0-17-15,18-19 16,-36 1 0</inkml:trace>
  <inkml:trace contextRef="#ctx0" brushRef="#br0" timeOffset="13532.58">27199 16775 0,'0'0'0,"18"0"15,-1 0 1,19 35 0,-36 0-16,17-35 15,-17 35-15,18-17 31,17 17-15,-17-35 0</inkml:trace>
  <inkml:trace contextRef="#ctx0" brushRef="#br0" timeOffset="13916.98">27693 16210 0,'0'35'16,"-35"36"15,35 211 16,0-229-47,-18 18 16,18-18-16,-35 70 31,35-70-16,-18-53 1,-35 141 47,36-123-48</inkml:trace>
  <inkml:trace contextRef="#ctx0" brushRef="#br0" timeOffset="14258.09">27640 16616 0,'18'0'47,"-1"0"-31,230 17 30,-211-17-46,17 0 32,17 0-17</inkml:trace>
  <inkml:trace contextRef="#ctx0" brushRef="#br0" timeOffset="19021">26652 15699 0,'-105'-159'0,"69"-18"16,36-87-16,0-1 15</inkml:trace>
  <inkml:trace contextRef="#ctx0" brushRef="#br0" timeOffset="21936.18">23936 1782 0,'0'35'93,"0"0"-77,-18 318 31,18-300-47,0-18 0,0-17 15,0 52 1,-17-70 0,17 18-16,0 0 15,-18 17 17,18 0-1</inkml:trace>
  <inkml:trace contextRef="#ctx0" brushRef="#br0" timeOffset="22666.02">23777 3175 0,'35'0'63,"18"0"-63,0 0 15,18 35-15,-18-35 16,17 106 15,-264 88 16,159-159-31,17-35-16,18 18 0,-53-18 15,71 0 32,194 0-16,-124 0-15,-35-35-16,0 35 0,-18 0 16,-17 0-16,88 0 47</inkml:trace>
  <inkml:trace contextRef="#ctx0" brushRef="#br0" timeOffset="23339.52">23865 4057 0,'0'0'16,"18"0"15,247-18 0,-142 107 32,-158-54-63,-18 18 15,18-18-15,-71 36 32,88-71-32,18 17 0,-17-17 15,52 0 16,212 0 16,-212 0-47,0 0 16,-35 18-16,36-18 0,-36 35 16,0 0-16,-177 142 62,142-142-62,35-17 0</inkml:trace>
  <inkml:trace contextRef="#ctx0" brushRef="#br0" timeOffset="24015.62">24165 4798 0,'0'70'32,"-35"-52"-32,-124 335 62,159-318-31,71 18 1,17-35-1,-53-1-31,265 36 78,-265-53-62,-35 35-16,18-35 15,17 0 1,-17 0 0</inkml:trace>
  <inkml:trace contextRef="#ctx0" brushRef="#br0" timeOffset="24600.15">24571 4833 0,'-18'0'31,"1"0"-16,-19 35 1,19 1-16,17-19 16,-71 19-16,-17 87 47,70-88-47,-17 1 0,17 34 15,-17-17-15,-53 123 31,53-123-31,17-35 0,18 17 16,-35-17-16,-36 88 47,54-89-47,34-34 94</inkml:trace>
  <inkml:trace contextRef="#ctx0" brushRef="#br0" timeOffset="37763.96">20849 882 0,'-17'70'109,"-36"-17"-109,17-17 16,-246 334 46,229-317-15</inkml:trace>
  <inkml:trace contextRef="#ctx0" brushRef="#br0" timeOffset="39048.48">20391 1076 0,'35'0'78,"-35"18"-78,17 17 16,-17 18-1,36-36 1,-36 19-16,123 158 47,-105-177-47,-18 1 0,53 17 15,-53-17-15,17 0 16,19 52 47,-19-70 718</inkml:trace>
  <inkml:trace contextRef="#ctx0" brushRef="#br0" timeOffset="40501">23354 653 0,'18'0'62,"-1"0"-46,36 0-16,123 35 78,-140-35-78,-36-18 47,-36 18-32</inkml:trace>
  <inkml:trace contextRef="#ctx0" brushRef="#br0" timeOffset="40894.71">23319 688 0,'-71'159'47,"142"-318"-47,-142 353 16,71-124 15,247-17 47,-194-53-78,-18 0 0,0-35 16,89 17 46,-159 18-30</inkml:trace>
  <inkml:trace contextRef="#ctx0" brushRef="#br0" timeOffset="41290.53">23072 1182 0,'35'0'47,"0"0"-31,18 0-16,512 0 62,-513 0-31,-34 0 1,-71 0-17</inkml:trace>
  <inkml:trace contextRef="#ctx0" brushRef="#br0" timeOffset="41567.54">23460 1341 0,'0'0'0,"0"17"0,-53 18 15,18-17-15,52 70 32,89-88-1,-53 0-31,70-158 62,-140 122-46,-19 36-16,19 0 16,-36-17 15</inkml:trace>
  <inkml:trace contextRef="#ctx0" brushRef="#br0" timeOffset="42271.63">24095 723 0,'17'0'47,"72"53"-31,16 53 31,-105-71-47,-17 0 15,-1 1-15,-105 17 32,87-18-32,1-35 15,-88 18 17,70-18-17,-18 0 32,159 0-16,494 0 47,-546-36-78,-1 36 0,-70 18 79,-1 17-79</inkml:trace>
  <inkml:trace contextRef="#ctx0" brushRef="#br0" timeOffset="42521.08">24077 1235 0,'-18'0'0,"36"0"0,-71 106 47,53-71-47,0 0 0,0 0 16,0 1-16,0 17 15,18 17 32,-18-35-47</inkml:trace>
  <inkml:trace contextRef="#ctx0" brushRef="#br0" timeOffset="43099.78">24430 1270 0,'0'0'0,"0"35"31,35 36 0,-88 158 16,0-194-31,0 1 15,18-36-16,0 0 1,-36-141 47,89 123-48,0 18-15,405-35 78,-388 35-31,-105 35-16</inkml:trace>
  <inkml:trace contextRef="#ctx0" brushRef="#br0" timeOffset="54381.88">25523 864 0,'-17'0'15,"17"-17"1,17 17 46,36 0-46,159 0 15,-194 0-31,-18-18 0,35 18 16,0 0 15,-35 35-15,-106 230 15,1 17 47,105-300-47,0-17-31</inkml:trace>
  <inkml:trace contextRef="#ctx0" brushRef="#br0" timeOffset="54589.38">25700 1217 0,'88'-18'31,"0"1"-15,18-18-1,-388 105-15,723-176 32,-318 71-17</inkml:trace>
  <inkml:trace contextRef="#ctx0" brushRef="#br0" timeOffset="54905.42">26282 829 0,'-35'106'47,"35"-53"-31,0 0-16,0 17 15,0 142 1,0-159 0,0 0-16,0 0 0,-36 0 15,36 88 16,-17-141-15,34-36 15,-17-16-15</inkml:trace>
  <inkml:trace contextRef="#ctx0" brushRef="#br0" timeOffset="55164.85">26547 882 0,'0'0'0,"141"18"31,-106 34-15,0-16-16,-17-19 15,-18 1-15,35 17 16,-35 18 0,0-17-1,-18-1 1,-17-35 0,0 0-16</inkml:trace>
  <inkml:trace contextRef="#ctx0" brushRef="#br0" timeOffset="55339.59">26582 1164 0,'0'0'47,"17"0"-47,1 18 0,17-18 16,142 0 30</inkml:trace>
  <inkml:trace contextRef="#ctx0" brushRef="#br0" timeOffset="55713.21">26688 1164 0,'-71'88'47,"53"1"-32,18-54 1,0 124 46,53-159-62,-35 0 16,247-36 47,-230 36-63,-17-17 0,-1 17 0,-17-36 15,53 36 1,-35-53 15,-18 18-31,17 0 0</inkml:trace>
  <inkml:trace contextRef="#ctx0" brushRef="#br0" timeOffset="56092.32">27217 847 0,'0'0'0,"0"17"47,0 19-47,0 34 16,-18 36-16,-17 282 31,35-247-31,0 0 16,-35-53-16,35-17 15,-18 105 17,-17-176 14</inkml:trace>
  <inkml:trace contextRef="#ctx0" brushRef="#br0" timeOffset="60306.15">26476 2187 0,'-18'88'63,"18"177"-48,-17 35 17,17-247-17,0 0-15,-36-18 0,36 53 47</inkml:trace>
  <inkml:trace contextRef="#ctx0" brushRef="#br0" timeOffset="60837.65">26229 3404 0,'18'0'31,"176"53"0,-177-35-15,-52 141 15,-212-18 16,229-141-47,1 17 31,352-158 16,-123 124 0,-177 17-47,-17 0 15</inkml:trace>
  <inkml:trace contextRef="#ctx0" brushRef="#br0" timeOffset="61443.63">26211 4339 0,'0'-35'0,"36"35"16,87-18 15,1 71 0,-195 0-15,18-18-1,0-17-15,18 17 16,17-17 0,18 0-1,53-18 1,18 0-16,176-36 47,-247 72-47,0-1 15,0 0-15,-194 230 63,141-230-63,53 0 15,0 1-15</inkml:trace>
  <inkml:trace contextRef="#ctx0" brushRef="#br0" timeOffset="61892.95">26317 5203 0,'0'0'0,"-35"36"0,35-19 16,-18 1-16,-17 106 31,35-89-31,-18 0 16,18 18-16,0-18 0,0 36 47,0-36-47,36-35 15,-1 0-15,0 0 16,318 53 31,-230 0 15,-87-53-46</inkml:trace>
  <inkml:trace contextRef="#ctx0" brushRef="#br0" timeOffset="62291.52">26705 5115 0,'0'0'0,"-17"0"32,-142 371 15,106-248-47,0-17 15,0 0-15,-17 70 31,34-141-31,36-17 16,-17-18 0,17-35 31</inkml:trace>
  <inkml:trace contextRef="#ctx0" brushRef="#br0" timeOffset="63996.28">23566 6385 0,'-36'18'16,"36"17"-1,0 53 1,71 124 31,17-194-32,-53-18-15,1 0 16,105-36 15,-124 1-31,19 18 16,-19-19-16,19 1 0,16-89 31</inkml:trace>
  <inkml:trace contextRef="#ctx0" brushRef="#br0" timeOffset="64183.27">24112 6297 0,'0'247'94,"0"-494"-94,-17 529 0,17-246 15,-53 52 1,18-88 15</inkml:trace>
  <inkml:trace contextRef="#ctx0" brushRef="#br0" timeOffset="64355.14">23724 6703 0,'0'0'0,"53"-18"32,0-35-17,0 53-15,18-53 16,-18 53-16,-1-53 0,1 53 15,106-70 17</inkml:trace>
  <inkml:trace contextRef="#ctx0" brushRef="#br0" timeOffset="64589.49">24377 6350 0,'0'0'0,"0"18"16,0 35 0,0-18-16,0 71 15,0 70 17,-71 0-1,54-158-16</inkml:trace>
  <inkml:trace contextRef="#ctx0" brushRef="#br0" timeOffset="64741.94">24165 7073 0,'0'53'16,"0"-106"-16,0 159 15,18-88 32</inkml:trace>
  <inkml:trace contextRef="#ctx0" brushRef="#br0" timeOffset="64996.41">24218 7038 0,'0'0'16,"35"-18"-1,-17 18-15,88 18 47,-71 0-47,-35 17 0,0-18 16,-123 142 46,70-229-15</inkml:trace>
  <inkml:trace contextRef="#ctx0" brushRef="#br0" timeOffset="65435.34">24589 6438 0,'0'0'0,"141"-17"47,-106 17-32,-17 17 1,-18 54-1,0-18-15,0-18 16,-36 18 0,19 0-1,17-71 17,0-35-1,35 18-31,0 35 0,-17-35 15,52-36 1,-17 71 0,-35-18-16,0 18 15,17 0 1,-88 124 0</inkml:trace>
  <inkml:trace contextRef="#ctx0" brushRef="#br0" timeOffset="65641.04">24553 7108 0,'-35'0'0,"88"0"32,35-52-17,159-90 48,-212 142-63,1-17 15</inkml:trace>
  <inkml:trace contextRef="#ctx0" brushRef="#br0" timeOffset="65805.07">24924 6967 0,'-36'106'15,"72"-212"-15,-72 353 16,19-53 31,-18-194-47,35 36 0,0-19 31,17-34-31</inkml:trace>
  <inkml:trace contextRef="#ctx0" brushRef="#br0" timeOffset="66243.48">26123 6491 0,'0'18'31,"-35"193"16,-36-34-16,54-160-31,34-52 47,-17 0-47</inkml:trace>
  <inkml:trace contextRef="#ctx0" brushRef="#br0" timeOffset="66441.37">26053 6738 0,'0'0'0,"35"-35"31,18 35-31,-36 0 16,1-53-16,35 53 16,-35-18-1,17 18-15,-35 18 32,-18 0-17</inkml:trace>
  <inkml:trace contextRef="#ctx0" brushRef="#br0" timeOffset="66838.66">25859 7179 0,'0'0'16,"53"-35"-1,-1 17 1,1-17-16,18 0 15,70-36 17,-35 18-1,-106 35-31,-53 283 94,18-212-79,35-18-15,0 0 0,-18 1 32,18-1-32,0-53 46,0 1-30</inkml:trace>
  <inkml:trace contextRef="#ctx0" brushRef="#br0" timeOffset="67069.06">26511 6703 0,'18'0'16,"52"-18"15,1-35 16</inkml:trace>
  <inkml:trace contextRef="#ctx0" brushRef="#br0" timeOffset="67421.62">26441 6879 0,'106'-88'47,"-54"70"-47,19-17 15,-36 35-15,-17 0 16,0-18 0,-18 36-1,0 17-15,0 18 16,-177 229 46,160-246-62,-36-19 16</inkml:trace>
  <inkml:trace contextRef="#ctx0" brushRef="#br0" timeOffset="67648.69">26635 7056 0,'17'0'31,"-70"0"-31,124 0 0,-106 0 0,105 0 16,-52 17-1,0 18 16,17-35 1,-18 0-1,-17-17-15</inkml:trace>
  <inkml:trace contextRef="#ctx0" brushRef="#br0" timeOffset="68142.13">27040 6579 0,'36'36'63,"-36"-1"-48,0 0-15,0 142 32,-18 52-17,18 53 63,0-264-78,0 17 16,-35-17 0</inkml:trace>
  <inkml:trace contextRef="#ctx0" brushRef="#br0" timeOffset="129186.59">20602 4163 0,'-35'0'16,"0"0"-16,-1 0 16,1 0-16,-265-18 62,230 18-46,34 0-1,1 0-15,-18 0 16,-53 0 0,53 0-16,18 0 15,-18 0-15,36 0 16,-19 0-16,-246 0 62,247 0-62,0-17 16,-1 17-16,19 0 16,-583-159 46,494 141-62,53 18 16,0-18-16,-158 1 47,175-1-47,-352-105 46,88 35-14,36-1 46,229 72-47,-18-107-15,-53-17 31,106 88-47,0-17 31,-18-71 16,18 123-47,0-17 15,0-89 17,0 107-32,0-36 0,18 17 15,176-228 32,-141 211-47,-18 18 16,0-18-16,1 17 15,140-87 32,18 17 16,-141 106-63,53-53 0,-36 35 15,124-17 17,-141 35-32,106 0 31,-18 0-16,706 0 32,-724 0-31,18 0-16,-52 0 16,122 0-1,-140 0 1,-36 18-16,18 17 15,53-17 1,105 52 47,-158-52-63,-17 0 0,-19-18 15,19 35-15,52 0 31,-53-17-31,18 35 0,18-36 16,-54 19-16,36 17 31,-53-36-31,18 1 16,-1 35-16,19 70 47,-36-88-32,17 142 17,1-1-1,-18-17 16,-141 247 15,141-371-62,-18 18 16,-17-18-16,17 0 16,-17 18-1,-36 53 48,54-106-48,17 18-15,-35 35 32,17-53-32,18 17 15,-35 19 16,17-1-31,-17 0 47,17-17 0,0-18-31,-17 0-1,17 18 110</inkml:trace>
  <inkml:trace contextRef="#ctx0" brushRef="#br0" timeOffset="132191.65">21078 3175 0,'-17'0'31,"34"0"125,19 0-156,-19 0 16,36-35 0,71 17 15,-89 18-31,-17 0 0,-18-18 16,35 18-1,53 0 32,-70-35-16,-1 35 1</inkml:trace>
  <inkml:trace contextRef="#ctx0" brushRef="#br0" timeOffset="133197.69">21026 3263 0,'17'0'125,"-17"18"-93,18 17-32,-18 0 15,17-17 1,19 88 15,34 17 16,-17-52-16,18 88 32,-71-142-48,17 19 17,-17-19-17,0 1 48</inkml:trace>
  <inkml:trace contextRef="#ctx0" brushRef="#br0" timeOffset="136136.71">21925 2611 0,'35'17'63,"-35"18"-48,36 1-15,-36-19 16,17 89 15,-17-88-15,0 17-1</inkml:trace>
  <inkml:trace contextRef="#ctx0" brushRef="#br0" timeOffset="136437.38">21890 2893 0,'35'0'63,"0"0"-48,1 0-15,17 0 0,-18 0 16,35-18 0,-34 1 15,-54 17 31</inkml:trace>
  <inkml:trace contextRef="#ctx0" brushRef="#br0" timeOffset="136837.53">22049 2963 0,'0'0'0,"-71"89"31,53-54 1,36 35-1,0-70-31,-1 0 0,19 0 16,52-88 30,-88 53-46,0 17 32,-71 36 15</inkml:trace>
  <inkml:trace contextRef="#ctx0" brushRef="#br0" timeOffset="137141.86">22049 3104 0,'0'53'16,"-71"141"31,36-194-32,-36 36 17,283-72 46,-71-17-47,-70 1 16</inkml:trace>
  <inkml:trace contextRef="#ctx0" brushRef="#br0" timeOffset="137444.57">22384 2981 0,'0'35'31,"0"18"-15,-36 18-16,36 246 78,0-282-62,0-17 15</inkml:trace>
  <inkml:trace contextRef="#ctx0" brushRef="#br0" timeOffset="137839.13">22560 2981 0,'0'-18'31,"18"18"-15,17 0 0,124-35 15,-142 123 47,-17-70-78,0 105 78,0-87-78,-35-36 0</inkml:trace>
  <inkml:trace contextRef="#ctx0" brushRef="#br0" timeOffset="138185.17">22560 3228 0,'35'0'47,"1"0"-31,-1 0-16,0 0 15,230-35 32,-230 17-16,-17 18 16</inkml:trace>
  <inkml:trace contextRef="#ctx0" brushRef="#br0" timeOffset="138440.08">22807 3263 0,'-18'18'16,"124"-124"-16,-194 194 0,70-35 0,-17 123 62,35-158 1,35-18-48</inkml:trace>
  <inkml:trace contextRef="#ctx0" brushRef="#br0" timeOffset="138966.57">23160 2893 0,'0'-18'16,"18"18"62,-18 106-62,0 88 15,-18 71 16,18-195-32,0-52-15,-18 17 16,18-17 15,-35-18 16</inkml:trace>
  <inkml:trace contextRef="#ctx0" brushRef="#br0" timeOffset="140193.32">21872 3863 0,'0'53'47,"0"0"-32,-35 211 17,35-228-17,0-19-15,0 1 16,0 17 0,0-88 30</inkml:trace>
  <inkml:trace contextRef="#ctx0" brushRef="#br0" timeOffset="140624.51">22225 3810 0,'0'0'16,"18"0"-1,-18 18 1,0 35-16,0 176 47,-36-211-31,19-1-16,-19-17 0,19 53 15,-1-53 1,-70-18 31,88-17-47,18 0 15,-1 35 1,36-35 0,-18-18-16,18 53 15,-35-36-15,0 36 16,17 18 15,-106 17-15</inkml:trace>
  <inkml:trace contextRef="#ctx0" brushRef="#br0" timeOffset="140852.7">21819 4480 0,'18'0'31,"229"-123"16,-124 52-16,-87 71-31,-36-17 16</inkml:trace>
  <inkml:trace contextRef="#ctx0" brushRef="#br0" timeOffset="141013.29">22225 4304 0,'0'106'31,"0"-89"-16,-18 107 17,36-371-32,-53 494 0,35-230 15,-18-17 1</inkml:trace>
  <inkml:trace contextRef="#ctx0" brushRef="#br0" timeOffset="141367.68">22013 4551 0,'0'70'31,"0"-140"-31,0 193 0,89-17 63,-54-106-48,0 0 1,36-53 31,-54-35-16</inkml:trace>
  <inkml:trace contextRef="#ctx0" brushRef="#br0" timeOffset="141786.36">22578 3969 0,'123'-36'47,"-105"36"-47,-53 230 78,-1-230-78,54 0 47,17 0-32,-17-35-15,17 17 0,71-53 79,-124 89-79</inkml:trace>
  <inkml:trace contextRef="#ctx0" brushRef="#br0" timeOffset="142070.88">22525 4463 0,'17'0'31,"36"0"-31,582-318 78,-687 318-16</inkml:trace>
  <inkml:trace contextRef="#ctx0" brushRef="#br0" timeOffset="142370.02">22878 4357 0,'0'17'16,"0"-34"-16,0 52 0,-18 0 15,18 18-15,-35 247 47,35-159-15,-18-105 30</inkml:trace>
  <inkml:trace contextRef="#ctx0" brushRef="#br0" timeOffset="142757.49">23036 4551 0,'0'17'47,"0"19"-32,0 140 32,0-123-47,0-18 0,0 1 16,-17-1-16,17 88 31,0-105-31,0 0 0,0 17 31,-18-35-31,0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0:42:03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3210 0,'0'18'125,"-18"35"-109,18 0-16,0 17 0,-35-17 16,17 159 46,18-194-46,35-18-1,-17 0 1,35 0 0,0 0-16,-18-18 0,18 18 15,-18-18-15,71-17 63,-106 17-48</inkml:trace>
  <inkml:trace contextRef="#ctx0" brushRef="#br0" timeOffset="335.2">3193 3157 0,'0'53'31,"0"0"-16,0 0-15,0 0 0,0 0 16,0 53 0,0 17 15,-36-70 0,19-53-15</inkml:trace>
  <inkml:trace contextRef="#ctx0" brushRef="#br0" timeOffset="641.36">2893 3616 0,'0'-35'32,"0"70"-32,35-70 0,300-106 78,-282 141-78,0-18 15,-18 18-15,-17-35 0,0 35 16,34 0 0,-34-18 15</inkml:trace>
  <inkml:trace contextRef="#ctx0" brushRef="#br0" timeOffset="907.78">3545 3157 0,'-35'159'15,"70"-318"-15,-35 195 32,0 34-17,0 1-15,0-1 16,0 107-1,-17 34 32,-1-211-31,18 36-16,-18-36 16</inkml:trace>
  <inkml:trace contextRef="#ctx0" brushRef="#br0" timeOffset="1146.56">3298 3898 0,'0'0'0,"-17"106"31,52 70 31,-17-176-46</inkml:trace>
  <inkml:trace contextRef="#ctx0" brushRef="#br0" timeOffset="1506.77">3316 3969 0,'88'-36'47,"-52"36"-47,-1 0 16,-18-17-16,19 17 15,-19 0 1,1 0 15,-18 35-15,0 106 31,0-123-47,0 17 15,0-17 1,-18-18 0,18 35-1,-53-35 1</inkml:trace>
  <inkml:trace contextRef="#ctx0" brushRef="#br0" timeOffset="1738.96">3369 4216 0,'18'0'47,"52"0"-16,-52-18-31,-18 0 0</inkml:trace>
  <inkml:trace contextRef="#ctx0" brushRef="#br0" timeOffset="2111.21">3845 3475 0,'0'0'0,"18"-18"31,0 18-16,34-35 1,-34 17-16,0 18 16,17-17-16,-17 17 0,17 0 31,-17 0-31,17 17 31,-53 124 0,-70 18 1</inkml:trace>
  <inkml:trace contextRef="#ctx0" brushRef="#br0" timeOffset="2308.17">4110 3545 0,'0'0'0,"0"-17"16,35 17-16,36-36 31,-36 36-31,-17 0 16,17 0-16,-17 0 31,-18 18-15</inkml:trace>
  <inkml:trace contextRef="#ctx0" brushRef="#br0" timeOffset="2609.5">3933 3933 0,'0'0'0,"36"0"47,34-35-47,71-53 31,71 0 1,-88 0-1,-72 88-31</inkml:trace>
  <inkml:trace contextRef="#ctx0" brushRef="#br0" timeOffset="2909.78">4410 3775 0,'0'0'0,"0"35"16,0 18-1,-36 212 32,36-160-16,0-87 1</inkml:trace>
  <inkml:trace contextRef="#ctx0" brushRef="#br0" timeOffset="4043.81">5221 3634 0,'-18'0'0,"36"0"78,0 0-62,52 0 0,-34 0-16,122 0 31,-87 0-31,-18 0 16,0 0-16,0 0 15,158-18 16,-175 18-31,140 0 79,-141 0-79,18 0 15,0 0 16,-18 0-31,-17 0 32,0-18-1,17-17-15</inkml:trace>
  <inkml:trace contextRef="#ctx0" brushRef="#br0" timeOffset="4406.88">6227 3457 0,'35'0'31,"-18"35"-15,89 36 15,-35 0 0,-71-54-31,-71 107 47,36-89-47,0 0 0,17 18 16,0-53-16</inkml:trace>
  <inkml:trace contextRef="#ctx0" brushRef="#br0" timeOffset="5141.77">7497 3104 0,'0'-17'16,"0"70"31,0 141-16,0 35 0,0-211-15,0 17-1</inkml:trace>
  <inkml:trace contextRef="#ctx0" brushRef="#br0" timeOffset="5378.79">7585 3369 0,'35'0'47,"-17"0"-47,193 35 46,-175-35-30,-36 18-16,17-18 0,-34 18 31</inkml:trace>
  <inkml:trace contextRef="#ctx0" brushRef="#br0" timeOffset="5692.96">7214 3898 0,'0'0'0,"-35"0"0,53 0 32,123-17-17,406-89 48,-512 106-48,-17-36-15,17 36 16,-18-17 31</inkml:trace>
  <inkml:trace contextRef="#ctx0" brushRef="#br0" timeOffset="5994.92">7796 3810 0,'0'0'0,"0"53"15,-35 53 16,35 0-15,0-36 0,0-35-1,0-17-15,0 0 16,0 17 15,0-17-31,0-36 31</inkml:trace>
  <inkml:trace contextRef="#ctx0" brushRef="#br0" timeOffset="6285.4">8220 3316 0,'17'0'15,"160"0"32,-71 0-15,-106 35-17</inkml:trace>
  <inkml:trace contextRef="#ctx0" brushRef="#br0" timeOffset="6746.7">8132 3634 0,'17'0'47,"18"0"-32,265-89 48,-282 89-63,17 0 16,-35 36 46,-123 193-15,17-53 0,71-123 0</inkml:trace>
  <inkml:trace contextRef="#ctx0" brushRef="#br0" timeOffset="7019.62">8449 3881 0,'0'0'0,"18"0"16,-18 17-1,35 18 1,-17-35-16,34 89 47,-34-89-47,17 35 15,-17-35 17,17 0-32</inkml:trace>
  <inkml:trace contextRef="#ctx0" brushRef="#br0" timeOffset="7641.05">9084 3351 0,'0'0'0,"0"-17"31,0 34 31,35 1-62,-35 141 47,0-89-47,0 19 0,0-19 16,-17 212 0,-19-52 30,19-142 1,17-53-15,0-70 77,0 17-109</inkml:trace>
  <inkml:trace contextRef="#ctx0" brushRef="#br0" timeOffset="22368.46">5644 3722 0,'-17'0'31,"17"-18"16,0 1 0,0-19-32,-18 19 1,18-1 0,0-17-1,-17 35-15,17-18 31,0 0-31,0-17 16,-53-53 15,53 70-31,0-17 16,-36 17-16,36 1 0,-53-107 47,53 107-47,-52-72 47,16 54-47,-52-124 62,88 142-62,-18-1 16,-17-35-1,-18 18 1,-17-89 31,34 89-47,-17 18 16,36-19 15,17 19-31,-18 17 15,18-36-15,-35-17 16,17 1 31,-52-107 15,34 106-62,36 18 16,-17 35-16,-36-106 63,35 106 30,1 17-77,-19 19 0,-17 87 30,53-88-46,-17 71 32,17-70-1,0-1 16,-36-53-32</inkml:trace>
  <inkml:trace contextRef="#ctx0" brushRef="#br0" timeOffset="22667.68">4745 2046 0,'17'0'16,"72"18"15,-72 17-15,19 0-16,-1-17 0,-17 17 15,17 18 1,18-35 47,-71-36-48</inkml:trace>
  <inkml:trace contextRef="#ctx0" brushRef="#br0" timeOffset="24317.35">3281 1958 0,'35'0'109,"0"0"-93,1 0 31,-1 0-47,0 0 15,18 0 1,-35 0 0,17 0-16,-17 0 15,-18 35-15,35-35 16,71 0 15,-53 0-31,53 0 47,35 18 16,-53-1-17,-70-17-46,34 0 16,-34 0 0,70 0 15,18 0 0,-35 0 0,-36 0-15,0 0 0,-17 0-16,35 0 31,-36 0-31,19 0 16,105 0 30,-124 0-46,19 0 16,17 0 15,-53 36-31,53-36 16,-18 0 0,53 0 15,18 17 0,-36-17 16,-34 0-47,-54 0 156,0-53-140</inkml:trace>
  <inkml:trace contextRef="#ctx0" brushRef="#br0" timeOffset="29334.56">2858 2046 0,'-18'0'125,"-17"18"-110,-1 17 1,1-35 0,0 0-1,-71 18 16,88-18-31,-17 0 16,-71 0 31,71 0-47,-177-53 78,177 17-78,17 36 16,-158-88 46,158 35-46,-88 18 15,36-18 16,70 36-47,-53-36 31,-35 0 16,70 53-47,18-36 0,0 19 31,-35 17-31,35-106 47,0 18 0,35-36-16,0 124-15,-35-35-16,36 35 16,-1-71-1,-17 71-15,-18-35 16,17 35-16,-17-35 15,230-36 48,-213 71-47,1-17-16,17 17 15,-17 0-15,52 0 31,-34 0-31,-19 0 16,54 0 0,-1 0 15,-34 0-31,87 0 31,-88 0-15,-17 0-16,-18 17 0,35-17 15,-17 53 1,17-53 0,-35 18-16,18-18 15,52 88 17,1-53 14,-71 1-46,18-1 16,35 141 47,-53-140-32,0-19-31,35 89 31,-106 106 47,-17-71-47,53-88-31,17-36 0,0 19 16,-17-19-16,18-17 16,-1 18 46,18-71-46</inkml:trace>
  <inkml:trace contextRef="#ctx0" brushRef="#br0" timeOffset="31493.59">7020 2046 0,'0'35'47,"-17"-35"-31,-19 18 15,-34 17 0,35-35-31,-54 0 32,54 0-32,17 0 0,1 0 15,-1 0-15,-70-17 32,70 17-32,1 0 15,-19-18-15,19 18 16,-54-35-1,36 35-15,-124-53 63,124 53-63,17-35 0,1 35 16,-19-36-16,-34 19 31,52-1-31,-17 18 0,17-35 15,1 35-15,-36-18 32,53-17-32,-36 17 15,-34-35 17,70 36-17,0-19 1,-18 36-16,18-53 15,-17 1 1,17 16 0,-36 1-1,36-36 48,18 36-63,0-18 15,17 18 1,0-18 0,-17 53-16,-18-18 15,35 1 1,36-36 15,34 0 0,-16 35 16,-36 18-47,-36-17 0,1 17 16,17 0-16,0 0 16,106-36 30,-35 36 1,-88 0-47,176 18 63,-176 17-63,-1-35 15,19 18-15,-19-18 16,54 88 0,-36-88-1,-17 18-15,-1-18 16,-17 35-16,36 0 31,16 106 16,-16-88-47,17 53 47,-53-88-47,0 88 31,0-18 16,0-53-47,0-17 0,0-1 16,-18 36-1,-70 35 32,-36-35 0,36 0-16</inkml:trace>
  <inkml:trace contextRef="#ctx0" brushRef="#br0" timeOffset="35732.93">11095 1905 0,'35'0'94,"0"0"-94,1 0 16,-1 0-16,18 0 15,53 0 32,-106 18 0,0 52-16,-36 18-15,36-52 0,0-19-1,0 1 48,-105-18-48</inkml:trace>
  <inkml:trace contextRef="#ctx0" brushRef="#br0" timeOffset="35997.08">11024 2205 0,'36'0'31,"69"0"0,-69 0-31,17 0 0,-36 0 16,1 0-16,88 0 62,-89 0-62,-52 0 47</inkml:trace>
  <inkml:trace contextRef="#ctx0" brushRef="#br0" timeOffset="36401.74">11183 2205 0,'0'17'16,"0"36"15,0-17-15,0 17 0,-18 52 15,18-87-16,0 0 17,106 17 15,106-53 15,-194 1-62,17 17 16,-35-18-1,0-17 1,0-18 0</inkml:trace>
  <inkml:trace contextRef="#ctx0" brushRef="#br0" timeOffset="36859.89">11730 2028 0,'0'18'62,"0"17"-46,-53 248 31,18-54-16,35-211-15,-18 17-16,18-18 15,0-34 48,0-1-63</inkml:trace>
  <inkml:trace contextRef="#ctx0" brushRef="#br0" timeOffset="37062.44">11624 2487 0,'0'0'0,"0"-18"31,141-34 16,-70 52-15,-36-18-17</inkml:trace>
  <inkml:trace contextRef="#ctx0" brushRef="#br0" timeOffset="37391.47">12012 2117 0,'0'17'47,"0"19"-31,0-1-16,0 0 15,0 53 1,0-70-16,0 53 47,0-89-16</inkml:trace>
  <inkml:trace contextRef="#ctx0" brushRef="#br0" timeOffset="38240.51">12294 2011 0,'18'-18'15,"0"18"16,-18 35-15,0-17-16,0 0 0,0 17 16,0-17-16,0 140 62,0-140-62,-36 17 16,36-17-1,-17 0 17,-1 17-1,-17-35-31,35 18 16,-18-18-1,0 0 1,-34 0 31,34 0-32,-35-53 48,53 35-63,0-17 31,18 17-15,17 0-1,-17 18-15,17-35 16,176-18 46,-122 53-30,-19 0 15,-52 0-32,-18-17 32</inkml:trace>
  <inkml:trace contextRef="#ctx0" brushRef="#br0" timeOffset="38502.15">12577 2011 0,'0'0'0,"0"35"47,0 0-32,0 230 48,0-230-48,0-70 32</inkml:trace>
  <inkml:trace contextRef="#ctx0" brushRef="#br0" timeOffset="38805.01">12823 1940 0,'0'18'47,"0"35"-47,36-18 0,-36 0 16,0 159 31,0-158-47,-18 70 31,-17-71 16</inkml:trace>
  <inkml:trace contextRef="#ctx0" brushRef="#br0" timeOffset="39101.92">12524 2469 0,'88'0'62,"-35"0"-62,0 0 16,0 0-16,-18 0 15,88 18 32,-334 88 16</inkml:trace>
  <inkml:trace contextRef="#ctx0" brushRef="#br0" timeOffset="39281.28">12612 2611 0,'0'0'0,"17"0"47,1 0-32,17 0-15,124 0 47,-177 0-15</inkml:trace>
  <inkml:trace contextRef="#ctx0" brushRef="#br0" timeOffset="39718.26">12559 2663 0,'0'0'0,"0"18"15,-35 53 32,35-18-16,17-18-31,1-35 32,0 0-17,52 0 1,-52 0-1,88 0 17,-36 0 15,-17 0-47</inkml:trace>
  <inkml:trace contextRef="#ctx0" brushRef="#br0" timeOffset="41124.6">13423 2275 0,'-17'0'0,"34"0"63,18 0-63,89 0 47,-106 36-47,17-36 15,-18 0-15,1 0 16,88 0 31,-88 0 0</inkml:trace>
  <inkml:trace contextRef="#ctx0" brushRef="#br0" timeOffset="71350.23">14446 1958 0,'0'35'141,"0"-17"-126,0 17 1,-35 177 31,35-177-47,-18-17 15,18 17 1,0 0-16,0 1 16,0-19-1,53-17 63,71 0-46,-89 0-17,-17 0-15,17 0 0,0 0 32,0 0-32,-35-17 46,-17 17-30</inkml:trace>
  <inkml:trace contextRef="#ctx0" brushRef="#br0" timeOffset="71735.66">14834 1940 0,'18'0'31,"-18"53"0,-35 353 32,35-388-63,0-1 15,0 18 1,-18-35 46</inkml:trace>
  <inkml:trace contextRef="#ctx0" brushRef="#br0" timeOffset="72110.69">14464 2328 0,'0'-17'15,"35"17"32,106-36-16,18 19-15,-106 17 0,0 0-16,0-36 15,35 19 1,-53 17 0,-17 0 15,-18-35-16</inkml:trace>
  <inkml:trace contextRef="#ctx0" brushRef="#br0" timeOffset="72352.69">15187 1940 0,'0'0'0,"0"18"47,35 194 0,-35-160-47,0 1 0,-17 0 15,17 36 1,0-54-16,-88 88 47</inkml:trace>
  <inkml:trace contextRef="#ctx0" brushRef="#br0" timeOffset="72578.14">15011 2575 0,'-18'0'0,"18"71"31,0-18-15,0 106 15,35-107 0</inkml:trace>
  <inkml:trace contextRef="#ctx0" brushRef="#br0" timeOffset="72870.44">15011 2681 0,'17'0'47,"89"0"-32,-53 0-15,0 0 16,-18 0-16,1 0 16,-19 18 15,-17 17-31,-88 53 31,-18 18 16,106-141-16</inkml:trace>
  <inkml:trace contextRef="#ctx0" brushRef="#br0" timeOffset="73357.84">15487 2205 0,'0'0'0,"18"0"0,-18-35 15,35 35-15,88 141 78,-123-106-78,-17 0 16,-89 71 31,124-106-16,-18-53-31,35 53 16,-18-35-16,266-36 62,-230 71-46,-89 18 15,1-18-31</inkml:trace>
  <inkml:trace contextRef="#ctx0" brushRef="#br0" timeOffset="73641.44">15452 2646 0,'141'-124'16,"-282"248"-16,176-124 16,159-35 15,-141 35-31,229-71 62,-247 36-30</inkml:trace>
  <inkml:trace contextRef="#ctx0" brushRef="#br0" timeOffset="73859.02">15857 2575 0,'0'36'16,"0"-72"-16,0 124 0,0-70 16,0 17-16,-35 89 31,35-18-15,0-71-16,0 0 46,71-123-14</inkml:trace>
  <inkml:trace contextRef="#ctx0" brushRef="#br0" timeOffset="74289.96">16404 2558 0,'35'0'47,"54"-36"-31,-36 36-16,229-35 47,-106 17-16,-141 18-16,1 0 1,-1 0 0,0 0-1,-17-17 1</inkml:trace>
  <inkml:trace contextRef="#ctx0" brushRef="#br0" timeOffset="74689.5">16969 2258 0,'17'0'62,"19"0"-62,-1 0 16,-18 0 0,142 106 31,-124-71-32,-35-17 1,0 34-1,0-16-15,-35-1 16,18 18-16,17-18 16,-71 0-16,36 36 31,17-18-31,-17-35 16,17-18-1</inkml:trace>
  <inkml:trace contextRef="#ctx0" brushRef="#br0" timeOffset="75718.5">18027 2134 0,'53'0'62,"194"-17"-30,-159-19-17,-35 36 32,-88 53-16,-71 106 1,0 176 46,106-317-78</inkml:trace>
  <inkml:trace contextRef="#ctx0" brushRef="#br0" timeOffset="75929.64">18362 2452 0,'0'35'32,"71"18"-1,-36-53-15,-17-53 15</inkml:trace>
  <inkml:trace contextRef="#ctx0" brushRef="#br0" timeOffset="76113.92">18486 2452 0,'52'-35'32,"-16"17"-32,105-53 31,-370 195-31,493-283 0,-229 159 16,1-53-16,-19 53 15,1-70 1</inkml:trace>
  <inkml:trace contextRef="#ctx0" brushRef="#br0" timeOffset="76325.55">18856 2028 0,'-18'142'62,"18"193"-46,0 18 62,0-336-78,-35-34 31</inkml:trace>
  <inkml:trace contextRef="#ctx0" brushRef="#br0" timeOffset="76685.73">18521 2893 0,'-35'88'16,"52"-17"15,230-36 16,-212-88-31,-35 18-16,18-1 0,-18 1 15,0-53 17,-35 88-32,17-35 0,0 35 15,-17 0-15,0-18 47</inkml:trace>
  <inkml:trace contextRef="#ctx0" brushRef="#br0" timeOffset="77045.81">19226 2205 0,'0'-35'0,"0"52"31,0 71 0,-35 230 32</inkml:trace>
  <inkml:trace contextRef="#ctx0" brushRef="#br0" timeOffset="77276.28">19279 2364 0,'-53'105'16,"106"-210"-16,-35 105 16,0 0-1,281 0 32,-281 0-31,0 0-1,-54 0 1</inkml:trace>
  <inkml:trace contextRef="#ctx0" brushRef="#br0" timeOffset="77576.6">19068 2822 0,'0'0'0,"17"0"31,19 0-15,-1 0-16,18 0 15,53 0 1,17-35 0,177-53 31,-247 70-47,-36 18 15,-17-18 1</inkml:trace>
  <inkml:trace contextRef="#ctx0" brushRef="#br0" timeOffset="77872.62">19509 2752 0,'0'0'0,"0"35"15,-53 194 32,53-211-47,0 70 47,0-35-16,-18-53 1</inkml:trace>
  <inkml:trace contextRef="#ctx0" brushRef="#br0" timeOffset="88461.91">20285 2805 0,'0'35'32,"0"0"30,0-17-62,-36 17 16,19 0-1</inkml:trace>
  <inkml:trace contextRef="#ctx0" brushRef="#br0" timeOffset="89076.62">20973 2399 0,'-18'53'0,"-17"-18"15,-71 71 17,106-71-1</inkml:trace>
  <inkml:trace contextRef="#ctx0" brushRef="#br0" timeOffset="89227.23">20973 2469 0,'17'0'0,"-17"18"16,36-18-16,-36 53 16,17-53-16,160 71 62</inkml:trace>
  <inkml:trace contextRef="#ctx0" brushRef="#br0" timeOffset="89607.95">21325 2417 0,'0'52'31,"0"-69"16,0-36-31</inkml:trace>
  <inkml:trace contextRef="#ctx0" brushRef="#br0" timeOffset="90668.27">21343 2275 0,'0'18'110,"0"0"-95,0 17-15,0 0 16,0 124 0,0-88-1,0-1-15,0-17 0,0-18 16,0 18 15,0-88 47</inkml:trace>
  <inkml:trace contextRef="#ctx0" brushRef="#br0" timeOffset="91054.36">21061 2840 0,'0'-35'15,"35"35"17,71 0-17,159 105 48,-265-52-48,0-35 1,-36-18 0,1 53-16,0-53 15,-36 35 1</inkml:trace>
  <inkml:trace contextRef="#ctx0" brushRef="#br0" timeOffset="91277.06">21149 3069 0,'-18'0'32,"54"0"-1,17 0-31,-1 0 15,1 0-15,0 0 32,-35-35-1</inkml:trace>
  <inkml:trace contextRef="#ctx0" brushRef="#br0" timeOffset="91475.63">21114 3052 0,'0'0'0,"-18"52"16,18-16 0,0 34-1,265-17 48,-212-53-63,0 0 0,-18 0 15,0-35-15,36-89 32</inkml:trace>
  <inkml:trace contextRef="#ctx0" brushRef="#br0" timeOffset="91777.7">21996 2187 0,'0'0'0,"0"53"31,0 53 0,0-71-31,-53 159 63</inkml:trace>
  <inkml:trace contextRef="#ctx0" brushRef="#br0" timeOffset="91977.36">22031 2452 0,'35'0'16,"36"0"-1,176 17 48,-212 1-63,-53 17 15,-17-35-15</inkml:trace>
  <inkml:trace contextRef="#ctx0" brushRef="#br0" timeOffset="92223">21731 2963 0,'0'0'0,"18"0"47,17 0-47,671-53 78,-654 53-78,19-17 16,-53-18 15</inkml:trace>
  <inkml:trace contextRef="#ctx0" brushRef="#br0" timeOffset="92434.27">22313 2963 0,'-35'300'63,"70"-600"-63,-70 635 15,35-211 48</inkml:trace>
  <inkml:trace contextRef="#ctx0" brushRef="#br0" timeOffset="112302.19">11183 3157 0,'35'0'187,"-17"0"-171,0 0 0,70 36 15,0-36 16,35 0-16,72 17 32,-72 19-17,-105-36-46,-1 17 0,19-17 16,-19 0-16,54 0 31,87 53 16,-140-53-31,17 0-16,-17 0 15,35 0-15,70 18 63,-87-18-63,-19 0 0,19 0 16,-19 0-16,71 0 46,-70 0-46,70 0 32,-35 0-17,-35 0-15,158 0 63,-158 0-48,17 0-15,-17 0 16,17 0 15,-17 0-15,-1 0 15,54-18 0,-53 18 48,-36-53-48</inkml:trace>
  <inkml:trace contextRef="#ctx0" brushRef="#br0" timeOffset="133293.72">12100 3334 0,'0'17'375,"0"19"-359,0-19-1,0 1 1,0 35 31,0-36-47,0 19 31,-35-1-15,35 0-16,0-17 15,0 0 1,0 17 0,-18 71 30,18-71-30,0 0 0,0 1-1,0-1 1,0 0 0,0-17-1,0 17 1,0 36 31,0-54-32,0 1-15,0 0 16,0 17 15,0-18 0,0 1 1,36-18 249,-19 0-265,1 0 15,35 0 0,-36 0 0,1 0-31,88 0 63,-71 0-48,-17 0 1,35 0 15,-18 0-15,18 0 15,35 0 47,-70 0-46,35 0-17,0 0 32,-18 0 16,-17 0-48,34 0 48,-34 0-63,17 0 47</inkml:trace>
  <inkml:trace contextRef="#ctx0" brushRef="#br0" timeOffset="134528.01">12753 4039 0,'0'36'79,"0"-19"-48,0 1-16,18-18 1,-18 18-16,35-18 16,-35 35-1,35-18 17,0-17-17,-35 18 1,18-18-1,0 0 32,-18 35 0,35-35-31,-17 0 46,-36 18 157,0 17-172,1-35-31,-19 18 15,19 0-16,-1-18-15,-52 70 79,52-70-64,0 18 16,18-36 48</inkml:trace>
  <inkml:trace contextRef="#ctx0" brushRef="#br0" timeOffset="136376.93">13547 3986 0,'0'-35'78,"0"53"-31,0-1-16,35 36-16,-35 36 17,0-72-17,0 71 17,-18-35-1,18-17-31,0-19 15,0 1 1,-17 17 0,17-17 15,-18-18 63,18-53-63,0-71 31,35 71-62,1 18 16,52-53 15,18 53 16,-89 35 0,1 0-47,17 0 16</inkml:trace>
  <inkml:trace contextRef="#ctx0" brushRef="#br0" timeOffset="137057.87">13864 4180 0,'0'18'31,"35"-18"-15,54 35 15,-54-35-31,-17 0 16,-1 0-16,18 0 15,18-35 48,-53-35-16,0 52-32,-53 18 1,-70 0 46,70 18-62,18 17 16,17 0 0,18 36 15,0 17 0,229-18 32,-211-70-48,0 0-15,52-17 32</inkml:trace>
  <inkml:trace contextRef="#ctx0" brushRef="#br0" timeOffset="137461.65">14429 4092 0,'0'0'0,"0"18"47,0 88-16,0 70 1,0-123-32,0 0 15,-36 17-15,36-17 16,-17 36-1,17-54-15,-36-18 16,36 19-16,0-19 16,-17 36-1,-1-53 48,18-17-63</inkml:trace>
  <inkml:trace contextRef="#ctx0" brushRef="#br0" timeOffset="137886.45">14446 4145 0,'0'0'0,"0"-35"15,18 35 1,35-18 0,-36 18-1,89 0 16,-70 71 16,-142 123 16,70-159-63,19-35 0,-54 18 62</inkml:trace>
  <inkml:trace contextRef="#ctx0" brushRef="#br0" timeOffset="138316.43">14887 3863 0,'0'18'63,"0"17"-47,0 18-16,0 211 46,0-123-14,0-123-32,0 35 15,-35-35 17,35-1-17</inkml:trace>
  <inkml:trace contextRef="#ctx0" brushRef="#br0" timeOffset="138939.93">15328 4233 0,'0'-35'16,"0"17"0,-176 1 31,105 193-1,71-158-46,0-1 0,18 19 16,17-36 0,0 0-1,1 0-15,-1-18 0,-17 0 16,-18-17-16,53 0 16,-36-18 46,1 88-46,-18-17-16,0 17 15,70 18 17,-70-18-32,18-35 0,17 0 31,1 0-31</inkml:trace>
  <inkml:trace contextRef="#ctx0" brushRef="#br0" timeOffset="139317.84">15857 4128 0,'0'0'0,"0"-36"16,-17 36 15,-1 0-31,-70 53 31,0 106 16,88-141-47,0 17 16,0-18-16,17 19 15,107-1 32,-89-35-47</inkml:trace>
  <inkml:trace contextRef="#ctx0" brushRef="#br0" timeOffset="139889.09">16016 4339 0,'141'0'47,"-70"0"-16,17 0 1,-53-35-1,-52-89 16,-19 124-32,-34-17 17,17 17-32,18 0 0,17 0 15,0 35 1,-52 71 15,52-18 0,18-70-31,0 17 16,0 0 0,0 1-1,124-19 16,-54-17 1,1 0-17</inkml:trace>
  <inkml:trace contextRef="#ctx0" brushRef="#br0" timeOffset="140371.41">16775 4022 0,'-18'0'47,"-35"70"-16,-35 36 0,53 70 1,35-158-17,0 53 17,158-18-1,-140-53-31</inkml:trace>
  <inkml:trace contextRef="#ctx0" brushRef="#br0" timeOffset="141991.89">17339 3969 0,'0'35'94,"-35"36"-78,-71 123-1,71-141 1,35-18-16,0-18 31,0 1-31,0 17 31,0-17 1,0-36 30</inkml:trace>
  <inkml:trace contextRef="#ctx0" brushRef="#br0" timeOffset="142371.38">17392 3986 0,'0'0'0,"35"0"32,-17 18-1,-18 0-31,17-1 15,-17 19-15,36-1 0,17 194 79,-53-194-79,0 1 15,0-19 1,0 1 15,-36-18-31,19 0 31</inkml:trace>
  <inkml:trace contextRef="#ctx0" brushRef="#br0" timeOffset="142648.1">17357 4304 0,'-18'0'16,"53"0"62,1 0-78,-19 0 0,1 0 16,-1 0-16,19 0 15,34 0 17</inkml:trace>
  <inkml:trace contextRef="#ctx0" brushRef="#br0" timeOffset="142900.79">17903 4498 0,'0'18'15,"0"-1"1,0 1-1,0 52 17,18-52-1</inkml:trace>
  <inkml:trace contextRef="#ctx0" brushRef="#br0" timeOffset="143374.44">18327 4128 0,'17'0'32,"-17"17"-1,0 1-16,0 88 32,0-71-47,0 124 32,0-124-17,0-17-15,0-1 16</inkml:trace>
  <inkml:trace contextRef="#ctx0" brushRef="#br0" timeOffset="144062.78">18397 4092 0,'0'0'15,"36"0"-15,-36-35 16,141 17 31,-35 18-16,-36 18 31,-70 17-62,-35-17 16,-18 17-16,-88 71 63,141-88-1,35 17-62,-17-35 0,17 35 16,0 0-1,-17 1 1,-18-1 0,-18 18-1,1-53 1,-19 53-16,19-53 0,-19 17 15,19-17-15,-36 36 47,18-36-47,17 0 16,18-18 0,0-35-1,18 18-15</inkml:trace>
  <inkml:trace contextRef="#ctx0" brushRef="#br0" timeOffset="144623.57">19015 4004 0,'17'0'47,"1"18"-31,17 52 15,53 142 32,-88-194-63,0-1 15,0 18-15,0-17 16,-52 106 31,34-89-47,-17-35 15,17 35-15,0-35 16,-17 0-16</inkml:trace>
  <inkml:trace contextRef="#ctx0" brushRef="#br0" timeOffset="150881.26">13547 5274 0,'0'18'93,"0"35"-77,0 35 0,0 35 15,0-87-31,0-19 0,0 18 15,-18 71 64,18-123-33,0-54-30,0 36 0,53-71 31,17 18-16,-52 88-16,17 0 1,1 0 0,-1 0-1,-17 123 32,-18-105-47,0 70 31,0-70-15,0 17-16,0-70 63,17-1-48,36-52 1,0 88-1,18-70 17,52 264 30,-88-159-46,-35-17-16,0-1 15,0 36 32,18-70-31</inkml:trace>
  <inkml:trace contextRef="#ctx0" brushRef="#br0" timeOffset="151590.26">14746 5486 0,'0'-36'31,"-53"1"0,36 35 0,-19 0-15,1 0 0,0 0-1,-53 106 32,88-71-47,0 36 16,141 17 46,-106-106-46,-17-35-16,-18 18 15,35-35 1,-35 34 0,0 19-16,17 17 47,-17 17-32,53 177 16,-17-53 1,-36-88 15</inkml:trace>
  <inkml:trace contextRef="#ctx0" brushRef="#br0" timeOffset="151879.04">15099 5556 0,'0'18'47,"0"52"-32,-18 371 48,18-388-63,-17 0 16,17 0-16,-36 35 31,19-52 16,17-54-32,-36-17-15,36 17 0</inkml:trace>
  <inkml:trace contextRef="#ctx0" brushRef="#br0" timeOffset="152329.16">15046 5644 0,'0'0'0,"0"-35"0,53-53 31,-18 88-16,-35-18-15,35 18 0,-17-17 16,141-19 31,-71 160 15,-88-106-46,0 17 0,-18 35-1,-17-70-15,35 18 16,-53-18-16,36 18 0,-19-18 16,-34 35 15</inkml:trace>
  <inkml:trace contextRef="#ctx0" brushRef="#br0" timeOffset="153026.95">16334 5380 0,'-18'-18'31,"0"18"1,1 0-17,-124 212 48,141-177-63,0-17 0,-36-1 15,36 19-15,36 87 63,16-52-48,-34-71 32,35 0-15</inkml:trace>
  <inkml:trace contextRef="#ctx0" brushRef="#br0" timeOffset="154674.44">16739 5380 0,'0'-18'15,"0"36"48,0 0-48,-17 17-15,17-18 16,0 19-16,-18-36 16,18 35-1,0-53 32</inkml:trace>
  <inkml:trace contextRef="#ctx0" brushRef="#br0" timeOffset="154923.78">16898 5380 0,'0'18'46,"0"34"-30,0-16 0,-18 34 15</inkml:trace>
  <inkml:trace contextRef="#ctx0" brushRef="#br0" timeOffset="155306.44">17268 5468 0,'0'-35'16,"0"70"15,0 18-15,-35-35-16,35 17 16,-17 0-16,-19 106 46,19-88-46,17 53 47</inkml:trace>
  <inkml:trace contextRef="#ctx0" brushRef="#br0" timeOffset="155627.43">17321 5574 0,'36'0'46,"17"106"-14,-53-53-32,17-18 15,-17 35 1,0 36 0,0-88-1,0 0-15,0-1 16,0 18 46</inkml:trace>
  <inkml:trace contextRef="#ctx0" brushRef="#br0" timeOffset="155871.87">17251 5786 0,'0'0'0,"0"-18"31,53 18-15,-18 0-1,36 0 32</inkml:trace>
  <inkml:trace contextRef="#ctx0" brushRef="#br0" timeOffset="156275.54">17833 5380 0,'-18'53'46,"1"-18"-30,17-17 0,-36-18-16,54 0 31</inkml:trace>
  <inkml:trace contextRef="#ctx0" brushRef="#br0" timeOffset="156419.16">17939 5380 0,'0'18'31,"0"140"16</inkml:trace>
  <inkml:trace contextRef="#ctx0" brushRef="#br0" timeOffset="156817.7">18309 5574 0</inkml:trace>
  <inkml:trace contextRef="#ctx0" brushRef="#br0" timeOffset="157094.21">18292 5874 0,'0'17'16,"0"54"15,0-36 0</inkml:trace>
  <inkml:trace contextRef="#ctx0" brushRef="#br0" timeOffset="157563.5">18715 5415 0,'0'18'63,"-18"-18"-63,18 17 15</inkml:trace>
  <inkml:trace contextRef="#ctx0" brushRef="#br0" timeOffset="157741.69">18768 5450 0,'-36'0'47,"72"53"-16</inkml:trace>
  <inkml:trace contextRef="#ctx0" brushRef="#br0" timeOffset="158232.85">19085 5521 0,'0'18'47,"-17"281"0,17-246-47,0 0 15,0 0 1,-18 88 15,18-123-31,0-53 63,0-1-63</inkml:trace>
  <inkml:trace contextRef="#ctx0" brushRef="#br0" timeOffset="158775.67">19085 5662 0,'124'-53'32,"-1"53"14,-176 141 1,18-141-31,0 36-16,17-36 16,-17 17 30,52-17-30,54 0 15,17 35-15,-105 89 31,17-106-47,-53 17 0,35-35 15,0 35 1,-35-17 0,36-18-16,-36 0 15</inkml:trace>
  <inkml:trace contextRef="#ctx0" brushRef="#br0" timeOffset="159389.72">19562 5468 0,'17'-18'15,"1"18"17,88 71-1,-53 35 0,-1 176 32,-52-264-48,0 17-15,-70 177 63,70-195-63,-35-17 62,17 0-62,-17 0 16</inkml:trace>
  <inkml:trace contextRef="#ctx0" brushRef="#br0" timeOffset="160357.99">19473 5309 0,'0'18'15,"-17"-18"-15,-36 159 63</inkml:trace>
  <inkml:trace contextRef="#ctx0" brushRef="#br0" timeOffset="160619.85">19685 5327 0,'0'0'0,"0"53"15,-35 17 17,-1-17-17</inkml:trace>
  <inkml:trace contextRef="#ctx0" brushRef="#br0" timeOffset="162279.85">16651 5292 0,'0'-36'63,"-18"36"-32,1 18-15,-18 0-16,-1 17 15,-70 36 1,89-36-1,17 0-15,0-17 16,70 17 15,-17 36 16,-53-36-47,-17-18 0,17 19 16,-89 140 15,89-141-31,0-17 16,0 17-1,53-35 17</inkml:trace>
  <inkml:trace contextRef="#ctx0" brushRef="#br0" timeOffset="163607.15">19720 5574 0,'0'-18'0,"0"1"32,0 34 30,-53 89-15,18-71-47,17-35 0,18 36 16,-52 34 46,122 18-15,-88-17-47,18-36 16,-35 18-16,35-18 15,-17 1 1,-36-1 31,35-35-47</inkml:trace>
  <inkml:trace contextRef="#ctx0" brushRef="#br0" timeOffset="166400.24">13282 4304 0,'-35'0'15,"17"0"1,18 18-1,-17-18 17,17 35-32,-53 18 47,0 105-16,-18 248 31,36-177-15,35-211-47,0 17 16,53 71 31,-18-53-47,-17 0 31,-1 0 16,-17-18 0,0 1-16</inkml:trace>
  <inkml:trace contextRef="#ctx0" brushRef="#br0" timeOffset="179064.15">11271 7250 0,'-17'0'47,"-1"0"-16,18 17-15,-106 107 15,106-107-31,0 54 47,159-71 15,-159-18-46,35-17-16,-35-36 31,-17 36-15,-1 35 15,-35 18 0,35-1-31</inkml:trace>
  <inkml:trace contextRef="#ctx0" brushRef="#br0" timeOffset="179327.04">10901 7743 0,'35'0'31,"18"0"-16,141-17 32,-159-1-47,124 18 47,-159-17-47</inkml:trace>
  <inkml:trace contextRef="#ctx0" brushRef="#br0" timeOffset="179492.06">11254 7779 0,'-18'53'16,"18"17"-1,-35 124 32,88-511-47,-106 670 16</inkml:trace>
  <inkml:trace contextRef="#ctx0" brushRef="#br0" timeOffset="179639.78">11324 7920 0,'0'0'16,"282"-106"46,-211 71-46,-36 35-16</inkml:trace>
  <inkml:trace contextRef="#ctx0" brushRef="#br0" timeOffset="179889.74">11818 7461 0,'0'18'16,"0"176"15,0-141-16,0-18-15,0 0 16,-18 107 31</inkml:trace>
  <inkml:trace contextRef="#ctx0" brushRef="#br0" timeOffset="180195.95">11589 8026 0,'0'176'47,"53"-123"-16,-18-53-15,36-18 15,52-123 0</inkml:trace>
  <inkml:trace contextRef="#ctx0" brushRef="#br0" timeOffset="180391.67">12188 7567 0,'36'18'47,"-36"-1"-31,0 1-16,-18 17 15,-17-35-15</inkml:trace>
  <inkml:trace contextRef="#ctx0" brushRef="#br0" timeOffset="180743.81">11994 7796 0,'36'0'16,"158"-53"15,-124 53-15,-17 0-16,-35-35 0,-247 176 62,176-105-46,35-1-16,18 0 16,282-35 62,-282-17-78,35-19 0,-35 1 15,0 0-15,0-18 32,0 35-32</inkml:trace>
  <inkml:trace contextRef="#ctx0" brushRef="#br0" timeOffset="181078.93">12629 7549 0,'0'0'0,"0"36"15,0-19-15,0 124 32,-17-17 14,17-106-46,17-18 47,19-18-47,175-88 47,-175 106-47,-19-18 16</inkml:trace>
  <inkml:trace contextRef="#ctx0" brushRef="#br0" timeOffset="181343">12524 7955 0,'0'0'0,"0"53"16,-36 0-16,36 0 16,-141 300 31,141-336-47,0 19 15,0-72 32</inkml:trace>
  <inkml:trace contextRef="#ctx0" brushRef="#br0" timeOffset="181643.7">12506 8202 0,'106'53'47,"-212"-106"-47,247 141 16,-123-52-16,-18-19 16,53 18-1,-36 1 1,1 17 31,0-53-16,-18-36-31</inkml:trace>
  <inkml:trace contextRef="#ctx0" brushRef="#br0" timeOffset="182588.54">13317 8079 0,'0'17'47,"0"1"-31,141 17 15,-123-35-15,123 0 15,-35 0 32,-106 18-1</inkml:trace>
  <inkml:trace contextRef="#ctx0" brushRef="#br0" timeOffset="184273.35">10636 9049 0,'-17'0'31,"-19"35"-15,-17 18 0,1 18-1,-178 317 17,248-265 14,17-70-46,0-53 16,-17 0 0,352-88 31</inkml:trace>
  <inkml:trace contextRef="#ctx0" brushRef="#br0" timeOffset="184620.52">10989 9402 0,'-71'-36'16,"36"36"15,0 36-31,17 210 47,54-246-32,-1 0-15,0 0 16,71-52 0,-106 34-1,0-17-15,0-1 0,0 1 16,-18-106 46</inkml:trace>
  <inkml:trace contextRef="#ctx0" brushRef="#br0" timeOffset="185025.04">11236 9296 0,'0'0'0,"0"53"16,0-36-16,0 19 15,0-1-15,0 106 47,-18-106-16,18-52 1,89-160-17,-19 124 32,-35 124-31,-17-36-16,-18 18 15,35 88 48,-35-123-63,18-18 16</inkml:trace>
  <inkml:trace contextRef="#ctx0" brushRef="#br0" timeOffset="185423.79">11642 9560 0,'0'18'31,"53"-18"0,-18 0-31,-17 0 0,-1 0 16,18 0-16,-17-71 31,-18 54-31,0-1 16,0-17-16,0 17 15,-194 71 48,176-35-63,18 17 15,-35-17-15,35 17 0,0 0 16,18 0 0,-18 1-1,35-36-15,0 0 16,-17 0-16,17 0 31</inkml:trace>
  <inkml:trace contextRef="#ctx0" brushRef="#br0" timeOffset="185673.25">11906 9666 0,'-35'18'16,"106"-71"-16,-107 88 0,124-88 15,-70 53 1,53-35-1,-54 35-15,1 0 16,0 0 15</inkml:trace>
  <inkml:trace contextRef="#ctx0" brushRef="#br0" timeOffset="186221.88">12382 9225 0,'0'18'47,"53"35"-31,-35-18-1,17 230 32,-70-124-16,35-106 16,71-264 16,-36 193-63,71 72 78,-106 17-62,35-36-16,-35 18 15,0-17 16,18-18-15</inkml:trace>
  <inkml:trace contextRef="#ctx0" brushRef="#br0" timeOffset="186507.42">12894 9490 0,'0'0'16,"-35"0"-1,-36 88 1,71-53 0,0 0-16,0-17 15,106-36 48,-106-17-48,0 0-15,0 0 16,0 17-16,0-35 31,0 18-31,0 17 16</inkml:trace>
  <inkml:trace contextRef="#ctx0" brushRef="#br0" timeOffset="186851.59">13212 9190 0,'0'18'31,"0"123"0,0-88-31,-18 158 32,18-52-1,-18-124-31,18 0 16,0 1-1,0-19 1,-35-34 15</inkml:trace>
  <inkml:trace contextRef="#ctx0" brushRef="#br0" timeOffset="187095.6">12982 9596 0,'0'0'0,"0"-36"16,36 36 0,-1 0-1,71 0 17,-1-17-1,-69 17-31</inkml:trace>
  <inkml:trace contextRef="#ctx0" brushRef="#br0" timeOffset="187433.98">13511 9313 0,'18'0'32,"0"0"-17,17 18 1,0 17-16,-35-17 15,88 194 17,-70-142-32,-36 36 47,-193 17-32</inkml:trace>
  <inkml:trace contextRef="#ctx0" brushRef="#br0" timeOffset="191561.63">15434 7814 0,'-18'0'78,"-52"-35"-63,35 35 1,-1 0-16,1 17 16,-18-17-16,0 36 15,-88 52 1,106-53-1,52 0 1,19-35-16,140 36 16,159 34 46,-335-34-62,0 16 16,-88 72 15,53-106-31,17-18 0,-35 52 16,36-52-16,-89 36 47,88-36-47,71-36 31</inkml:trace>
  <inkml:trace contextRef="#ctx0" brushRef="#br0" timeOffset="191949.52">15734 7885 0,'0'0'0,"0"17"63,0 213-32,0-160-16,0-17-15,0-18 0,0 1 16,-35 87 47,35-158-32</inkml:trace>
  <inkml:trace contextRef="#ctx0" brushRef="#br0" timeOffset="192208.61">15734 7973 0,'18'-35'31,"-36"70"-31,141-88 31,-34 194 32,-89-123-63,-124 105 78</inkml:trace>
  <inkml:trace contextRef="#ctx0" brushRef="#br0" timeOffset="192851.49">16210 7973 0,'0'0'0,"18"-35"31,17 17-15,-70 18 31,17 0-32,-52 35 17,70-17-32,-36 229 62,89-247-46,-18 0-1,-17 0-15,35-36 16,18-175 31,-71 176-32,0 70 32,17 35-31,-17-34-16,36 140 78</inkml:trace>
  <inkml:trace contextRef="#ctx0" brushRef="#br0" timeOffset="193197.08">16581 7885 0,'35'17'16,"-35"89"15,0-71-31,0 106 47,0-123 0,0-53-47,0 0 0,17-18 15,54-71 1,0 89 31,-36 35-47</inkml:trace>
  <inkml:trace contextRef="#ctx0" brushRef="#br0" timeOffset="193707.69">16951 8061 0,'194'35'78,"-159"-35"-78,1-17 0,-1 17 16,18-53 0,-18 17 15,-35-34 0,-53 70-15,35 0-1,-70 0 1,-88 106 15,141-18 0,35-35-31,141 88 63,-106-141-47,71-71-1</inkml:trace>
  <inkml:trace contextRef="#ctx0" brushRef="#br0" timeOffset="194255.98">17762 7743 0,'53'0'15,"35"71"16,-52-53-31,-1 35 16,-35-36 0</inkml:trace>
  <inkml:trace contextRef="#ctx0" brushRef="#br0" timeOffset="194626.34">17727 8026 0,'35'0'32,"18"0"-32,18 0 0,-1 0 15,89-36 17,-265 36 14,53 36-46,0-1 16,1 18-16,34-18 16,177 89 31,-106-124-47,0-18 15,-1 18-15,-34-35 16,-18-159 46</inkml:trace>
  <inkml:trace contextRef="#ctx0" brushRef="#br0" timeOffset="194860.96">18397 7832 0,'0'35'32,"0"71"-17,0-53-15,0-18 16,0 18-16,0-18 15,0 18 17</inkml:trace>
  <inkml:trace contextRef="#ctx0" brushRef="#br0" timeOffset="195020.93">18397 8096 0,'36'-17'16,"-72"34"-16,107-70 0,-36 53 0,-17-17 15,17 17-15,53-36 32,-70 36-32</inkml:trace>
  <inkml:trace contextRef="#ctx0" brushRef="#br0" timeOffset="195426.67">18274 8290 0,'0'18'31,"0"88"1,18-53-17,-18-18 1,0-17 0,35-18 15,71-18 0,158-123 32,-229 123-48</inkml:trace>
  <inkml:trace contextRef="#ctx0" brushRef="#br0" timeOffset="196330.65">19491 7885 0,'18'0'15,"-1"0"-15,19 0 16,-1 0-16,194-18 47,-176 18-47,18-35 62</inkml:trace>
  <inkml:trace contextRef="#ctx0" brushRef="#br0" timeOffset="196584.57">19667 7902 0,'-53'88'31,"53"-70"-31,0 17 16,0 1-16,0-1 0,230 124 63,-124-195-32,-89-69-16</inkml:trace>
  <inkml:trace contextRef="#ctx0" brushRef="#br0" timeOffset="196733.14">19914 8061 0,'71'-35'47,"-142"70"-47,371-141 63</inkml:trace>
  <inkml:trace contextRef="#ctx0" brushRef="#br0" timeOffset="196876.46">20214 7955 0,'0'35'47,"0"177"-16,0-194-15,0 17 0</inkml:trace>
  <inkml:trace contextRef="#ctx0" brushRef="#br0" timeOffset="197126.27">20461 7761 0,'0'0'0,"0"18"31,0 52-15,0-34-16,0 17 15,0-1-15,0 1 0,0-17 16,-35 34-1,17 36 32</inkml:trace>
  <inkml:trace contextRef="#ctx0" brushRef="#br0" timeOffset="197419.48">20779 7955 0,'0'0'0,"-36"0"15,-17 35 1,36 18-16,17 106 31,0-106-31,0-35 16,17-18-16,19 0 15,87-18 17,-123-17-32,18-159 31,-18 158-15,0 1-16,0 18 0</inkml:trace>
  <inkml:trace contextRef="#ctx0" brushRef="#br0" timeOffset="197648.72">21167 7867 0,'0'35'0,"0"-70"0,0 106 15,-18-19-15,18 1 16,-53 318 31,18-354-32</inkml:trace>
  <inkml:trace contextRef="#ctx0" brushRef="#br0" timeOffset="197868.49">21290 8079 0,'35'-36'16,"54"19"-1,122-19 63</inkml:trace>
  <inkml:trace contextRef="#ctx0" brushRef="#br0" timeOffset="198120.56">21361 8149 0,'17'0'32,"19"0"-17,-19 0-15,160-17 47,-142 17-47,53-36 47</inkml:trace>
  <inkml:trace contextRef="#ctx0" brushRef="#br0" timeOffset="198369.78">21396 8026 0,'0'0'0,"-53"106"47,53-71-47,-18 159 31,18-124 16,106-70-31</inkml:trace>
  <inkml:trace contextRef="#ctx0" brushRef="#br0" timeOffset="198535.81">21467 8361 0,'52'-35'31,"-34"17"-31,-88 71 15,175-106-15,160-53 47,-247 53-15</inkml:trace>
  <inkml:trace contextRef="#ctx0" brushRef="#br0" timeOffset="198780.9">21996 7920 0,'0'70'47,"0"-17"-47,-36 18 0,36-1 15,0 1-15,-52 105 31,52-140-31,0-1 16,-53 35 0,35-52 15</inkml:trace>
  <inkml:trace contextRef="#ctx0" brushRef="#br0" timeOffset="199375.19">22154 8079 0,'36'0'16,"70"0"15,-89 17 16,-158 124-16,123-70 16,18-53-47,18-18 16,17 0-16,124-71 62,-159 53-62,0 71 78,0-17-78,0 34 16,-53-35-1,36 1-15,-1-19 0,-17 1 16,-18 35 0,35-18-16,0-35 15,-17 18-15</inkml:trace>
  <inkml:trace contextRef="#ctx0" brushRef="#br0" timeOffset="199606.94">22084 8625 0,'88'0'47,"-176"0"-47,229 0 0,-88 0 0,0-35 16,-18 35-16,124-18 31,-106 18-31,-18-35 16,0 35-16,-17-35 15</inkml:trace>
  <inkml:trace contextRef="#ctx0" brushRef="#br0" timeOffset="200226.64">23319 7955 0,'0'35'47,"35"89"-31,-35-89 0,0-17-16,0 17 15,18-17 1,17-18-16,0 0 15</inkml:trace>
  <inkml:trace contextRef="#ctx0" brushRef="#br0" timeOffset="200654.42">23724 7743 0,'0'124'31,"-70"387"32,17-475-47,18-36-1,-54-36 32,89 19-47,53-107 31,177 1 16,34 52-16,-17 1 32</inkml:trace>
  <inkml:trace contextRef="#ctx0" brushRef="#br0" timeOffset="200880.59">24042 8220 0,'0'0'16,"106"-36"31,-71 36-47,18-17 15,-36-71 17</inkml:trace>
  <inkml:trace contextRef="#ctx0" brushRef="#br0" timeOffset="201076.94">24271 7955 0,'0'18'31,"0"35"-15,0 17-1,0 248 63</inkml:trace>
  <inkml:trace contextRef="#ctx0" brushRef="#br0" timeOffset="201383.55">24077 8467 0,'0'0'0,"0"17"16,106 36 31,-88-53-32,-1 0-15,18 0 0,-17 0 16,123-123 46,-105 105-62</inkml:trace>
  <inkml:trace contextRef="#ctx0" brushRef="#br0" timeOffset="201622.96">24659 7849 0,'0'36'31,"18"17"-16,-18-36 1,-18 54 15</inkml:trace>
  <inkml:trace contextRef="#ctx0" brushRef="#br0" timeOffset="201939.48">24518 8096 0,'35'0'15,"1"-70"-15,-107 140 0,124-70 0,-18 0 16,18-17-16,53 17 31,-124 0 16,-17 53-31,17-18-16,18-18 15,0 1-15,18 17 16,123-52 15,-88-195 32</inkml:trace>
  <inkml:trace contextRef="#ctx0" brushRef="#br0" timeOffset="202279.72">24818 8167 0,'0'0'0,"-18"88"31,18-70-31,-88 105 47,53-88-47,17-35 16,-17 36-16,17-36 15,36 0 48,0 0-63,34 0 0,-16 0 15,-1 0-15,0-36 16,142-34 15,-19-1 1</inkml:trace>
  <inkml:trace contextRef="#ctx0" brushRef="#br0" timeOffset="202619.28">25400 7902 0,'0'53'31,"0"0"-15,-106 229 15,53-123 16,36-159-32,17 18 1,-18-18 0</inkml:trace>
  <inkml:trace contextRef="#ctx0" brushRef="#br0" timeOffset="202873.67">25347 8273 0,'0'0'16,"71"-18"15,-36 18-31,88-35 31,-87 17-15,-19 18 15,-17-18-31</inkml:trace>
  <inkml:trace contextRef="#ctx0" brushRef="#br0" timeOffset="203434.72">25047 8431 0,'0'0'0,"0"18"31,-35 88 0,35-89-31,18 36 16,-18-35 0,0 0 15,17 17-31,36 0 31,0-35-15,-35 0-16,17-17 15,230-54 48,-177-70-32</inkml:trace>
  <inkml:trace contextRef="#ctx0" brushRef="#br0" timeOffset="211050.37">15046 8749 0,'18'0'78,"-1"0"-62,19 0-1,-19 35-15,18-35 16,1 0-16,-1 0 16,53 0-1,-70 18-15,-1-18 16,19 0-16,-19 0 0,19 0 15,87 0 17,-105 0-32,70 0 47,53 0-16,-106 0-31,18 0 15,-17 0-15,52 0 32,0 0-1,177 35 31,-248-35-62,18 0 0,-17 0 16,35 18 0,-35-18-16,158 0 47,-141 0-32,1 0-15,-19 0 0,1 0 16,35 0-1,53 17 32,-71-17-31,18 0 0,0 0-1,70 0 32,-88 0-31,18 0-1,-17 0-15,-1 0 16,-17 0 0,17 0-16,-18 0 15,89 0 1,35 0 31</inkml:trace>
  <inkml:trace contextRef="#ctx0" brushRef="#br0" timeOffset="212074.65">15893 9402 0,'-36'0'63,"19"0"-63,-19 52 15,1-16-15,18 17 16,69 194 62,19-247-78,0 0 0,17-36 16,-35 1-16,17-18 31,-70 35-31,18-193 31,-53 193-15,35-17 0,-36 35-1,54-18 16</inkml:trace>
  <inkml:trace contextRef="#ctx0" brushRef="#br0" timeOffset="212357.1">16351 9260 0,'-211'106'0,"422"-212"0,-175 159 15,-36-17 1,35 493 46,-35-476-62,0-18 16,0-17-16,-18 17 31,18-53 0,18-35-31</inkml:trace>
  <inkml:trace contextRef="#ctx0" brushRef="#br0" timeOffset="212691.88">16581 9613 0,'0'-35'15,"35"35"1,0-18-16,89-17 31,-54 35 16,-70 35-31,0 1-16,-17 16 15,-54 72 1,36-89 0,17 18-16,-17-35 0,17-1 15,18-34 17</inkml:trace>
  <inkml:trace contextRef="#ctx0" brushRef="#br0" timeOffset="212819.27">16775 9684 0,'17'0'16,"71"35"15,-52-35-15,-1 18 0,-17-18-1,-1 0 1</inkml:trace>
  <inkml:trace contextRef="#ctx0" brushRef="#br0" timeOffset="213093.35">17180 9402 0,'0'246'62,"0"-210"-46,0-1-16,0 18 0,0-18 16,0 0 30</inkml:trace>
  <inkml:trace contextRef="#ctx0" brushRef="#br0" timeOffset="213373.48">16916 9948 0,'0'0'16,"70"106"31,-52-71-32,17-35-15,159-88 63,-176 88-63,-18-35 0,35 0 15,-35 17 1,35-70-16</inkml:trace>
  <inkml:trace contextRef="#ctx0" brushRef="#br0" timeOffset="213624.14">17462 9402 0,'0'17'47,"18"142"-31,-18 53 31,-18-177-16,18-53-31</inkml:trace>
  <inkml:trace contextRef="#ctx0" brushRef="#br0" timeOffset="213780.38">17551 9631 0,'35'0'31,"106"-18"0,-317 36-31,511-71 47</inkml:trace>
  <inkml:trace contextRef="#ctx0" brushRef="#br0" timeOffset="214058.83">17410 9984 0,'176'0'62,"-123"-53"-46,17 53-16,354-194 63,-407 194-48</inkml:trace>
  <inkml:trace contextRef="#ctx0" brushRef="#br0" timeOffset="214278.78">17903 9878 0,'0'0'0,"-17"70"31,17-34-31,0-1 0,0 0 15,0 0-15,0 18 32,-18-35 15</inkml:trace>
  <inkml:trace contextRef="#ctx0" brushRef="#br0" timeOffset="-213114.52">18521 9543 0,'17'0'78,"301"0"-47,-283 0-15,-229 299 46,194-263-46,-17-36-16,17 17 16,17-17 15,18-17-31</inkml:trace>
  <inkml:trace contextRef="#ctx0" brushRef="#br0" timeOffset="-212949.89">18856 9754 0,'0'0'0,"18"0"16,-1 0-16,36 0 16,71 0 31,-160 36-32</inkml:trace>
  <inkml:trace contextRef="#ctx0" brushRef="#br0" timeOffset="-212732.3">18574 10089 0,'194'-158'31,"-388"316"-31,617-246 63,-352 88-63,-18-53 0,-36 53 15,18-17-15</inkml:trace>
  <inkml:trace contextRef="#ctx0" brushRef="#br0" timeOffset="-212551.26">19050 9948 0,'-35'265'62,"70"-530"-62,-70 548 0,35-266 0,-18 36 63</inkml:trace>
  <inkml:trace contextRef="#ctx0" brushRef="#br0" timeOffset="-212272.59">18891 10231 0,'-53'105'31,"177"-210"-31,-283 246 0,247-282 0,-176 299 0,317-140 63,-176-53-48,-35 17-15,-18-17 16,35-36 15,-35 54-31,0-1 16,0-53 15</inkml:trace>
  <inkml:trace contextRef="#ctx0" brushRef="#br0" timeOffset="-211796.01">19597 9825 0,'0'0'0,"-53"-35"16,-71 193 46,124-140-62,0 17 16,53-35 15,-17 0-31,-19-17 0,19-19 16,-19 1-16,54-53 47,35 158-16,-106-34-16,17-1-15,-17 18 16,0-18-16,-35 71 63</inkml:trace>
  <inkml:trace contextRef="#ctx0" brushRef="#br0" timeOffset="-211598.15">20091 9666 0,'0'35'16,"0"54"-1,0 369 48,0-405-63,0-18 0</inkml:trace>
  <inkml:trace contextRef="#ctx0" brushRef="#br0" timeOffset="-210980.57">20973 9842 0,'0'18'31,"-53"335"16,53-230-16,53-34 32</inkml:trace>
  <inkml:trace contextRef="#ctx0" brushRef="#br0" timeOffset="-210587.73">21519 9878 0,'-35'0'31,"-106"211"16,247-122-16,-71-89-31,0 0 16,-17 0-16,-18-18 15,18-264 32,-36 264 0</inkml:trace>
  <inkml:trace contextRef="#ctx0" brushRef="#br0" timeOffset="-210345.53">21784 9754 0,'0'0'15,"53"424"48,-53-319-63,-53 195 78</inkml:trace>
  <inkml:trace contextRef="#ctx0" brushRef="#br0" timeOffset="-209386.89">22913 9913 0,'-35'0'31,"17"0"-31,-105 71 31,123 140 16,35-175-47,0-19 0,18-17 16,-18 0-16,36-17 31,-54-1-31,-17-17 16,0-18-16,0 0 15,-70-141 48</inkml:trace>
  <inkml:trace contextRef="#ctx0" brushRef="#br0" timeOffset="-209139.42">23248 9737 0,'0'53'32,"0"246"-1,0-193-31,0-35 16,0 70-1,0 18 1,0-124-1,0-53 17</inkml:trace>
  <inkml:trace contextRef="#ctx0" brushRef="#br0" timeOffset="-208947.09">23336 10142 0,'36'0'32,"122"18"-1,-105-18-15,-35 0-1,-18-18-15</inkml:trace>
  <inkml:trace contextRef="#ctx0" brushRef="#br0" timeOffset="-208614.93">23707 9878 0,'0'0'0,"88"0"47,0 70-16,-88-34-15,0-1-16,0 0 0,-53 36 62</inkml:trace>
  <inkml:trace contextRef="#ctx0" brushRef="#br0" timeOffset="-208466.66">24042 9984 0,'70'0'31,"-17"0"-31,-35 0 15,17 0-15,18 0 32,-88 70-17</inkml:trace>
  <inkml:trace contextRef="#ctx0" brushRef="#br0" timeOffset="-208233.6">23636 10407 0,'0'0'0,"53"0"31,0 0-31,17-18 0,1 18 16,17-35-16,159 0 46,-212 17-46,54-17 32,-89 17-17</inkml:trace>
  <inkml:trace contextRef="#ctx0" brushRef="#br0" timeOffset="-208025.88">24130 10425 0,'-18'35'15,"18"0"-15,106-282 0,-212 723 78,124-775-78</inkml:trace>
  <inkml:trace contextRef="#ctx0" brushRef="#br0" timeOffset="-207070.16">24941 9842 0,'0'0'0,"-35"0"15,35-17 1,35 17 15,71 0 1,71 35 14,-160-35-46,-17 18 16,-35 52 15,0-52-31,-1 17 16,-17-17-16,36 17 0,-18-17 31,52-18 0,1 70 1,-1-52-32,89 53 31,-106-36-15,36-35-16</inkml:trace>
  <inkml:trace contextRef="#ctx0" brushRef="#br0" timeOffset="-206730.55">25488 9631 0,'0'70'16,"0"-34"-1,0 69 1,0 107 31,35-212 0,71-35-32,53-36 17</inkml:trace>
  <inkml:trace contextRef="#ctx0" brushRef="#br0" timeOffset="-206455.89">25312 10319 0,'53'35'15,"-106"-70"-15,141 70 0,71 106 63,-159-53-16,-18-52-47,-17-36 15,35 17 1</inkml:trace>
  <inkml:trace contextRef="#ctx0" brushRef="#br0" timeOffset="-206175.6">26141 9984 0,'-18'0'0,"36"0"0,-53 17 31,193 36 47,-140-53-78,-18-35 0,-53 0 47</inkml:trace>
  <inkml:trace contextRef="#ctx0" brushRef="#br0" timeOffset="-206004.28">25894 10160 0,'0'35'31,"53"-35"-15,176 0 15,36-17 16,-248-1-47</inkml:trace>
  <inkml:trace contextRef="#ctx0" brushRef="#br0" timeOffset="-205750.12">26123 10442 0,'0'0'0,"-35"88"16,70-35 31,36-53-47,35-17 15,105-89 17,-140 53-32,35 0 15,-1 18-15</inkml:trace>
  <inkml:trace contextRef="#ctx0" brushRef="#br0" timeOffset="-205183.93">27570 9825 0,'35'0'47,"88"35"-16,-87-35-15,-1 0-16,0 0 16,-52 0 15</inkml:trace>
  <inkml:trace contextRef="#ctx0" brushRef="#br0" timeOffset="-204987.41">27481 9966 0,'-35'123'31,"70"-246"-31,-70 282 0,35-106 16,35 70 15,1-123-31,-19 35 16,1-35-16,35-53 31</inkml:trace>
  <inkml:trace contextRef="#ctx0" brushRef="#br0" timeOffset="-204810.3">27605 10107 0,'0'0'0,"35"0"0,0-35 16,18 35-16,-17 0 16,211-18 46,-212-17-62</inkml:trace>
  <inkml:trace contextRef="#ctx0" brushRef="#br0" timeOffset="-204654.64">28028 10001 0,'-35'265'78,"35"-230"-78,35-335 0,-70 635 16,35-317 15</inkml:trace>
  <inkml:trace contextRef="#ctx0" brushRef="#br0" timeOffset="-204406.01">28293 9878 0,'-18'53'32,"18"0"-17,0 0-15,-17 123 16,-36-17 31,53-106-16</inkml:trace>
  <inkml:trace contextRef="#ctx0" brushRef="#br0" timeOffset="-204078.8">28628 10037 0,'-18'0'0,"36"0"0,-159 158 47,141-17-16,106-141 16,-71-35-47,-35 0 0,35-18 16,-17-71-1,17 54-15,-35 17 16</inkml:trace>
  <inkml:trace contextRef="#ctx0" brushRef="#br0" timeOffset="-203896.21">28910 9878 0,'0'17'16,"0"19"-16,-18-1 15,-17 36-15,-53 299 47,88-335-47,0 1 16,0-1-1,18-53 17</inkml:trace>
  <inkml:trace contextRef="#ctx0" brushRef="#br0" timeOffset="-203639.01">29139 10037 0,'71'0'31,"35"0"1,-18 0 14,-70 0-46,-18 17 16</inkml:trace>
  <inkml:trace contextRef="#ctx0" brushRef="#br0" timeOffset="-203405.8">29139 10213 0,'0'0'0,"53"0"47,-17 0-47,-19 0 15,19 0-15,-19 0 16,89 0 15,-71 0-15,1-53-16</inkml:trace>
  <inkml:trace contextRef="#ctx0" brushRef="#br0" timeOffset="-203064.96">29228 10072 0,'0'0'0,"-36"53"16,1-36-16,17 19 16,18-19-16,-35-17 0,0 141 47,17-52-1,18-36-46,71-36 32,88-17 15</inkml:trace>
  <inkml:trace contextRef="#ctx0" brushRef="#br0" timeOffset="-202937.64">29404 10425 0,'35'0'16,"36"0"15,105-36 0,-140 36-31,-19-35 16,1 17-16</inkml:trace>
  <inkml:trace contextRef="#ctx0" brushRef="#br0" timeOffset="-202583.38">30162 9931 0,'-17'0'15,"-107"405"48,124-352-63,-105 212 62,69-265-46,36 35 0</inkml:trace>
  <inkml:trace contextRef="#ctx0" brushRef="#br0" timeOffset="-193897.44">16916 7444 0,'-36'0'47,"54"0"94,0 0-141,17 0 16,0 0-16,1-36 15,158-17 16,-159 53-31,388-141 79,-388 141-79,1 0 0,-19-17 15,19 17-15,122-36 31,-122 1-31,-19 35 16,19 0 0,105-35 46,-106 35-62,0 0 31,-35-18-15</inkml:trace>
  <inkml:trace contextRef="#ctx0" brushRef="#br0" timeOffset="-193572.09">18115 7003 0,'0'-18'47,"35"18"-31,18 0 0,-35 0-16,53 0 62,-71 18-31,0-1-31,-142 160 47,90-142-47,16 0 0</inkml:trace>
  <inkml:trace contextRef="#ctx0" brushRef="#br0" timeOffset="-192928.58">17057 7267 0,'-18'0'31,"-17"0"32,17 0-47,-35 53-1,-17 71 16,52-71 1,18-36-17,759-34 48</inkml:trace>
  <inkml:trace contextRef="#ctx0" brushRef="#br0" timeOffset="-192398.8">19121 6685 0,'-36'-17'16,"36"52"31,0 18-32,0 17 1,0 89 0,0-106-16,0-18 15,18 53 1,-18-70-1</inkml:trace>
  <inkml:trace contextRef="#ctx0" brushRef="#br0" timeOffset="-192096.07">19085 6773 0,'0'0'15,"0"-17"-15,283-19 79,-248 54-79,0 35 15,-35-18-15,18 18 0,-18-18 16,0 71-1,-53-88 1,18-18-16,17 53 16,-17-18-1,-1-35 17</inkml:trace>
  <inkml:trace contextRef="#ctx0" brushRef="#br0" timeOffset="-191683.27">19685 6897 0,'53'0'16,"-35"0"0,17 0-16,-18 0 15,72 0 1,-72 0-1,1 0-15,-18-18 16,0-17 15,0 0-31,-106 35 47,-53 194 16,177-159-48,176 0 48</inkml:trace>
  <inkml:trace contextRef="#ctx0" brushRef="#br0" timeOffset="-191151.23">20091 6703 0,'0'35'47,"0"0"-47,17 195 78,-17-195-78,0 0 15,0-52 32,36-19-31,-19-122 0,19 87-1,34 18 48,-35 88-48,-35 1-15,53-19 16,-17 71 0,-36-52-1,17 17 1,-17-18 15</inkml:trace>
  <inkml:trace contextRef="#ctx0" brushRef="#br0" timeOffset="-190732.42">20920 6597 0,'-36'18'31,"19"-1"-15,-89 160 31,106-142-47,35-17 15,1-18-15,16 0 16,72 70 0,-106-70-1,-1 71 1,-17-54 0,-53 19 15,18-36-31,-88 35 31,87-35-15,72-35-1</inkml:trace>
  <inkml:trace contextRef="#ctx0" brushRef="#br0" timeOffset="-190262.76">21184 6862 0,'53'0'16,"159"-53"31,-212 35-32,70-88 17,-281 106 46,52 282 0,265-193-62,123-107 30,-211 18-14</inkml:trace>
  <inkml:trace contextRef="#ctx0" brushRef="#br0" timeOffset="-189440.66">22296 6456 0,'0'-35'31,"-36"35"1,1 0-17,-71 123 17,89-52-17,-19-36-15,36 0 16,36 142 15,-19-160-31,195 71 47,-106-88-16</inkml:trace>
  <inkml:trace contextRef="#ctx0" brushRef="#br0" timeOffset="-189185.5">22578 6438 0,'0'-17'31,"0"193"16,53-35-15,-36-106-17,-17-52 1</inkml:trace>
  <inkml:trace contextRef="#ctx0" brushRef="#br0" timeOffset="-188874.41">22648 6438 0,'0'0'0,"18"-35"15,0 35 1,229-53 46,-230 71-62,-17 158 47,-35-52 0,0-89-31</inkml:trace>
  <inkml:trace contextRef="#ctx0" brushRef="#br0" timeOffset="-188721.86">22719 6756 0,'0'-18'46,"353"-158"17</inkml:trace>
  <inkml:trace contextRef="#ctx0" brushRef="#br0" timeOffset="-188449.98">23266 6244 0,'0'35'31,"0"54"0,0 140 1,0-194-32,-18 36 15,18-36 1,0-17 0</inkml:trace>
  <inkml:trace contextRef="#ctx0" brushRef="#br0" timeOffset="-188139.68">23019 6791 0,'53'0'47,"53"-18"-16,-71 18-31,0 0 16,-17 0-16,-1 0 16,-17 18 15,0 17-16,-88-17 17</inkml:trace>
  <inkml:trace contextRef="#ctx0" brushRef="#br0" timeOffset="-187958.25">23054 6897 0,'88'0'62,"-176"0"-62,353-35 63</inkml:trace>
  <inkml:trace contextRef="#ctx0" brushRef="#br0" timeOffset="-187736.8">23072 7020 0,'0'0'0,"0"36"0,0-1 16,123 18 46,-105-53-62,-1-18 0,19 18 16,-19-18-16,19-52 15</inkml:trace>
  <inkml:trace contextRef="#ctx0" brushRef="#br0" timeOffset="-187158.96">23460 6456 0,'0'0'0,"0"-18"31,53 18-15,105 0 15,-122 0-15,-19 0-16,1 0 16,17 0-1,-17 0 1,-18 35 31,-18-17-47,18 17 15,-159 89 17,124-89-17,18-17-15,17-1 16,35-17 31,0 36-32,-17-19 1,17-17-16,0 18 16,1-18 15</inkml:trace>
  <inkml:trace contextRef="#ctx0" brushRef="#br0" timeOffset="-186907.78">24007 6262 0,'0'17'31,"0"142"0,0-124-15,0-17-16,0 17 0,17 89 62,-34-124-46</inkml:trace>
  <inkml:trace contextRef="#ctx0" brushRef="#br0" timeOffset="-186660.03">23777 6791 0,'0'0'0,"0"159"63,0-124-47,35-35-1</inkml:trace>
  <inkml:trace contextRef="#ctx0" brushRef="#br0" timeOffset="-186372.47">24095 6773 0,'17'0'32,"1"89"-17,-18-1 16,0-53-31,-88 106 47,53-141-47,17 0 16,18-53 15,0 36-31,0-36 16,35 17-16,-17 19 15,35-36 1,-18 53 0,-35-18-16,0-17 15</inkml:trace>
  <inkml:trace contextRef="#ctx0" brushRef="#br0" timeOffset="-186002.83">24465 6368 0,'0'0'0,"88"0"31,-52 17-16,-36 19-15,35 16 16,-35 37-16,35 316 63,-52-387-48,-19 17-15,-17-17 0,0 17 16,-17 0-16,17-35 15</inkml:trace>
  <inkml:trace contextRef="#ctx0" brushRef="#br0" timeOffset="-183947.37">25823 3246 0,'0'52'78,"0"-16"-62,0 140-1,0 265 17,0-335-17,0 35-15,0-17 0,0-1 16,0 159 15,0-229-31,0 18 0,0-1 16,36 18-16,-36 71 47,0-141-47,0-36 62,-18-17-62</inkml:trace>
  <inkml:trace contextRef="#ctx0" brushRef="#br0" timeOffset="-182169.43">25929 3387 0,'-17'-18'16,"34"18"47,301 0-17,-195 18-46,18-18 16,53 0-16,194 35 31,-299-35-31,-37 0 16,1 0-16,0 0 16,106 18 15,-88-18-16,-19 35-15,1-35 0,124 0 79,-124 0-64,17 17 32,-52 19 0,-18-1-47,35 0 16,-35-17-1,0 317 32,0-247-47,0 18 16,0 0-16,0 17 15,0 1-15,-53 458 47,18-494-31,35-35-16,0-18 15,0 36 17,-18-71 46,1 0-63,-19 0 1,-122-18 31,122 18-31,-17 0-16,1-17 0,16 17 15,1 0-15,-300-53 63,282 53-63,-18-36 15,-123 1 1,-17-18 15,70 53 0,123 0-31,0 0 16,-17 0-16,0 0 16,-36 0-1,36 0 1,17 0-16,1 0 16,-1 0-16,-70 0 31,70 0-31,-35 0 47,18 0-47,17 0 15,1 0 1,-19 0 0,36 36 15,18-36-16</inkml:trace>
  <inkml:trace contextRef="#ctx0" brushRef="#br0" timeOffset="-181485.47">26547 3986 0,'0'36'47,"17"-36"-31,-17 35 77,35-35-77</inkml:trace>
  <inkml:trace contextRef="#ctx0" brushRef="#br0" timeOffset="-180968.49">27252 4745 0,'0'0'0,"-18"0"125</inkml:trace>
  <inkml:trace contextRef="#ctx0" brushRef="#br0" timeOffset="-178185.85">25964 5962 0,'0'-18'0,"0"-17"47,0 53-16,0 17-15,0 18-1,0 0-15,0 17 0,0-17 16,0 18-16,-35 387 47,0-175-16,35-230-31,0-1 16,-35 1-16,35 0 0,0 53 31,0-88-16,0-1 32,0 19-31,17-36 0,19 0 46,16 0-46,-34 0-16,17 0 15,142 0 17,105 0-17,776 0 63,-917 0-78,-17 35 16,-36-35-16,53 18 16,-106-18-1,1 0-15,-1 0 0,-17 0 16,17 35-16,36-35 31,17-18 16,-71 1 0</inkml:trace>
  <inkml:trace contextRef="#ctx0" brushRef="#br0" timeOffset="-177127.43">25982 5874 0,'-18'-18'16,"-17"18"15,53-35 0,264 35 1,-159 17-32,477 19 31,-494-36-15,18 0-16,-19 0 15,-16 35-15,157-35 31,-157 35-31,-19-35 0,1 0 16,176 36 31,-230-36-47,1 0 16,0 0-16,17 0 15,-17 17 1,-1-17-1,19 18 17,-36 35-17,0-36 1,0 72 15,0-36-31,-53 599 63,53-581-48,0-1-15,-18 248 63,-88-406-16</inkml:trace>
  <inkml:trace contextRef="#ctx0" brushRef="#br0" timeOffset="-176823.9">26635 6579 0,'0'36'47</inkml:trace>
  <inkml:trace contextRef="#ctx0" brushRef="#br0" timeOffset="-176670.13">26617 6597 0,'-18'0'16,"1"18"-1,-18 17-15,17 0 16,0-35-16</inkml:trace>
  <inkml:trace contextRef="#ctx0" brushRef="#br0" timeOffset="-176539.84">26458 6879 0,'0'0'16,"0"18"0,141-1 30</inkml:trace>
  <inkml:trace contextRef="#ctx0" brushRef="#br0" timeOffset="-176432.47">26705 6914 0,'0'0'16,"0"-17"31,36-18-47,-36-1 0</inkml:trace>
  <inkml:trace contextRef="#ctx0" brushRef="#br0" timeOffset="-176296.94">26846 6403 0,'-35'0'31,"35"18"-31,-35-18 0,0 0 15</inkml:trace>
  <inkml:trace contextRef="#ctx0" brushRef="#br0" timeOffset="-176102.34">26564 6227 0,'0'0'31,"53"70"1</inkml:trace>
  <inkml:trace contextRef="#ctx0" brushRef="#br0" timeOffset="-175959.88">27217 6156 0,'0'0'15,"35"35"32</inkml:trace>
  <inkml:trace contextRef="#ctx0" brushRef="#br0" timeOffset="-175830.77">27481 6350 0,'0'0'0,"0"18"16,0 17 0,0 0-1,0 18-15,-17-53 16</inkml:trace>
  <inkml:trace contextRef="#ctx0" brushRef="#br0" timeOffset="-175719.24">27358 6720 0,'-18'0'31,"-35"0"1</inkml:trace>
  <inkml:trace contextRef="#ctx0" brushRef="#br0" timeOffset="-175569.3">27217 6703 0,'17'35'47,"19"-35"-32</inkml:trace>
  <inkml:trace contextRef="#ctx0" brushRef="#br0" timeOffset="-175435.65">27040 6703 0,'0'0'0,"-52"0"15,34 0 1</inkml:trace>
  <inkml:trace contextRef="#ctx0" brushRef="#br0" timeOffset="-175299.31">27111 6914 0,'18'36'16,"-36"-72"-16,53 107 0,1-71 15</inkml:trace>
  <inkml:trace contextRef="#ctx0" brushRef="#br0" timeOffset="-175157.56">27499 7126 0,'0'-35'47</inkml:trace>
  <inkml:trace contextRef="#ctx0" brushRef="#br0" timeOffset="-175010.24">27675 7003 0,'-53'-18'46,"53"0"-30,106-105 0</inkml:trace>
  <inkml:trace contextRef="#ctx0" brushRef="#br0" timeOffset="-174855.66">27834 6615 0,'-70'0'16,"158"-18"0,-106 36-16,-35-36 31</inkml:trace>
  <inkml:trace contextRef="#ctx0" brushRef="#br0" timeOffset="-174703.94">27887 6368 0,'-18'0'31,"1"0"-15,17-36 0</inkml:trace>
  <inkml:trace contextRef="#ctx0" brushRef="#br0" timeOffset="-174555.26">27922 6174 0,'0'0'0,"-88"0"31,53 17-15</inkml:trace>
  <inkml:trace contextRef="#ctx0" brushRef="#br0" timeOffset="-174368.04">27675 6156 0,'-17'0'16,"34"0"-16,-52 18 31</inkml:trace>
  <inkml:trace contextRef="#ctx0" brushRef="#br0" timeOffset="-174221.13">27428 6191 0,'0'0'0,"-35"0"47</inkml:trace>
  <inkml:trace contextRef="#ctx0" brushRef="#br0" timeOffset="-174003.09">26300 6368 0,'0'0'0,"-89"53"31,125-53-16</inkml:trace>
  <inkml:trace contextRef="#ctx0" brushRef="#br0" timeOffset="-173836.78">26264 6650 0,'0'0'0,"0"35"16,-17-17 15,-36-18 16</inkml:trace>
  <inkml:trace contextRef="#ctx0" brushRef="#br0" timeOffset="-173103.85">26864 5274 0,'0'-18'15,"0"36"32,0 17-31,-35 124 15,17-106-31,18 247 62,0-283-30,-18-17-1</inkml:trace>
  <inkml:trace contextRef="#ctx0" brushRef="#br0" timeOffset="-172779.55">26917 5309 0,'0'0'0,"-18"0"47,-35 0-31,-52 89 31,69-72-47,19-17 15</inkml:trace>
  <inkml:trace contextRef="#ctx0" brushRef="#br0" timeOffset="-172556.16">26864 5292 0,'-53'17'16,"106"-34"-1,-18 34 1,-35 36-16,36-35 16,17 35-1,-53-18 1,52-35-16,-34 0 16,-18 18 15</inkml:trace>
  <inkml:trace contextRef="#ctx0" brushRef="#br0" timeOffset="-172148.88">26741 5627 0,'0'17'15,"52"72"16,-52-72-31,18 19 0,0-1 16,17-35 15,-35 17-15,35-52 31,1 0-47,-19-18 15,36 0 1,-18 0 0</inkml:trace>
  <inkml:trace contextRef="#ctx0" brushRef="#br0" timeOffset="-162160.98">14834 11412 0,'0'18'94,"0"141"-78,-17-89 15,17-52-31,0 17 0,0-17 15,-18-18-15,18 18 16,88 52 47,-35-70-63,-35 0 15,35 0 1,0 0-1,-36-53-15,-17 18 16</inkml:trace>
  <inkml:trace contextRef="#ctx0" brushRef="#br0" timeOffset="-161906.18">15275 11342 0,'0'17'31,"-70"266"16,34-248-47,36 0 16,0-17-16,-17 17 15,-18 0 1,17-35-1,-35 18 1</inkml:trace>
  <inkml:trace contextRef="#ctx0" brushRef="#br0" timeOffset="-161626.78">14887 11677 0,'35'-35'31,"-70"70"-31,106-70 16,387-18 47,-369-18-32,-72 71-31</inkml:trace>
  <inkml:trace contextRef="#ctx0" brushRef="#br0" timeOffset="-161482.91">15575 11465 0,'0'18'47,"0"-36"-47,0 71 15,0-18-15,0-17 16,0 0-16,0 52 31,-106 36 16</inkml:trace>
  <inkml:trace contextRef="#ctx0" brushRef="#br0" timeOffset="-161292.39">15187 11906 0,'0'0'0,"-35"88"16,35 18 15,35 53 31</inkml:trace>
  <inkml:trace contextRef="#ctx0" brushRef="#br0" timeOffset="-161002.97">15222 12030 0,'0'-18'16,"194"18"31,-158 0-47,-1 0 0,-35 176 78,-35-123-78,-1-53 15,19 36-15,-36-1 32,18-35-17</inkml:trace>
  <inkml:trace contextRef="#ctx0" brushRef="#br0" timeOffset="-160686.52">15787 11677 0,'0'0'0,"53"-18"63,-36 54-63,-17-19 15,-53 177 17,18-158 30</inkml:trace>
  <inkml:trace contextRef="#ctx0" brushRef="#br0" timeOffset="-160522.6">15928 11765 0,'141'-53'63,"-282"106"-63,317-106 0,-176 71 15,-17-18-15</inkml:trace>
  <inkml:trace contextRef="#ctx0" brushRef="#br0" timeOffset="-160325.6">15558 12188 0,'88'0'62,"-176"0"-62,476-105 32,-283 52-17,-52 53-15,-17-18 16,16 18 15,-52-35-31</inkml:trace>
  <inkml:trace contextRef="#ctx0" brushRef="#br0" timeOffset="-160115.41">15998 12100 0,'0'0'0,"-35"53"16,18 159 30,-19-195-46,36 1 16,0 17-16</inkml:trace>
  <inkml:trace contextRef="#ctx0" brushRef="#br0" timeOffset="-159755.89">16492 12100 0,'36'-35'16,"-19"35"-1,195-18 32,-159 18-31,0 0-16,0 0 0,0 0 16,70 0 15,-88 0-31,-17 0 15</inkml:trace>
  <inkml:trace contextRef="#ctx0" brushRef="#br0" timeOffset="-159417.6">17004 11889 0,'0'0'0,"18"0"31,140 123 16,-105 18 0,-106-53-16,0-52-31,-123 17 16</inkml:trace>
  <inkml:trace contextRef="#ctx0" brushRef="#br0" timeOffset="-158503.91">18292 11818 0,'0'0'0,"-18"-18"32,18-17-17,-35 35-15,-283 353 63,318-300-63,124 106 31,123-177 0,-195-405 47,-52 405-62</inkml:trace>
  <inkml:trace contextRef="#ctx0" brushRef="#br0" timeOffset="-158239.27">18609 11677 0,'0'0'0,"0"18"16,0 17 0,0 18-16,0 17 15,35 160 1,-35-160 0,0 18-16,0-35 15,0 141 32,0-176-47,36-53 47</inkml:trace>
  <inkml:trace contextRef="#ctx0" brushRef="#br0" timeOffset="-157754.54">18856 11889 0,'0'0'0,"35"-18"16,1 18 0,175-53 30,-211 229 17,-35-123-63,0-17 16,-18-1-16,35 0 15,0-17 1,36-36 15,88-123 0,-71 159 16,-17-1-47,-18 1 0,35 17 16,-17 1-1,-1-19 32</inkml:trace>
  <inkml:trace contextRef="#ctx0" brushRef="#br0" timeOffset="-157448.93">19473 11695 0,'0'35'32,"0"53"-17,0 177 32,0-230-47,0-17 16,0-1-16,0 18 15,-70 36 17</inkml:trace>
  <inkml:trace contextRef="#ctx0" brushRef="#br0" timeOffset="-157183.83">19156 12277 0,'0'0'0,"-18"88"31,18-53-31,0-17 16,0-1-16,18 54 31,176-53 16,-141-18-47,-36 0 16,1-36-16,17 1 15,18-53 1</inkml:trace>
  <inkml:trace contextRef="#ctx0" brushRef="#br0" timeOffset="-156888.4">19826 11783 0,'0'17'31,"35"142"1,-70 106-1,35-248-16,-35-17-15,35 18 0</inkml:trace>
  <inkml:trace contextRef="#ctx0" brushRef="#br0" timeOffset="-156676.99">19914 12012 0,'194'-18'62,"-158"18"-46,17 0-16,-1 0 0,-16 0 31,-36 53-15,-53-17-1</inkml:trace>
  <inkml:trace contextRef="#ctx0" brushRef="#br0" timeOffset="-156356.89">19650 12524 0,'88'0'62,"353"-142"-15,-388 142-47,70-17 31,-123-1-31,18 18 16,-18-35 0,-18 35-1</inkml:trace>
  <inkml:trace contextRef="#ctx0" brushRef="#br0" timeOffset="-156142.96">20214 12330 0,'-88'317'63,"247"-670"-63,-336 741 16,283-740-16,-212 722 0,71-299 62</inkml:trace>
  <inkml:trace contextRef="#ctx0" brushRef="#br0" timeOffset="-150297.42">21661 11942 0,'0'-18'15,"0"-17"17,-18 35 14,-17 0-14,17 17-32,-17-17 15,-124 318 32,124-160-31,141 37 62,-89-160-78,18-35 31,-35 17-15,18-17-16</inkml:trace>
  <inkml:trace contextRef="#ctx0" brushRef="#br0" timeOffset="-149713.39">22366 11959 0,'0'53'47,"0"18"-47,-35 17 15,35-18-15,-35 19 16,35-19-16,-18 89 47,18-124-16</inkml:trace>
  <inkml:trace contextRef="#ctx0" brushRef="#br0" timeOffset="-149336.97">22825 12206 0,'0'0'0,"-18"0"31,-52 88 0,70-35-31,0 0 16,0 0-16,17 0 31,18-53-31,18 0 16,0-35-1,-17-159 17,-36 158-17,0-17-15,0 36 16,0-1 0</inkml:trace>
  <inkml:trace contextRef="#ctx0" brushRef="#br0" timeOffset="-149097.6">23319 12047 0,'0'0'0,"17"18"31,-17 17-31,0 18 16,-17 318 15,17-336-15,0 0-16,-18 0 0,18 1 15,-18-19 1,-17-17 0</inkml:trace>
  <inkml:trace contextRef="#ctx0" brushRef="#br0" timeOffset="-148490.95">24306 12136 0,'36'0'31,"-1"35"1,-17-18-32,17-17 0,-35 18 15</inkml:trace>
  <inkml:trace contextRef="#ctx0" brushRef="#br0" timeOffset="-148070.93">24130 12294 0,'0'18'31,"318"-18"16,-213 0-16,-175 0 1,-36 35-17,35 18-15,1 194 47,105-247-47,18 35 16,0-35-16,88-141 62,-141 106-46,-18-18-16,18 18 16,0 17-16</inkml:trace>
  <inkml:trace contextRef="#ctx0" brushRef="#br0" timeOffset="-147823.52">24853 12171 0,'-17'106'16,"-1"35"15,18-106-15,0 0-16,0 1 15,0-72 17</inkml:trace>
  <inkml:trace contextRef="#ctx0" brushRef="#br0" timeOffset="-147626.2">24818 12400 0,'159'-53'62,"-142"53"-46,54 0 0,-318 53-16,494-88 15,-265 35-15</inkml:trace>
  <inkml:trace contextRef="#ctx0" brushRef="#br0" timeOffset="-147382.31">24606 12629 0,'-17'89'16,"34"-178"-16,-70 195 0,53-88 15,0 17-15,0-17 16,159 52 47,-141-70-63,70-17 15,71-71 16</inkml:trace>
  <inkml:trace contextRef="#ctx0" brushRef="#br0" timeOffset="-146699.83">25418 12294 0,'35'0'47,"0"0"-47,0 0 16,1 0-16,123 36 47,-124-19-47,-53 142 31,-52-36 16,34-105-16</inkml:trace>
  <inkml:trace contextRef="#ctx0" brushRef="#br0" timeOffset="-146160.02">25982 12330 0,'0'35'32,"0"0"-17,-18 18-15,18 0 0,0 0 16,-88 123 15,71-193 16,17-1-47,0 0 16,53-17-16,-18 17 15,247-193 32,-247 175-31,-17 19-16,17-36 15,-17 18-15,17-1 63,-35 142-48,0-18-15,-35 18 16,35-18-16,-71 124 31,71-159-31,0-18 16,-17-17-16,17 0 16</inkml:trace>
  <inkml:trace contextRef="#ctx0" brushRef="#br0" timeOffset="-145393.4">26846 12100 0,'36'0'15,"-19"18"-15,89 123 47,-71-70-47,36 246 31,-106-17 16,-1-265-47,-158 36 31</inkml:trace>
  <inkml:trace contextRef="#ctx0" brushRef="#br0" timeOffset="-137126">5521 10901 0,'18'0'78,"35"0"-62,17 17 0,-35-17-1,-17 0-15,17 0 16,89 0 31,-160 0-16,1 0-31</inkml:trace>
  <inkml:trace contextRef="#ctx0" brushRef="#br0" timeOffset="-136554.86">5592 10918 0,'-18'0'16,"36"0"-16,-142 124 62,124-89-62,-18 89 79,36-124-48,35 0-16,-18 0-15,-17 0 0,17 0 16,-17 0-16,35 0 31,-36 0-31,124 0 47,-123 0-31,0 0-16,17 0 78,-70 0-62</inkml:trace>
  <inkml:trace contextRef="#ctx0" brushRef="#br0" timeOffset="-136234.39">5239 11430 0,'0'0'0,"53"0"31,0 0-15,17-18-1,18 18-15,1 0 0,-1 0 16,0 0-16,194-17 78,-300 17-31,-34 0-47</inkml:trace>
  <inkml:trace contextRef="#ctx0" brushRef="#br0" timeOffset="-135868.95">5697 11536 0,'0'0'0,"-17"53"15,17-18 1,0-17 0,211 35 30,-158-53-46,-17-36 0,-19 1 16,-17 0 0,0 17-1,0 0-15,-106-52 47,53 52-31,36 18-16,17-35 31</inkml:trace>
  <inkml:trace contextRef="#ctx0" brushRef="#br0" timeOffset="-135245.55">6368 10918 0,'35'0'31,"124"0"1,-53 18-1,-71 0-15,-35-1-1,17-17-15,-17 71 31,0-18-31,0-36 16,-52 19-16,-107 52 47,123-53-47,1-35 16,-18 18-16,18-18 0,0 0 15,-1 0 48,54 0-48,300 0 17,-89 0 14,-176 0-14,-88 0-17</inkml:trace>
  <inkml:trace contextRef="#ctx0" brushRef="#br0" timeOffset="-135005.45">6526 11430 0,'-35'35'0,"70"-70"0,-70 106 16,35-36-1,0 0-15,0 71 16,0-71 0,0 1-16,0-1 15,0 0 32</inkml:trace>
  <inkml:trace contextRef="#ctx0" brushRef="#br0" timeOffset="-134599.48">6738 11536 0,'18'0'16,"35"17"0,-36 107 31,-17-106-47,0-1 0,0 19 15,0-19-15,-53 54 31,18-36-31,17-17 16,-17-18-16,-35 17 31,-19-87 16,89 52-47,0 0 16,18-17-16,17 18 15,195-89 32,-213 106-31,1 0-16,17-18 16</inkml:trace>
  <inkml:trace contextRef="#ctx0" brushRef="#br0" timeOffset="-133418.7">5997 12665 0,'0'17'125,"0"19"-110,0-1-15,-35 0 16,35 0-16,-88 283 31,88-283-15,0 36 46,17-124-46,-17 0-16,36-18 16</inkml:trace>
  <inkml:trace contextRef="#ctx0" brushRef="#br0" timeOffset="-133152.81">6015 12665 0,'53'-36'47,"0"36"-47,-18 36 15,36 70 16,-36-71-31,-35 18 16,35 158 15,-70-17 16,35-176-47,-18-18 16,-17 0-16,0 0 15,17 0 1</inkml:trace>
  <inkml:trace contextRef="#ctx0" brushRef="#br0" timeOffset="-132954.64">5980 13088 0,'0'0'0,"0"-53"47,158 53-16,-140 0-31,35 0 0,0 0 16,0 0-16,-18-35 16</inkml:trace>
  <inkml:trace contextRef="#ctx0" brushRef="#br0" timeOffset="-132239.46">5980 14005 0,'0'18'16,"-18"141"31,18-106-32,-53 388 48,53-459-32,0-70-15</inkml:trace>
  <inkml:trace contextRef="#ctx0" brushRef="#br0" timeOffset="-131733.66">6015 14023 0,'0'0'0,"70"-35"31,-34-1-31,17 36 16,0 0-16,17 0 16,-52 18-1,17 17 1,-335 195 46,265-230-46,194 0 46,-124 0-62,-17 0 16,-1 53-16,-17-36 16,35 54-1,-35-36-15,-17 0 16,17-17-16,-53 17 16,35-17-16,-88 52 46,71-52-14,35 0-32</inkml:trace>
  <inkml:trace contextRef="#ctx0" brushRef="#br0" timeOffset="-130893.17">6121 15434 0,'35'-18'16,"-35"1"15,0-36 0,-71-18 32,54 71-63,-19 0 15,1 0 1,0 18 0,0 17-1,-18 0 1,53 1 0,-36-19-16,36 1 15,-17 35 1,17 53 15,0-89-15,0 1-1,0 17 1,0 1 0,17-36-16,-17 35 15,36-35-15,-1 18 47,0-1-47,71-17 31,88-141 16,-141 106 0</inkml:trace>
  <inkml:trace contextRef="#ctx0" brushRef="#br0" timeOffset="-129760.14">7920 13335 0,'35'0'47,"89"0"-32,-71 0 1,88 0 0,-36 0 15,-105 35-15,0-17 30,-52 0-46,-19-18 16</inkml:trace>
  <inkml:trace contextRef="#ctx0" brushRef="#br0" timeOffset="-129486.64">7814 13794 0,'0'0'0,"53"0"31,0 0-31,70 0 31,177-36 16,-265 36-31,-35-17-1,0-19 32</inkml:trace>
  <inkml:trace contextRef="#ctx0" brushRef="#br0" timeOffset="-128900.99">8378 13194 0,'18'0'15,"17"0"1,-17 0 0,141 123 31,-142-105-32,19-18-15,-36 35 16,35-35-1,-35 18 48,0 0-32,0 34-15,0-16-16,0-1 0,-18 0 15,18 18-15,-70 159 32,70-124-32,-88 71 31,35-89-15,53-87 46,0-36-62,35-18 0</inkml:trace>
  <inkml:trace contextRef="#ctx0" brushRef="#br0" timeOffset="-127804.89">9084 10107 0,'0'-18'15,"-18"18"1,-35 71 15,53-53-31,0-1 16,0 36 0,106-35 15,35-89 0,-141 54-15,18-1-16,-18-17 0,0 17 15,0-35 17,-53 53-32,18 18 15,-71 52 1</inkml:trace>
  <inkml:trace contextRef="#ctx0" brushRef="#br0" timeOffset="-127618.16">8819 10301 0,'18'106'62,"17"-106"-62,-35-124 0,388 230 78,-829-194-78</inkml:trace>
  <inkml:trace contextRef="#ctx0" brushRef="#br0" timeOffset="-127437.8">9243 10407 0,'-18'106'16,"36"-212"-16,-36 247 0,-17-106 15,35 1-15,0 17 16,-18 17 31</inkml:trace>
  <inkml:trace contextRef="#ctx0" brushRef="#br0" timeOffset="-127295.52">9278 10601 0,'124'-53'47,"-354"159"-47,565-265 31,-564 265-31</inkml:trace>
  <inkml:trace contextRef="#ctx0" brushRef="#br0" timeOffset="-127034.39">9596 10248 0,'0'18'15,"-18"-1"1,18 72 0,0-54-1,-18 0-15,18 18 16,0-35-16,0 88 47,-35-89-32</inkml:trace>
  <inkml:trace contextRef="#ctx0" brushRef="#br0" timeOffset="-126747.92">9437 10707 0,'-18'53'31,"18"0"-15,0-18-1,0-17 1,159-36 31,-141 18-47,17-53 15,-18 35 1,-17-17 0,36 0-1,-36 0-15</inkml:trace>
  <inkml:trace contextRef="#ctx0" brushRef="#br0" timeOffset="-126522.39">9772 10372 0,'53'0'47,"-106"0"-47,88 0 31,-52 0-31</inkml:trace>
  <inkml:trace contextRef="#ctx0" brushRef="#br0" timeOffset="-126237.05">9701 10442 0,'141'-17'47,"-282"34"-47,300-34 0,-124 17 16,-35-18-1,-35 18 1,-35 18 0,17 17-16,17 0 15,1 89 1,176-71 46,-123-53-62,17-53 0,-35 17 16,18 19-16,-18-54 31,0 54-31,0-19 16</inkml:trace>
  <inkml:trace contextRef="#ctx0" brushRef="#br0" timeOffset="-125905.12">10054 10266 0,'0'0'0,"35"0"16,-35 17-16,0 36 31,0-35-31,0 0 0,0 17 16,-17 36 31,193-124 15,-141 53-62,-35-36 16,18 1-1,-36 17 1</inkml:trace>
  <inkml:trace contextRef="#ctx0" brushRef="#br0" timeOffset="-125684.02">10125 10478 0,'-18'17'15,"36"-34"-15,-36 69 0,18-34 16,-35 17-16,17 89 31,-35-18 16</inkml:trace>
  <inkml:trace contextRef="#ctx0" brushRef="#br0" timeOffset="-125496.03">10089 10707 0,'0'17'16,"18"-17"-16,35 36 31,18-1 0,-54-35-15</inkml:trace>
  <inkml:trace contextRef="#ctx0" brushRef="#br0" timeOffset="-124056.3">10601 11042 0,'0'18'31,"-18"-1"-15,-17-17-16,17 53 16,-17-53-16,18 35 15,-72-17 16,36 17-31,-299-17 79,316-18-79,-17 0 15,18 0-15,-282-35 63,281 35-63,1-18 15,-18-17 1,-53-18 15,106 18-31,-35-1 16,35 19-16,-53-19 15,18 1 1,-89-106 31,89 106-31,0 17-16,35-17 15,-18 17-15,-17-52 31,17 34-31,18 19 0,-53-1 16,53-17-16,-17 0 31,-1-1-31,-17-70 47,35 53-31,0 18-16,0 18 0,17-72 31,1 54-15,-18 17-16,18 1 15,-18-18-15,53-1 16,-18 36 0,-17-53-16,17 53 0,-18-35 15,178-36 32,-160 54-47,0 17 0,0-35 16,-17 35-16,105-18 31,-70 18-31,0 0 16,0 0-16,0 0 15,194 53 16,-194-53-15,18 35 0,87 53-1,-122-35 1,-1-35-16,0 17 16,18-17-16,88 123 46,-17-18-14,17 177 46,-141-247-78,0 0 0,0 0 15,-177 300 48,124-300-47,18-36-16,18 36 15,-1-53-15</inkml:trace>
  <inkml:trace contextRef="#ctx0" brushRef="#br0" timeOffset="-123236.5">9860 10213 0,'0'18'47,"0"17"-47,0-18 16,0 36-1,0-35 17,-35 35-17</inkml:trace>
  <inkml:trace contextRef="#ctx0" brushRef="#br0" timeOffset="-123018.02">9648 10389 0,'0'0'16,"18"0"-1,229 0 48,-212 0-63</inkml:trace>
  <inkml:trace contextRef="#ctx0" brushRef="#br0" timeOffset="-118529.35">10089 11659 0,'18'0'15,"17"0"1,-17 0-16,0 0 15,176-35 32,-141 17-15,-124 18 14</inkml:trace>
  <inkml:trace contextRef="#ctx0" brushRef="#br0" timeOffset="-118135.17">10125 11659 0,'0'36'16,"-36"69"15,36-69-15,0-1 0,0-17 15,0 17-31,18-35 31,88-18 0,123-52 32,-193 34-63,-72 36 47,19 18-47</inkml:trace>
  <inkml:trace contextRef="#ctx0" brushRef="#br0" timeOffset="-117849.92">9948 12047 0,'0'0'0,"0"18"16,18-18-1,17 0 1,177 0 15,-159 0-31,0 0 16,53 0-1,-53-35-15,-36 35 16,-17 0 31,-35 0-47</inkml:trace>
  <inkml:trace contextRef="#ctx0" brushRef="#br0" timeOffset="-117589.08">10266 12171 0,'0'0'16,"-35"53"-1,17-18-15,18-17 16,176-36 62,-176-17-78,0 17 0,-70-158 63</inkml:trace>
  <inkml:trace contextRef="#ctx0" brushRef="#br0" timeOffset="-117203.66">10707 11730 0,'35'53'32,"-17"53"-1,-36-89-16,-17-17-15,0 36 16,-177 16 31,230-52-16,-1 0-15,177-52 15,-123 52-31,-1-36 16,-17 36-16,-18-17 15,1 17 32</inkml:trace>
  <inkml:trace contextRef="#ctx0" brushRef="#br0" timeOffset="-116987.45">10689 12012 0,'-35'124'16,"70"-248"-16,-88 459 47,53-300-47,0-17 15,0 17-15,0-17 16,0-53 15</inkml:trace>
  <inkml:trace contextRef="#ctx0" brushRef="#br0" timeOffset="-116673.2">10866 12171 0,'0'17'0,"0"-34"0,0 52 16,0-17-16,0 17 16,0-17-16,-71 87 47,-105-105-16,123 0 0,264-141 16,54 0-16</inkml:trace>
  <inkml:trace contextRef="#ctx0" brushRef="#br0" timeOffset="-116256.1">11342 11677 0,'0'0'0,"0"18"47,-35 52-31,-1-35-16,1 36 15,17-18-15,-17 0 16,-124 352 46,159-369-30,36-54-1,-19-17-16,-17 17-15,0-17 0</inkml:trace>
  <inkml:trace contextRef="#ctx0" brushRef="#br0" timeOffset="-115910.25">11271 11853 0,'18'18'47,"17"0"-32,-35 17-15,18 18 0,-18 0 16,35 105 15,-35-105-31,0-17 0,0 17 16,0-18-16,-18 53 47,-34-106-16,-1-35-15</inkml:trace>
  <inkml:trace contextRef="#ctx0" brushRef="#br0" timeOffset="-115749.8">11095 12241 0,'106'-17'47,"0"17"-16,-318 17-31,459-70 16</inkml:trace>
  <inkml:trace contextRef="#ctx0" brushRef="#br0" timeOffset="-114894.35">12065 11712 0,'18'0'78,"87"0"-46,-69 0-32,52 0 31,-70 0-31,-36 0 47</inkml:trace>
  <inkml:trace contextRef="#ctx0" brushRef="#br0" timeOffset="-114520.92">12118 11748 0,'-35'17'32,"70"-34"-32,-88 69 0,53-34 15,-18 17-15,-17 36 32,35-36-17,71 0 1,87-35 46,-105-17-62,-17 17 16,-19-18-16,18 18 0,-17 0 16,0-35 15,-36 35 16</inkml:trace>
  <inkml:trace contextRef="#ctx0" brushRef="#br0" timeOffset="-114257.89">11977 12118 0,'0'0'0,"-18"18"47,71-18-32,53 0-15,141-18 63,-194 0-63,-18 18 0,0 0 15</inkml:trace>
  <inkml:trace contextRef="#ctx0" brushRef="#br0" timeOffset="-113951.05">12259 12259 0,'0'0'0,"-53"106"31,53-89-31,0 19 16,53-19-1,35-34 32,-53-19-31,-35 19-16,0-1 15,0-17 17,-35 0-32,35 17 0,-35 18 15,35-35-15,-18-1 32,18 1-17</inkml:trace>
  <inkml:trace contextRef="#ctx0" brushRef="#br0" timeOffset="-113455.14">12541 11765 0,'106'0'31,"-71"124"32,-88-124-63,1 53 15,-1-53-15,0 35 16,0-18-1,70-17 32,54 0-31,-18 0-16,141-35 47,-159 35-47,-35-17 15,35-1 17,-52 18-17,-54 0 1</inkml:trace>
  <inkml:trace contextRef="#ctx0" brushRef="#br0" timeOffset="-113269.37">12612 11977 0,'-35'53'15,"70"-106"-15,-88 212 16,53-124 0,0 0-16,-35 18 15,35 18 32,17-71-47</inkml:trace>
  <inkml:trace contextRef="#ctx0" brushRef="#br0" timeOffset="-113012.55">12806 12188 0,'0'71'16,"-18"0"0,36-213-16,-36 319 15,-17-124-15,35-36 16,-106 36 15,71-53-15,35-17 15,0-36-15,0 35-16,17 18 0,19-35 15,175-159 48</inkml:trace>
  <inkml:trace contextRef="#ctx0" brushRef="#br0" timeOffset="-112619.95">13000 11836 0,'0'17'47,"0"72"-31,0 175 31,0-105-32,0-71 17,-35-88-17,35-18 32,17-17-31</inkml:trace>
  <inkml:trace contextRef="#ctx0" brushRef="#br0" timeOffset="-112234.84">13053 11924 0,'0'0'0,"35"0"15,159 88 64,-212-35-64,-17-35-15,-18 52 78,89-70-78,-19 35 16,-17-17-16,0 35 31,0-18-31,0 18 0,-35-35 16,0 17-16,-89 0 47,18-17-32</inkml:trace>
  <inkml:trace contextRef="#ctx0" brushRef="#br0" timeOffset="-111297.59">13829 12065 0,'-35'0'32,"52"0"30,36 0-62,88-18 31,-105-17-15,-54 17 46</inkml:trace>
  <inkml:trace contextRef="#ctx0" brushRef="#br0" timeOffset="-111008.81">13864 12030 0,'0'0'0,"-53"53"31,18 0-16,35-1-15,0-34 16,0 17 0,35 1-1,1-36-15,-1 0 16,0 0-16,212-71 62,-229 53-46,-54 18 15</inkml:trace>
  <inkml:trace contextRef="#ctx0" brushRef="#br0" timeOffset="-110769.65">13741 12435 0,'0'0'0,"35"0"31,124-35-15,105 17 31,-264-17-32</inkml:trace>
  <inkml:trace contextRef="#ctx0" brushRef="#br0" timeOffset="-110518.99">13970 12524 0,'-18'176'47,"36"-352"-47,17 352 0,1-176 0,-1 0 15,18-35 17,-53 17-32,0-17 0,0 17 15,0 1-15,-18-142 47</inkml:trace>
  <inkml:trace contextRef="#ctx0" brushRef="#br0" timeOffset="-110125.49">14305 12118 0,'53'0'31,"-18"35"-15,-35 0-1,0 1-15,-35-1 16,-18 0 0,-159 36 15,230-71 16,17 0-32,18-18-15,-17 18 0,122-17 32,-105 17-32,-35 0 15,-18-36-15,35 36 16,-158 0 15</inkml:trace>
  <inkml:trace contextRef="#ctx0" brushRef="#br0" timeOffset="-109959.87">14129 12435 0,'-18'124'16,"18"-54"-1,0 72 17,88-125 15</inkml:trace>
  <inkml:trace contextRef="#ctx0" brushRef="#br0" timeOffset="-109660.12">14429 12488 0,'-177'159'15,"354"-318"-15,-142 212 0,-35-17 0,0-1 16,-18 71 15,-17-53-31,17-36 0,-35 18 16,18-35-16,0 18 47,35-88-16,18 52-31,17-17 16,-18 35-16,19-36 15,34 1 1,-34 35-1,-36-18-15,35 18 0</inkml:trace>
  <inkml:trace contextRef="#ctx0" brushRef="#br0" timeOffset="-109073.24">15046 12330 0,'0'-18'32,"0"0"15,0-17-47,-18 35 15,-17 0 1,0 0-1,-1 0-15,19 18 0,-1-1 16,-105 142 31,123-71-16,0-70-31,0 17 16,17-35-1,54 18 1,-36-18 0,18 0-16,0 0 0,-18 0 15,54-35 17,-89 17-17</inkml:trace>
  <inkml:trace contextRef="#ctx0" brushRef="#br0" timeOffset="-107280.52">10795 12965 0,'0'35'47,"0"35"-32,0-17-15,0 0 16,-18 0-16,18 0 15,-35 141 48,17-176-47,89-106 15</inkml:trace>
  <inkml:trace contextRef="#ctx0" brushRef="#br0" timeOffset="-106487">12471 13229 0,'0'0'0,"17"0"0,-17-35 16,0 17 15,-17 1 1,-19 17-17,-17 0 1,36 0-16,-18 0 15,35 35 1,-71 71 15,71-89-31,0 1 16,0 0-16,35 52 31,1-70-31,-1 18 16,-18-18-16,19 0 15,123-18 17,-89-70 15,-140-88 15,34 176-62,19 0 0,-1 0 16,0 0-16</inkml:trace>
  <inkml:trace contextRef="#ctx0" brushRef="#br0" timeOffset="-105223.2">14093 13264 0,'0'-17'16,"0"-18"31,-17 35 15,-18 35-46,17 0-1,-17 106 32,35-88-31,0-35-16,0 17 15,0-17 1,35-18 0,0 35-16,-17-35 15,88 18 32,35-18-16,-71-36 16,-70 19-47,36-19 32,17-52 14,-53 53-46,0 17 16,0-17 0,-53-36 31,53 36-32,-18 35-15,18-17 0,-35 17 16,35-18-16,-71 18 31,71-18-31,-35 18 16,0 0-1,-36 0 1</inkml:trace>
  <inkml:trace contextRef="#ctx0" brushRef="#br0" timeOffset="-103621.86">12418 14199 0,'0'18'31,"0"35"-15,-18 70 30,-17-70-46,35-17 0,0-1 16,0 0-16,-18-17 16,-17 123 31,35-159 31,0-52-63</inkml:trace>
  <inkml:trace contextRef="#ctx0" brushRef="#br0" timeOffset="-102577.64">10724 14146 0,'0'36'15,"-52"-36"-15,16 35 16,19 0 15,17 1-31,0 105 47,299-71 16,-281-70-48,141-176 63,-159 123-78,0 18 16,-53-18 0,-88 17 30,123 1-30,1 35-16,-19 0 16,36 88 31</inkml:trace>
  <inkml:trace contextRef="#ctx0" brushRef="#br0" timeOffset="-101506.52">14376 14199 0,'-53'0'0,"53"-35"0,-18 35 16,1 0-1,-1 0 1,-88 124 31,53-72-47,35-16 15,-17-19-15,35 1 16,-17 17-16,52 36 63,-35-36-63,35-35 0,-35 18 15,124-1 32,-107-17-47,19 0 0,-19 0 16,1 0-16,52 0 31,-52 0-15,0 0-1,17-35 16,-17-53 1,-18 53-17,0-1-15,0 19 16,-36-36 15,1 18-31,17 35 0,-17-18 16,17 18-16,-158 0 47,141 0-47,-1 0 15</inkml:trace>
  <inkml:trace contextRef="#ctx0" brushRef="#br0" timeOffset="-100592.75">14270 15258 0,'0'35'31,"0"0"-16,0-17-15,0-1 16,0 213 31,0-213-47,0 107 31,0-106 16,-35-177 0</inkml:trace>
  <inkml:trace contextRef="#ctx0" brushRef="#br0" timeOffset="-99626.47">12224 15381 0,'0'0'0,"-36"0"32,19 124-1,-1 17 16,36-141-47,-18 53 0,35-18 15,0-35-15,-17 35 16,105 0 0,-87-35-1,-1-17-15,0 17 16,1-35-16,52-159 62,-88 158-46,0 1-16,0 0 31,-18-18-15,-35 17-16,18 36 0,0-17 16,-1 17-16,1 0 15,-247 0 48,247 0-63</inkml:trace>
  <inkml:trace contextRef="#ctx0" brushRef="#br0" timeOffset="-98586.7">10707 15346 0,'-35'0'16,"-54"88"31,89-53-47,-17-17 0,17 0 15,0 17-15,-36 0 32,36 36-32,0-54 15,0 19-15,18-1 16,88 18 31,70-71 15,-140-35-62,-19 53 0,-17-17 16,106-72 46,-106 54-62,0 18 16,-159-160 62,142 177-78,-1 0 16,-53 0 15</inkml:trace>
  <inkml:trace contextRef="#ctx0" brushRef="#br0" timeOffset="-84297.24">16828 13988 0,'0'35'0,"0"18"15,0-18-15,0-17 16,0 70 15,0-70-15,0-1 15,0 71 0,-18-17 0,36-71 141,17 0-172,-18 0 16,72 0 15,-36 0-15,52 0 15,-87 0-31,88 18 47,35 17 15,-141-17 17</inkml:trace>
  <inkml:trace contextRef="#ctx0" brushRef="#br0" timeOffset="-83843.2">17374 14288 0,'0'0'0,"-35"0"16,123 35 46,-70-35-62,70 70 47,-88-52-31,0 53 46,-18-71-46,18 17-16,0 18 31,-17-35-15,17 18-16,-36-18 15,19 53 32,17-106-47</inkml:trace>
  <inkml:trace contextRef="#ctx0" brushRef="#br0" timeOffset="-82869.05">18080 14199 0,'18'0'47,"17"0"-47,35 0 16,1 0-16,-1 0 0,1 0 16,35 0-1,-124 36 48,-17-1-48,-36 53 17,54-53-17,17-17-15,0 0 0,-18-18 16,18 70 31,0-87-32</inkml:trace>
  <inkml:trace contextRef="#ctx0" brushRef="#br0" timeOffset="-82654.54">18521 14376 0,'0'0'16,"0"17"-1,17 19 1,36 34 15,-17-52-15</inkml:trace>
  <inkml:trace contextRef="#ctx0" brushRef="#br0" timeOffset="-82369.14">18874 14058 0,'0'18'31,"17"70"1,-17 88-1,-17-87 31</inkml:trace>
  <inkml:trace contextRef="#ctx0" brushRef="#br0" timeOffset="-82198.94">18874 14411 0,'0'0'16,"0"-18"15,17 18-31,19-35 15,175-18 32,-176 53-47,-17 0 16,-53 0 15</inkml:trace>
  <inkml:trace contextRef="#ctx0" brushRef="#br0" timeOffset="-81766.75">18644 14623 0,'0'0'0,"0"35"0,-35-35 15,70 141 32,18-123-15,-18-18-32,-17 0 0,0 0 15,-1 0-15,54-18 31,-36-17-31,-17 17 16,35-52 0,-53-19 15,-18 54-15,1 35-16,-19-35 15,19 35-15,-19-18 31,1 18-31</inkml:trace>
  <inkml:trace contextRef="#ctx0" brushRef="#br0" timeOffset="-81073.37">19279 14199 0,'36'0'63,"52"0"-32,-53 0-31,18 0 15,0 0-15,-35 0 16,17 0 47,-35 36-32,-124 140 31,71-105-30,53-19-32,0-34 15,0 0 16,0-1 1,0 19-1</inkml:trace>
  <inkml:trace contextRef="#ctx0" brushRef="#br0" timeOffset="-80816.48">19473 14482 0,'18'0'46,"-18"35"-46,71 0 47,-54-35 0</inkml:trace>
  <inkml:trace contextRef="#ctx0" brushRef="#br0" timeOffset="-80648.34">19632 14429 0,'0'0'0,"35"0"32,1 0-32,-1 0 15,0 0-15,0-18 16,71 0 15,-106-17-15</inkml:trace>
  <inkml:trace contextRef="#ctx0" brushRef="#br0" timeOffset="-80387.21">19967 14199 0,'0'0'0,"0"18"62,-17 194-15,-19-54 16,-17-158-63</inkml:trace>
  <inkml:trace contextRef="#ctx0" brushRef="#br0" timeOffset="-80134.68">19579 14764 0,'0'35'15,"0"0"-15,0 1 16,0 34 46,35-52-62,-35-1 32</inkml:trace>
  <inkml:trace contextRef="#ctx0" brushRef="#br0" timeOffset="-79746.91">19632 14817 0,'0'0'0,"0"-53"31,124 35-15,34-52 31,-105 70-47,-53 35 47,0-18-32,0 54 1,0-36 0,0-17-1,0 0 16,-17-18-31,-19 52 47</inkml:trace>
  <inkml:trace contextRef="#ctx0" brushRef="#br0" timeOffset="-79439.6">19685 14993 0,'18'0'47,"105"0"0,-70 0-31,-71 0 46</inkml:trace>
  <inkml:trace contextRef="#ctx0" brushRef="#br0" timeOffset="-76814.73">21149 14270 0,'0'18'110,"0"-1"-95,0 1 17,-35 17-17,35 0 1,-88 124 31,52-124-47,36 1 15,-17-1-15,17 35 16,-141 230 15,141-264-15,-36 17-16,36-1 15,-17 1-15,-19 88 32,36-88-32,0 0 15,-17 71 1,-19 193 15,36 36 0,0-300-31,0 0 16,0 0-16,0 0 16,0 53-1,0-54 1,0 1-16,0 0 0,0 0 16,0 0-16,0 212 46,0-230-46,0 0 16,36 124 15,-36-124-31,0 1 16,0-1-16,0 18 0,70 88 47,-34-88-32,-19-18 1,1 36 31,-18-107 0</inkml:trace>
  <inkml:trace contextRef="#ctx0" brushRef="#br0" timeOffset="-75269.37">21678 13952 0,'0'18'15,"0"0"1,0 17 0,0 141 15,0-105-15,0-36-1,-17 71 1,17-88-1,0-1-15,35-17 16,0 36 0,36-36-1,176-71 48,-247 53-63,0 1 15,17 17 1,-17-71 0</inkml:trace>
  <inkml:trace contextRef="#ctx0" brushRef="#br0" timeOffset="-74962.94">22154 14005 0,'0'18'31,"0"0"-31,0 17 16,0 124-1,0-124 1,0 0-16,0 18 0,-35-35 15,35-1-15,0 19 32,0-19-32,-17-34 31</inkml:trace>
  <inkml:trace contextRef="#ctx0" brushRef="#br0" timeOffset="-74695.45">21855 14288 0,'-36'-18'16,"142"36"0,-176-18-16,70-18 15,105 18 16,-16-35-31,-19 35 0,1 0 16,193-53 31,-211 53-16,-53-18-31</inkml:trace>
  <inkml:trace contextRef="#ctx0" brushRef="#br0" timeOffset="-74454.45">22560 14005 0,'0'36'31,"0"87"0,0-88-31,0 1 16,0 69 15,0-69-31,0-19 16,0 1-16,-53-18 0</inkml:trace>
  <inkml:trace contextRef="#ctx0" brushRef="#br0" timeOffset="-74276.67">22313 14534 0,'0'71'16,"0"-142"-16,0 160 0,35 34 62</inkml:trace>
  <inkml:trace contextRef="#ctx0" brushRef="#br0" timeOffset="-73938.95">22296 14587 0,'17'-17'31,"18"17"-15,265-36 15,-247 142 16,-176 106-16,52-177 16,89-105-15</inkml:trace>
  <inkml:trace contextRef="#ctx0" brushRef="#br0" timeOffset="-73537.43">22842 14199 0,'36'-17'31,"228"-54"16,-246 71-47,17 0 15,-35 35 17,-35 18-17,17 0-15,-17-17 16,0 16-16,-36 54 31,53-70 0</inkml:trace>
  <inkml:trace contextRef="#ctx0" brushRef="#br0" timeOffset="-73339.33">23142 14235 0,'36'0'15,"52"53"32,-71 17-16</inkml:trace>
  <inkml:trace contextRef="#ctx0" brushRef="#br0" timeOffset="-73126.18">22948 14605 0,'-17'0'16,"158"-18"31,-71 18-47,1-17 15,35 17-15,-36-53 0,18 18 31,-88 17 1</inkml:trace>
  <inkml:trace contextRef="#ctx0" brushRef="#br0" timeOffset="-72948.86">23354 14534 0,'18'0'0,"-36"71"16,18-142-16,-35 177 0,35-70 15,0-1-15,-18 159 79,36-194-64</inkml:trace>
  <inkml:trace contextRef="#ctx0" brushRef="#br0" timeOffset="-72686.49">23689 14570 0,'0'0'0,"35"-36"0,18 36 16,35-17 15,159-36 16,-229 53-47,0 0 16</inkml:trace>
  <inkml:trace contextRef="#ctx0" brushRef="#br0" timeOffset="-72372.69">24571 14076 0,'0'35'47,"0"18"-31,0 0-16,-18 0 15,1 159 16,17-177 1,0-53-17</inkml:trace>
  <inkml:trace contextRef="#ctx0" brushRef="#br0" timeOffset="-72168.65">24677 14288 0,'0'0'0,"35"0"16,0 0 0,106 0 15,-193 70 16</inkml:trace>
  <inkml:trace contextRef="#ctx0" brushRef="#br0" timeOffset="-71950.99">24377 14693 0,'18'0'31,"423"-106"16,-371 106-47,18-35 15,-35 35-15,0-18 32</inkml:trace>
  <inkml:trace contextRef="#ctx0" brushRef="#br0" timeOffset="-71732.87">24888 14623 0,'0'0'16,"0"53"-16,-17 141 78,34-194-31,-17-18-47</inkml:trace>
  <inkml:trace contextRef="#ctx0" brushRef="#br0" timeOffset="-71531.13">25277 14182 0,'17'0'31,"18"17"-31,1 1 16,-1-18-1,-35 35 1,-18-35-16</inkml:trace>
  <inkml:trace contextRef="#ctx0" brushRef="#br0" timeOffset="-71169.95">25171 14376 0,'17'0'31,"19"0"-31,-1-18 16,71 18-1,-36 35 48,-70-17-63,0 0 0,0 17 15,-17-17-15,-36 52 32,17-52-32,1 17 0,0-17 15,0 17-15,17-17 32</inkml:trace>
  <inkml:trace contextRef="#ctx0" brushRef="#br0" timeOffset="-71051.57">25294 14640 0,'35'0'16,"-17"0"0,-71 0-16,124 0 31,-36 18-31,0-18 16,-17 35 15,0-35-31</inkml:trace>
  <inkml:trace contextRef="#ctx0" brushRef="#br0" timeOffset="-70691.53">25859 14129 0,'0'17'47,"0"125"-16,0-72-31,-53 371 47,35-370-47,18-36 16,0 0-16,-35 0 62,52-35-62,-17-53 16</inkml:trace>
  <inkml:trace contextRef="#ctx0" brushRef="#br0" timeOffset="-69890.41">26423 14340 0,'18'0'15,"17"0"1,177 0 15,-142 0-31,1 0 0,-18 36 16,-18-36 0,18 0 15,-71 35-16,-17 0-15,-18-35 16</inkml:trace>
  <inkml:trace contextRef="#ctx0" brushRef="#br0" timeOffset="-69685.04">26511 14676 0,'-35'0'31,"70"0"-31,-35 0 31,53 0-31,18 0 16,-1 0-16,1 0 15,-1 0-15,213-53 47,-248 35-47,-35-35 16</inkml:trace>
  <inkml:trace contextRef="#ctx0" brushRef="#br0" timeOffset="-69334.49">26935 14288 0,'0'-18'31,"35"18"-15,-17 0-1,52 53 1,124 282 31,-194-300-32,0 18-15,0-18 16,-370 159 31,334-158-31</inkml:trace>
  <inkml:trace contextRef="#ctx0" brushRef="#br0" timeOffset="-68521.37">27799 14182 0,'0'-18'15,"35"18"32,18 35-47,35-17 47,-88 0-47</inkml:trace>
  <inkml:trace contextRef="#ctx0" brushRef="#br0" timeOffset="-68135.4">27728 14288 0,'0'0'31,"0"35"-31,36-35 15,140 17 17,-123-17-17,35 0 17,-617 212 30,529-177-46,0 1-16,476 17 62,-476-89-62,35-17 16,-35 36-16,0-1 15,0-52 17,0 17-32</inkml:trace>
  <inkml:trace contextRef="#ctx0" brushRef="#br0" timeOffset="-67737.56">28328 14164 0,'0'53'31,"0"-106"-31,0 141 0,0 124 31,0-177-15,0 18-16,0-35 47,18-36-32,-18 0-15,35 1 16,-17 17-16,158-71 62,-141 71-46,1 0 0</inkml:trace>
  <inkml:trace contextRef="#ctx0" brushRef="#br0" timeOffset="-67436.64">27940 14922 0,'-18'0'16,"36"0"15,0 0-31,352-17 47,-352 17-32,-18 17-15,-36 125 63,19-142-47</inkml:trace>
  <inkml:trace contextRef="#ctx0" brushRef="#br0" timeOffset="-66997.54">28840 14164 0,'0'35'16,"0"-17"-16,0 0 16,0 35-16,-36-18 31,36 0-31,-17-35 16,17 35-16,-18-35 15,18-35 16,71-18 1,-36 53-17,-18 0-15,19 0 0,17 0 16,158 0 46,-264 0-46</inkml:trace>
  <inkml:trace contextRef="#ctx0" brushRef="#br0" timeOffset="-66738.34">28522 14658 0,'35'0'31,"-70"0"-31,211-18 31,-87 18-31,563-53 63,-616 53-48,-19 0 17</inkml:trace>
  <inkml:trace contextRef="#ctx0" brushRef="#br0" timeOffset="-66525.25">28998 14658 0,'0'0'0,"-17"35"0,17-17 16,-36 158 31,54-123 15</inkml:trace>
  <inkml:trace contextRef="#ctx0" brushRef="#br0" timeOffset="-66069.71">29333 14728 0,'0'0'0,"18"0"16,-18 36 0,0 34-1,35-34-15,-35-1 16,0 0-16,0 0 16,0-17-16,-194 176 78,141-194-47,36 0-15,17-18-16,0-34 15,141-107 32,-35 141 0,-106 36-31,0-1-1</inkml:trace>
  <inkml:trace contextRef="#ctx0" brushRef="#br0" timeOffset="-62505.48">24007 14376 0,'0'17'93,"0"1"-93,17-18 16,18 35 0,1-17-1,-1-18 1,-17 0-1,-1 18 17,54 17 15,-71-18 46,0 19-61,-18-1-1,18-17-31,-35-18 0,17 0 15,-35 35 17</inkml:trace>
  <inkml:trace contextRef="#ctx0" brushRef="#br0" timeOffset="-29342.52">21784 15452 0,'-35'0'31,"52"0"110,19 0-126,-1 0 1,36 35 15,-36-35-31,18 0 31,-36 0 79,-17 18-63</inkml:trace>
  <inkml:trace contextRef="#ctx0" brushRef="#br0" timeOffset="-28872.37">21749 15663 0,'0'0'0,"-36"0"16,72 0 78,-19 0-79,1 0-15,0 0 16,17 0-16,71-17 63,-89 17-48</inkml:trace>
  <inkml:trace contextRef="#ctx0" brushRef="#br0" timeOffset="-28248.17">21731 15505 0,'-18'0'78,"-34"105"-47,52-87-15,-18 0-16,18 17 0,-35-17 15,35-1-15,-18 19 31,18-1-31,0-18 47,53-17-15,-18 0-17,0 0-15,-17 0 16,0 0-16,17 0 15,71 0 1,-71 0 0,-17 0-16,17 0 15,0 0 1,-17 0 0</inkml:trace>
  <inkml:trace contextRef="#ctx0" brushRef="#br0" timeOffset="-27902.73">21537 16087 0,'0'0'16,"18"0"15,52 0 0,-52 0-31,17 0 0,0-36 16,1 36-16,-1 0 15,89-53 17,-72 53-1,-87 18 0</inkml:trace>
  <inkml:trace contextRef="#ctx0" brushRef="#br0" timeOffset="-27551.42">21608 16334 0,'35'0'32,"18"0"-17,0 0 1,17 0-16,-34 0 0,-1-36 16,0 36-16,0 0 15,36 53 48,-71 0-48,0-35-15,0-1 16,0 19 0,-18-36-1,18-18 16</inkml:trace>
  <inkml:trace contextRef="#ctx0" brushRef="#br0" timeOffset="-27250.06">22366 15875 0,'0'35'47,"0"1"-47,0-19 15,-35 18-15,35-17 16,-35 0-16,-71 88 47,106-142-32</inkml:trace>
  <inkml:trace contextRef="#ctx0" brushRef="#br0" timeOffset="-27084.42">22331 15998 0,'17'71'31,"-34"-142"-31,34 177 16,19-106-16,-36 36 15,17-1 17,-17-53-17</inkml:trace>
  <inkml:trace contextRef="#ctx0" brushRef="#br0" timeOffset="-26903.94">22454 16016 0,'53'-18'47,"-123"36"-47,87-18 0,213-70 31,-213 70-31,19-36 16,-19 36-16,-17-35 15</inkml:trace>
  <inkml:trace contextRef="#ctx0" brushRef="#br0" timeOffset="-26667.77">22807 15716 0,'-18'18'31,"18"0"-31,0-1 16,0 54 15,0-54-31,18 124 32,-18-123-17,-18 17 1,1-17-1</inkml:trace>
  <inkml:trace contextRef="#ctx0" brushRef="#br0" timeOffset="-26345.86">22648 16192 0,'0'0'0,"-35"71"31,17 35 1,177-88 15,-53-71-16,-229-106 47,70 159-62</inkml:trace>
  <inkml:trace contextRef="#ctx0" brushRef="#br0" timeOffset="-23463.8">24412 15734 0,'53'-35'47,"-18"35"-47,18 0 15,0-18-15,-17 18 16,69 0 46,-122 106-46,-89 229 47</inkml:trace>
  <inkml:trace contextRef="#ctx0" brushRef="#br0" timeOffset="-23256.61">24730 15893 0,'17'0'16,"72"0"31,-54 0-47,-18 0 15,1 0 1,-18 53 0,0-36-16,-53 18 15</inkml:trace>
  <inkml:trace contextRef="#ctx0" brushRef="#br0" timeOffset="-23018.52">24377 16281 0,'0'0'16,"441"-71"47,-371 36-48,-17 35-15,-17-35 16,-1 35-16,18 0 31</inkml:trace>
  <inkml:trace contextRef="#ctx0" brushRef="#br0" timeOffset="-22753.39">24747 16422 0,'0'0'0,"-35"17"0,35 19 16,18-1 0,105-35 15,-70-18-15,-35 18-16,-18-35 0,17 17 15,-17-105 16,-35 35 16</inkml:trace>
  <inkml:trace contextRef="#ctx0" brushRef="#br0" timeOffset="-22343.69">25224 15998 0,'70'-52'31,"18"34"-15,-52-17-1,-1 35-15,0 0 16,124-18 31,-159 36-47,0 17 15,0 18-15,0 0 0,-159 300 63,124-301-32,35-16 0,18-107 1</inkml:trace>
  <inkml:trace contextRef="#ctx0" brushRef="#br0" timeOffset="-21937.21">25876 15804 0,'18'-17'31,"-36"34"-31,36 1 32,17 17-17,-35 1-15,0 17 16,0-1-16,0 1 0,0 0 16,-17 106-1,17-106 1,-18 0-16,18 0 15,-35-18-15,17 36 47,18-107 16</inkml:trace>
  <inkml:trace contextRef="#ctx0" brushRef="#br0" timeOffset="-21677.52">25894 16281 0,'88'-18'47,"-35"18"-47,0 0 0,0 0 15,0 0-15,88-35 32,-124 35-32,-17-18 15,18 18-15,-18-18 16,-18 18 0</inkml:trace>
  <inkml:trace contextRef="#ctx0" brushRef="#br0" timeOffset="3082.69">26899 16104 0,'0'36'93,"18"-36"-77,35 0 0,-18 0-16,89-18 31,52 18 47,-141 0-62,-17 0 31</inkml:trace>
  <inkml:trace contextRef="#ctx0" brushRef="#br0" timeOffset="3592.39">27270 15963 0,'17'0'94,"1"0"-63,35 0-15,53 35 15,-89-35-31,19 18 0,-36 17 31,-89 124 16,-16-18 15</inkml:trace>
  <inkml:trace contextRef="#ctx0" brushRef="#br0" timeOffset="4205.48">28205 15716 0,'-18'36'47,"18"16"-47,-18-16 15,18-1-15,-35 0 16,-36 230 46,36-265-46,35 53 15,18-53 0</inkml:trace>
  <inkml:trace contextRef="#ctx0" brushRef="#br0" timeOffset="4450.25">28187 16034 0,'35'70'32,"-17"1"-1,17-54 16</inkml:trace>
  <inkml:trace contextRef="#ctx0" brushRef="#br0" timeOffset="4646.09">28328 16051 0,'0'0'0,"71"-35"31,-54 35-31,177-70 47,-158 52-31,-19 18-16,-17-35 0,18 35 15</inkml:trace>
  <inkml:trace contextRef="#ctx0" brushRef="#br0" timeOffset="4890.83">28734 15716 0,'0'36'31,"-18"-1"-31,18 0 0,0 18 16,0 0-16,0 106 31,0-124-31,0 0 15,0 36 1,0 17 15</inkml:trace>
  <inkml:trace contextRef="#ctx0" brushRef="#br0" timeOffset="5280.55">28469 16492 0,'0'0'0,"0"18"15,-35 0-15,35 17 16,0 0-1,176-17 32,-123-36-47,-35-17 16,-1 17-16,-17-17 0,0 0 16,0-53-1,-17 52 1,-1 36-16,-17-35 15,17 35-15,-17-18 32</inkml:trace>
  <inkml:trace contextRef="#ctx0" brushRef="#br0" timeOffset="5703.9">28998 15716 0,'0'36'31,"0"-19"-15,-17 107 31,34-89-47,1-35 15,70 0 1,-53 0-16,36-18 16,-36-17-1,1 35-15,-1-18 16,-18 18-16,19-35 62</inkml:trace>
  <inkml:trace contextRef="#ctx0" brushRef="#br0" timeOffset="6021.1">28892 16157 0,'0'0'0,"53"0"47,36 0-31,-19 0-16,-17 0 15,0-35-15,0 35 0,0-18 16,88-17 15,-106 17-31,-17 18 0,17 0 16,-35-35 31,0 53-32</inkml:trace>
  <inkml:trace contextRef="#ctx0" brushRef="#br0" timeOffset="6430.22">29228 16298 0,'0'0'15,"-36"71"1,36 70 46,106-141-46,71-88 15,-142 53-31,0 35 0,-35-36 16,18 36-16,-18-106 31,-88 71-15,-1 0 31,89 17-32</inkml:trace>
  <inkml:trace contextRef="#ctx0" brushRef="#br0" timeOffset="6943.35">30268 15575 0,'-17'0'31,"17"35"-15,-18 301 31,18-195-31,-71 176 30,71-282-46,18 36 32,-18-53 15,18-18-32</inkml:trace>
  <inkml:trace contextRef="#ctx0" brushRef="#br0" timeOffset="7375.1">30268 15910 0,'0'-35'16,"-53"53"15,36-18-16,-89 53 17,35 52-1,36-87 16,53-53 0</inkml:trace>
  <inkml:trace contextRef="#ctx0" brushRef="#br0" timeOffset="7642.97">30251 15769 0,'0'35'31,"35"-17"-31,-35 17 16,35-17-16,-35 0 15,53 52 1,-53-35-1,35-35-15,-52 0 63</inkml:trace>
  <inkml:trace contextRef="#ctx0" brushRef="#br0" timeOffset="8758.47">31027 15663 0,'0'-17'31,"0"34"31,-35 19-62,-1-1 16,36 18-16,-35 17 16,-18 371 30,53-317-30,141 17 62,-123-141-62,17 0 15,-35-18-31</inkml:trace>
  <inkml:trace contextRef="#ctx0" brushRef="#br0" timeOffset="11895.65">32755 16016 0,'36'-18'46,"105"-17"1,-106 35-47,0 0 16,-35 35 15,-17 1-15,-1-1-16,-105 71 31,-1 17 16</inkml:trace>
  <inkml:trace contextRef="#ctx0" brushRef="#br0" timeOffset="12080.04">32826 16228 0,'0'17'31,"0"1"-15,0 17 0,35 1 15,-17-36-16</inkml:trace>
  <inkml:trace contextRef="#ctx0" brushRef="#br0" timeOffset="12243.34">32949 16245 0,'18'-35'16,"-71"123"-16,177-194 31,-213 159-31,213-141 16,-71 35-1</inkml:trace>
  <inkml:trace contextRef="#ctx0" brushRef="#br0" timeOffset="12508.43">33285 15875 0,'0'35'31,"0"18"-15,0 0-1,-36-18-15,36 1 0,0-1 16,-53 159 15,0-159-15,1-17-1</inkml:trace>
  <inkml:trace contextRef="#ctx0" brushRef="#br0" timeOffset="12682.1">33055 16404 0,'53'35'63,"-53"124"-16,-35-124-47,17-264 0,18 476 0,-106-159 62</inkml:trace>
  <inkml:trace contextRef="#ctx0" brushRef="#br0" timeOffset="13395.69">33355 16104 0,'0'36'47,"18"-1"-31,-18 0-1,0-17 1,-35-18-16,17 0 16</inkml:trace>
  <inkml:trace contextRef="#ctx0" brushRef="#br0" timeOffset="13645.34">33267 16245 0,'35'0'15,"89"0"16,-230 53 48,53-106-79,71 142 0,-36-72 0,18 19 15,0-1 16,35-35-31,-17 0 16,17 0-16,0-18 16,18-17-1</inkml:trace>
  <inkml:trace contextRef="#ctx0" brushRef="#br0" timeOffset="13873.3">33655 16069 0,'-35'35'31,"17"1"-15,0 34 15,107-52 47,-72-18-78</inkml:trace>
  <inkml:trace contextRef="#ctx0" brushRef="#br0" timeOffset="14075.92">33496 16439 0,'0'0'0,"-70"124"31,70-89-15,0 0 0,17-35 30</inkml:trace>
  <inkml:trace contextRef="#ctx0" brushRef="#br0" timeOffset="14388.08">33620 16475 0,'-141'106'0,"299"-195"31,-175 72-31,34 87 0,-17-34 16,-158 140 46,122-176-46,36-53 0,0 35-1,0 1-15,18-19 16,0 36-16,17-35 15,53 35 17</inkml:trace>
  <inkml:trace contextRef="#ctx0" brushRef="#br0" timeOffset="14960.1">32226 16722 0,'-17'0'31,"17"17"0,0 107 0,0-71-31,0 0 0,0 0 16,0-1-16,0 1 16,0 36-1,0-72-15,0 1 16,0 17-16,0-17 16</inkml:trace>
  <inkml:trace contextRef="#ctx0" brushRef="#br0" timeOffset="15238.52">31979 17145 0,'0'0'0,"0"18"32,106 87-1,-88-87-15,-1-18-16,19 35 15,-19-35-15,19 18 31,17-18-15</inkml:trace>
  <inkml:trace contextRef="#ctx0" brushRef="#br0" timeOffset="15478.08">32491 17074 0,'0'53'32,"-159"177"15,124-213-32,17 36 16</inkml:trace>
  <inkml:trace contextRef="#ctx0" brushRef="#br0" timeOffset="67189.87">31327 15893 0,'0'-18'0,"-18"18"15,18-18 16,18 18 48,17 0-79,0 0 0,0 0 15,107-35 16,-107 17 16,-35 54 16,0 17-48,-35 141 17,35-177-17,0 19-15,0-19 0,-18-17 16,18 35 0,0-17-1</inkml:trace>
  <inkml:trace contextRef="#ctx0" brushRef="#br0" timeOffset="67389.04">31397 16228 0,'0'0'0,"0"53"0,-35 123 62</inkml:trace>
  <inkml:trace contextRef="#ctx0" brushRef="#br0" timeOffset="67567.32">31362 16475 0,'53'-18'47,"70"-52"-31,-299 158-16,511-229 47,-282 70-32</inkml:trace>
  <inkml:trace contextRef="#ctx0" brushRef="#br0" timeOffset="67902.18">31873 15804 0,'0'36'32,"0"175"-1,0 1 0,0-159-31,0 106 31,0-106 16</inkml:trace>
  <inkml:trace contextRef="#ctx0" brushRef="#br0" timeOffset="68119.3">31873 16334 0,'18'0'16,"-36"0"-16,124-36 31,-35 19-15,-1-19 15</inkml:trace>
  <inkml:trace contextRef="#ctx0" brushRef="#br0" timeOffset="68353.98">32244 15875 0,'0'141'47,"-35"-123"-47,35 17 16,-18 0-16,0 36 31,18-54-31,-35-17 15,35 18-15,18-18 32</inkml:trace>
  <inkml:trace contextRef="#ctx0" brushRef="#br0" timeOffset="68579.65">32297 16016 0,'0'0'16,"53"0"15,-18 0-15,-17 0-16,17 18 15,-17-18-15,-1 0 32,-17 35-1</inkml:trace>
  <inkml:trace contextRef="#ctx0" brushRef="#br0" timeOffset="68815.36">32350 16175 0,'-18'35'15,"-17"230"48,35-248-48,-18 1-15,18 17 16,-17-35 0</inkml:trace>
  <inkml:trace contextRef="#ctx0" brushRef="#br0" timeOffset="69077.75">32191 16528 0,'106'-18'78,"105"-35"-31,-193 53-47,17 0 16,-17 0 15,-36 0 16,1 0-47</inkml:trace>
  <inkml:trace contextRef="#ctx0" brushRef="#br0" timeOffset="92896.57">21519 17198 0,'36'0'93,"-1"0"-77,71 0 0,35 0 15,-123 0-31,17 0 0,-17 0 31,-36 106 0,0-36-31,-17-17 16,35-18-16,-18 1 0,18 52 31,0-70-31,0 17 16,0-17-16,18-1 78</inkml:trace>
  <inkml:trace contextRef="#ctx0" brushRef="#br0" timeOffset="93206.7">22172 17163 0,'0'17'47,"0"142"-16,0-106-15,0 0-16,0 0 15,0-18-15,0 89 32,0-89 14,0-53-46,0 1 0</inkml:trace>
  <inkml:trace contextRef="#ctx0" brushRef="#br0" timeOffset="93400.97">22243 17410 0,'53'0'16,"-1"0"-1,1 0 1,88-18 47</inkml:trace>
  <inkml:trace contextRef="#ctx0" brushRef="#br0" timeOffset="93743.63">22648 17198 0,'36'0'31,"52"-18"0,106 18 16,-194 18-31,0 35-1,-18-18-15,-35 53 31,36-52-31,-19-1 0,19-18 0,17 1 16,-36 17 0</inkml:trace>
  <inkml:trace contextRef="#ctx0" brushRef="#br0" timeOffset="93889.03">22948 17339 0,'141'0'47,"-52"0"-16,-389 71-31,600-124 16,-530 35-16</inkml:trace>
  <inkml:trace contextRef="#ctx0" brushRef="#br0" timeOffset="94122.48">22737 17657 0,'0'0'15,"70"0"17,-17 0-17,0-53-15,0 53 16,176-89-1,-123 36 17</inkml:trace>
  <inkml:trace contextRef="#ctx0" brushRef="#br0" timeOffset="94325.09">23230 17515 0,'0'0'0,"0"36"0,0-19 15,0 177 48,0-158-63,0-1 16,-17-35-1</inkml:trace>
  <inkml:trace contextRef="#ctx0" brushRef="#br0" timeOffset="94540.96">23054 17886 0,'0'35'15,"0"-70"-15,-18 211 32,142-176-1,-71-17-16,17-125 17,-70 125-32,0-1 15,0-35 1,0 36 0,0-19-1</inkml:trace>
  <inkml:trace contextRef="#ctx0" brushRef="#br0" timeOffset="94787.74">23513 17392 0,'35'-35'31,"35"35"0,-34 0-31,52 0 32</inkml:trace>
  <inkml:trace contextRef="#ctx0" brushRef="#br0" timeOffset="95133.56">23530 17551 0,'159'-53'62,"-106"53"-62,-18-18 16,-35 124 47,-35-71-63,17 18 15,-17 0-15,-53 88 47,88-123-47</inkml:trace>
  <inkml:trace contextRef="#ctx0" brushRef="#br0" timeOffset="95268.32">23707 17798 0,'70'88'47,"-17"0"-16,-35-53-15</inkml:trace>
  <inkml:trace contextRef="#ctx0" brushRef="#br0" timeOffset="95553.62">24289 17339 0,'0'35'31,"0"124"0,0 17-31,0-105 16,0-18-16,-53 106 62</inkml:trace>
  <inkml:trace contextRef="#ctx0" brushRef="#br0" timeOffset="97666.31">24959 18327 0,'18'0'31,"-1"35"1,-17-17-17,0-1 16,-53 19-15,36-36 0,-19 0-1,-16 17 1,-231 36 31,213-53-47,-18 0 15,17 0-15,0 35 16,-34-35 0,69 0-1,1 0-15,-18 0 0,18 0 16,-459 0 46,335 0-46,106 0-16,-370-17 47,141-1-16,88-35 0,158 18-15,-16 35-16,16-35 0,1 35 16,-53-36-1,70 19 1,1 17-16,-19-18 0,19 18 16,-107-123 15,89 87-16,0 36-15,17-35 16,0 35-16,-35-17 31,0-19-31,18 36 0,18 0 16,-1-17-16,-106-19 47,107 1-16,-1 35-31,18-35 16,-35-1-1,17-34 1,-17 52 0,35-17-1,-18 0-15,18-71 47,0 88-47,0 1 16,0-19-16,0 19 0,124-160 62,-124 160-62,35-1 16,-35-17-16,53 17 15,106-123 17,-142 123-17,19 18-15,-19-35 0,1 35 16,35-35 0,-35 17-16,17 18 15,-18-35-15,1 35 16,35-18-16,406-70 78,-407 88-62,1-18-16,159 18 31,-159 0-31,-18 0 15,18 0 1,0 0-16,265 0 47,87 71 15,-369-53-62,-1-18 16,0 0-16,0 35 16,265 35 31,-264-70-47,34 53 0,-35-53 15,1 36-15,-1-36 16,159 141 31,-53 0-16,-35 106 31,-106-194-46,-18 264 47,1-281-63,17-1 15,-36 53 1,-17-17 15,18-54-31,-53-17 31</inkml:trace>
  <inkml:trace contextRef="#ctx0" brushRef="#br0" timeOffset="101148.3">12859 3351 0,'0'18'16,"-36"-18"-16,19 0 16,-18 0-16,-1 35 31,1-35-31,17 0 0,1 18 16,-19-18-1,-87 18 16,88-18-31,-142 35 32,-140-35 15,105 0-16,-246-71 31,422 36-46,1 35-16,-300-194 78,317 159-78,1 35 16,-19-36-16,19 36 0,-89-264 78,106 229-78,0-1 0,-18 19 15,18-1-15,0-88 32,0 71-32,0-18 15,0 0-15,0 0 16,88-123 15,-52 140-31,-19 19 16,-17-1-16,53-17 15,106-124 32,53-17 16,-177 176-63,-17-35 0,17 35 15,229-89 48,-228 54-63,-1 35 0,18 0 16,-18 0-16,36-18 15,299 18 32,-211 0-16,53 106 1,-54 35 14,-17-17-14,-123-107-32,17 36 15,-35-35-15,36 17 16,34 159 31,-70-158-47,35 52 15,-17-35-15,70 282 79,-88-300-79,0 0 15,-70 212 48,17-158-48,-35-19 63,88-105-62,0 0 0</inkml:trace>
  <inkml:trace contextRef="#ctx0" brushRef="#br0" timeOffset="102075.76">11642 423 0,'0'36'47,"0"122"-31,0-87 0,0 141 15,0-107 0,17-140 47</inkml:trace>
  <inkml:trace contextRef="#ctx0" brushRef="#br0" timeOffset="102280.04">12171 1058 0,'0'0'47,"17"0"-47,-17 18 31,0 0-15</inkml:trace>
  <inkml:trace contextRef="#ctx0" brushRef="#br0" timeOffset="102697.7">12629 635 0,'0'0'0,"36"0"15,140 194 63,-299-18 0,140-193-62,19 17 0,140-88 15,36 70 16</inkml:trace>
  <inkml:trace contextRef="#ctx0" brushRef="#br0" timeOffset="102867.54">13388 917 0,'0'71'31,"18"-71"-16,-18 35-15,0-17 16,35-18 0</inkml:trace>
  <inkml:trace contextRef="#ctx0" brushRef="#br0" timeOffset="103257.32">13758 653 0,'36'0'31,"-19"0"-31,-52 158 62,35-140-62,-18-18 16,18 35 0,212-35 15,-194 0-15,17 36-16,-35-19 15,-106 195 48,53-194-63,0 17 15</inkml:trace>
  <inkml:trace contextRef="#ctx0" brushRef="#br0" timeOffset="105207.62">11553 1464 0,'53'0'16,"36"0"-1,687 35 32,-618-35-31,36 53-16,-17-53 16,123 53-1,70 35 1,-264-88-16,17 36 15,-17-36-15,0 35 16,300-35 47,-318-18-48,18 1 32,-89-36-16,-17 17-31,0 19 16,0-18-16,0-71 31,0-106 16,0 106-47,0 36 16,36-19-16,-36 1 15,35-159 1,-17 194 0,-18 18-16,0 0 0,0 17 15,0-105 48,-89 35-48,-299-124 63,300 212-78,-829-106 79,794 106-79,17 0 0,18 0 15,-336 0 32,336 0-47,17 0 0,1 0 16,-177 0 15,212 0-31,-18 0 16,17 0-16,1 18 15,-212 35 16,194-53-15,18 17-16,-18-17 0,18 35 16,-177-17 31,177-18-32,17 0-15,1 0 16,-19 0-16,-52 35 47,70-35-47,-17 0 15,0 18 17,0-18 14,35 18-46,0 17 32,17 53-17,-17-17 1,0-1-16,36 36 16,-36-18-16,70 212 31,-70-194-31,0-18 0,0 0 15,35 159 32,-17-229-15,-18 0 61,18-18-77,88 0 46,-71-18-62</inkml:trace>
  <inkml:trace contextRef="#ctx0" brushRef="#br0" timeOffset="114159.62">3916 6209 0,'0'0'0,"0"35"63,88 89-32,53 17 32</inkml:trace>
  <inkml:trace contextRef="#ctx0" brushRef="#br0" timeOffset="114508.49">4374 6050 0,'0'88'47,"0"-35"-47,0 18 15,-17 35-15,17-18 16,-53 35-16,-141 530 63,194-618-63,0 0 0,-35-17 15,35 35 16,70-124 1,-35-17-17</inkml:trace>
  <inkml:trace contextRef="#ctx0" brushRef="#br0" timeOffset="114810.9">4727 6421 0,'0'0'0,"35"0"0,1 0 0,-1 0 16,106 0 15,-88 0-31,123 17 47,-211-17-16</inkml:trace>
  <inkml:trace contextRef="#ctx0" brushRef="#br0" timeOffset="115002.63">4692 6738 0,'0'35'15,"35"-35"-15,0 0 16,265 0 15,-264 0-15,69-17 15,-87-36-31</inkml:trace>
  <inkml:trace contextRef="#ctx0" brushRef="#br0" timeOffset="115544.09">5627 6297 0,'0'35'32,"-18"18"-17,-123 247 48,212-300-48,123 35 63,-194 1-78,0-19 16,0 1-16,35-18 16,282-194 31,-211-176 15,-106 387-46,0 1-1</inkml:trace>
  <inkml:trace contextRef="#ctx0" brushRef="#br0" timeOffset="115699.04">6332 6491 0,'53'106'47,"-106"-230"-47,106 266 0,-106-266 0,106 265 0,-35-105 16,-18-19-16,35 36 16</inkml:trace>
  <inkml:trace contextRef="#ctx0" brushRef="#br0" timeOffset="116046.44">6668 6809 0,'0'0'16,"0"-36"15,35 19-31,-35-36 16,70-35-1,-34 35-15,-1-18 16,71-105 15,-89 158-31,107 212 78,-124-141-78,70 229 79</inkml:trace>
  <inkml:trace contextRef="#ctx0" brushRef="#br0" timeOffset="116254.7">7391 6227 0,'0'0'0,"-36"0"16,-52 158 15,-71 160 31</inkml:trace>
  <inkml:trace contextRef="#ctx0" brushRef="#br0" timeOffset="116579.62">7585 6491 0,'53'0'16,"-18"0"-1,141-18 16,-140 18-31,-1 0 0,0 0 16,-17 0-16,70 0 47,-70 0-31</inkml:trace>
  <inkml:trace contextRef="#ctx0" brushRef="#br0" timeOffset="116794.63">7920 6209 0,'0'159'31,"53"-353"-31,-106 229 0,53 159 0,0 123 63,0-281-63,-18-1 15</inkml:trace>
  <inkml:trace contextRef="#ctx0" brushRef="#br0" timeOffset="117778.38">7179 6756 0,'-18'0'0,"18"17"31,-35-17-31,17 89 32,-34-37-1,52-34-31,17-18 16</inkml:trace>
  <inkml:trace contextRef="#ctx0" brushRef="#br0" timeOffset="118607.91">8961 6156 0,'0'0'0,"-18"0"16,0-35 15,-17 70 16,-106 230-16,194 34 31,17-316-46,-17-36-16,18 0 16,-1-35-1,-52 52 1,-18 54 0,0 17-1,0 18 1,0 0-16,0 35 15,247-88 32,-159-458 16,-88 475-32,0 1-31</inkml:trace>
  <inkml:trace contextRef="#ctx0" brushRef="#br0" timeOffset="118941.16">9525 6438 0,'18'0'32,"17"18"-32,18 194 62,-88-195-46,-18 18-1,17 1 17,54-36-17,335-71 48,-318 71-63</inkml:trace>
  <inkml:trace contextRef="#ctx0" brushRef="#br0" timeOffset="119412.66">10054 6791 0,'0'-18'31,"0"-35"-16,35 1 1,-17 16-16,-18 1 16,35-18-16,-35-18 15,53-52 1,-35 105-16,17-35 62,-17 53-46,70 36 15,-70-1-31,17 0 0,-17 1 16,17 34-16,18 71 31,0-88-31,-53-35 16,35-1-16,-35 19 15,35-19 17,1-17-1</inkml:trace>
  <inkml:trace contextRef="#ctx0" brushRef="#br0" timeOffset="119728.39">10830 6174 0,'0'0'0,"0"17"47,-158 160-32,-178 158 17,301-318-17,17 19-15,-17-19 16,35 19 15</inkml:trace>
  <inkml:trace contextRef="#ctx0" brushRef="#br0" timeOffset="122442.75">5944 7479 0,'0'18'0,"0"-1"16,0 18 0,-17 177 15,17-159-31,0-18 15,0 1-15,-18-1 16,18 18 0,0-36-1,18-69 48</inkml:trace>
  <inkml:trace contextRef="#ctx0" brushRef="#br0" timeOffset="123814.44">9049 7426 0,'53'35'93,"-18"-35"-77,36 18 0,-54 141 30,-34-124-30,-19 0-16,19-17 0,-19 17 16,-87 0 46,176-35-31,388 0 32,-424 0-63,-52 0 47</inkml:trace>
  <inkml:trace contextRef="#ctx0" brushRef="#br0" timeOffset="125744.94">7391 6879 0,'35'35'47,"-35"-17"-47,-18 53 32,18-36-17,-17-35-15,17 18 16,0 17 31</inkml:trace>
  <inkml:trace contextRef="#ctx0" brushRef="#br0" timeOffset="126576.79">10883 6738 0,'0'18'16,"0"-1"-1,53 54 16,-53-36-15,-88 36 47,70-36-17,159-53 1,-52 1-31,-72 17-16,54 0 31</inkml:trace>
  <inkml:trace contextRef="#ctx0" brushRef="#br0" timeOffset="128172.68">11307 7073 0,'0'0'16,"-18"0"0,-17 18-1,-124 35 32,106-18-31,18-35-16,-18 0 15,-371 18 48,372-18-63,-1 0 0,-36 35 15,-210-35 32,246 0-47,-89 0 32,-140-53-1,53-35 16,88 35-16,-53-71 31,159 107-46,-230-142 62,212 124-62,18 0-1,-106-54 32,123 72-15,36-142 30,-1 106-62,248-212 78,-212 248-78,-18-19 16,0 36-16,1-35 15,122-35 1,372-107 47,-460 177-63,18 0 0,18-35 15,106 35 16,-142 0-31,19 0 0,-19 0 16,-17 0-16,106 0 31,-106 0-31,17 0 16,1 18-16,211 70 31,-159-35-15,-87-36-1,-1 19-15,0-19 0,1 1 16,140 176 47,-141-176-63,-35 17 0,36-17 15,34 123 32,-35-88-47,-35-18 0,0 0 16,0 36-1,-88 176 32,35-124-31,-105 18 31,-125-53-16</inkml:trace>
  <inkml:trace contextRef="#ctx0" brushRef="#br0" timeOffset="141806.82">25665 17427 0,'-18'35'78,"0"-17"-78,-52 35 16,34 0 0,1-18-16,0 1 15,-36 87 1,-52 36 31,105-159-32,18 35-15,-17-35 16,17 18 0</inkml:trace>
  <inkml:trace contextRef="#ctx0" brushRef="#br0" timeOffset="142625.19">25224 17480 0,'0'-18'16,"17"18"77,1 0-61,52 124-1,54 70 31,-89-176-62,71 123 78,-106-106-78,18 0 16,-18-17 62,17-36-31,19 18-47</inkml:trace>
  <inkml:trace contextRef="#ctx0" brushRef="#br0" timeOffset="146165.63">26705 17339 0,'-17'0'31,"-1"0"78,-158 370-62,140-317-31,36-17-16,0-1 16,71 159 30,-71-159-46,53-35 16,-53 18-16,17-18 16,1 0 31,17-18-32</inkml:trace>
  <inkml:trace contextRef="#ctx0" brushRef="#br0" timeOffset="146496.9">26970 17498 0,'0'0'0,"0"17"47,0 19-47,-35 52 16,17-18-16,-88 54 62</inkml:trace>
  <inkml:trace contextRef="#ctx0" brushRef="#br0" timeOffset="146609.59">26935 17674 0,'0'18'0,"0"52"31,0-34 1</inkml:trace>
  <inkml:trace contextRef="#ctx0" brushRef="#br0" timeOffset="146762.2">27023 17798 0,'17'0'31,"54"-36"0,17-69 0</inkml:trace>
  <inkml:trace contextRef="#ctx0" brushRef="#br0" timeOffset="147001.55">27340 17410 0,'0'35'31,"0"-18"-31,-17 19 16,17 87 0,0 1 15,-18-18 0</inkml:trace>
  <inkml:trace contextRef="#ctx0" brushRef="#br0" timeOffset="147306.32">27234 17868 0,'-88'88'31,"88"-17"0,230-71 32,-230-35-48,-53-89 17,17 89-1</inkml:trace>
  <inkml:trace contextRef="#ctx0" brushRef="#br0" timeOffset="147604.45">27711 17427 0,'0'0'16,"-71"106"30,71-88-30,35-18-16,54 0 31,-54 0-31,0 0 0,0 0 16,1-18-16,17 18 31,-53-18-15</inkml:trace>
  <inkml:trace contextRef="#ctx0" brushRef="#br0" timeOffset="147833.14">27552 17815 0,'18'0'31,"264"-88"32,-247 88-63,18-18 47</inkml:trace>
  <inkml:trace contextRef="#ctx0" brushRef="#br0" timeOffset="148062.13">27693 17956 0,'71'142'63,"-18"-142"-63,-18-36 15,18-52 17,-53 53-32,0-1 0,-18 1 15,18 18-15,-70-19 32,70 1-32</inkml:trace>
  <inkml:trace contextRef="#ctx0" brushRef="#br0" timeOffset="151127.87">28610 17956 0,'-17'0'16,"17"-53"31,0 1-32,0 16-15,0-17 16,0-211 31,0 246-16,0 36 63,0-1-79,-265 107 63,230-89-78,35-52 16,17-1-16</inkml:trace>
  <inkml:trace contextRef="#ctx0" brushRef="#br0" timeOffset="151322.94">28646 17480 0,'0'0'0,"70"124"62,89-19-15</inkml:trace>
  <inkml:trace contextRef="#ctx0" brushRef="#br0" timeOffset="151569.2">29087 17445 0,'0'53'47,"0"-18"-47,0 18 0,0 0 16,0 0-16,0 17 31,0-34-31,-18-1 47</inkml:trace>
  <inkml:trace contextRef="#ctx0" brushRef="#br0" timeOffset="151788.14">28892 17727 0,'0'35'16,"53"-52"-16,-88 70 0,17-124 0,54 159 0,-19-88 15,19 53-15,87 0 63,-88-53-47</inkml:trace>
  <inkml:trace contextRef="#ctx0" brushRef="#br0" timeOffset="152010.32">29263 17762 0,'0'18'16,"-18"35"0,36-124-16,-36 160 0,-17-72 15,35 18-15,-18 54 63</inkml:trace>
  <inkml:trace contextRef="#ctx0" brushRef="#br0" timeOffset="152407.4">29528 17410 0,'0'0'0,"35"0"15,-35 17 1,123 124 15,-123-88-31,18 18 0,-18-18 16,0 0-16,35 105 31,-52-105-31,17 0 16,-36 0-16,1-18 15,-124 89 17,124-124-32,17 35 15,-17-35-15,0 0 16,17 0-16</inkml:trace>
  <inkml:trace contextRef="#ctx0" brushRef="#br0" timeOffset="178991.12">20673 16281 0,'0'0'16,"70"-71"-16,1-17 0</inkml:trace>
  <inkml:trace contextRef="#ctx0" brushRef="#br0" timeOffset="182159.25">9684 16563 0</inkml:trace>
  <inkml:trace contextRef="#ctx0" brushRef="#br0" timeOffset="184408.32">9472 16757 0,'0'35'78,"0"159"-47,0-123-31,0 88 16,0-107-16,0 178 78,18-230-62,-18-53-1</inkml:trace>
  <inkml:trace contextRef="#ctx0" brushRef="#br0" timeOffset="184745.82">9454 16898 0,'0'0'0,"36"-53"32,-19 18-32,19 35 15,-1 0 1,35 0-1,1 70 1,-53 142 62,-54-212-78,19 35 0,-1-35 16,18 18-16,-53-18 47</inkml:trace>
  <inkml:trace contextRef="#ctx0" brushRef="#br0" timeOffset="185617.45">10178 17004 0,'-18'0'47,"-70"-71"0,70 54-47,-17 17 15,17 0-15,-17 0 16,-18 88 31,53-53-32,0 0-15,0 18 0,0-35 16,35 35 15,1-53-15,34 0 15,-17-35 0,-53-1-31,53-175 32,-53-124 46,0 335-16,0 17-46,0 36-16,0-18 0,0 18 16,0 53-1,0-53-15,35 88 63,-17-70-16,-18-54-32,18-17 32,-1 0-31</inkml:trace>
  <inkml:trace contextRef="#ctx0" brushRef="#br0" timeOffset="186258.57">10442 17092 0,'0'-18'141,"0"36"-79,0 17-46,18-35 15,-18-17-15,0-19-1,0 19 1,-18-1 15</inkml:trace>
  <inkml:trace contextRef="#ctx0" brushRef="#br0" timeOffset="187663.56">11377 16792 0,'-35'0'0,"17"-35"16,-17 35-16,-36 0 31,-35 159 1,106-124-32,36-17 15,17-18 1,-18 0-1,36-36 1,-36 19-16,-18-19 16,-17 19-16,36 17 15,-36-18 1,53 71 0,-53 18-1,35 17-15,18 353 31,-53-335-15,0-36-16,0-17 16,0-18-16,-18 1 31,1-36-31,-19 0 0,1 0 16,-18 0-16,-70-106 46,70 0-30,53 53-16,-53-18 0,53 54 16,0-1-16,176-176 47</inkml:trace>
  <inkml:trace contextRef="#ctx0" brushRef="#br0" timeOffset="188058.58">11677 17127 0,'0'0'0,"176"0"47,-140-158 15,-54 158-46,-17-18-16,17 18 0,-17 0 16,-53 35-1,88 195 48,17-213-63,1-17 15,17 35-15,177-193 47</inkml:trace>
  <inkml:trace contextRef="#ctx0" brushRef="#br0" timeOffset="188360.31">12224 16510 0,'0'0'0,"0"35"46,0 36-46,-18 246 47,36-140-15,-18-142-32,0 53 46</inkml:trace>
  <inkml:trace contextRef="#ctx0" brushRef="#br0" timeOffset="188595.31">11942 16863 0,'0'0'15,"35"0"17,71 0-1,-53 0-31,-1 0 16,1 0-16,0 0 15,18 35 1</inkml:trace>
  <inkml:trace contextRef="#ctx0" brushRef="#br0" timeOffset="188832.68">12524 17110 0,'17'0'31,"177"-36"16,-158 36-47,52-35 16,-71 35 0</inkml:trace>
  <inkml:trace contextRef="#ctx0" brushRef="#br0" timeOffset="189496.03">13564 17039 0,'0'0'0,"18"-17"32,-18-19-32,0 19 15,-212-107 48,177 124-63,0 35 15,-18 107 1,70-19 15,89-70 1,-70-53-17,-1 0-15,0 0 0,-17-18 16,70-123 15,-88 71-31,53-54 0,-53 1 16,35-248 31,-35 354-47,-18 34 31,18 160-16,-35-89-15,35 0 16,0-53-16,0 36 16,0 105 15,0-158-31,18 35 47,-1-36-47</inkml:trace>
  <inkml:trace contextRef="#ctx0" brushRef="#br0" timeOffset="189862.53">13935 16775 0,'0'17'15,"0"-34"-15,-36 70 16,1 17-1,18 106 17,17-158-17,0 17-15,0-17 16,88-36 15,-53-17-31,-17-35 16,35-19 46,-18 125-62,-35-19 16,35 71 31,0-88-16,-35-35-31</inkml:trace>
  <inkml:trace contextRef="#ctx0" brushRef="#br0" timeOffset="190519.49">14270 16792 0,'0'53'47,"0"-18"-47,0 1 16,18 87 15,-18-88-15,0-87 46,70-54-46,-17-18-1,0 89 17,-35 211 14,-18-140-46,0-1 16,0 18 15,0-71 16,105-158-16,-69 158-31,52 195 94,-88-160-94,0 1 16,35 35 46,-35-89-62</inkml:trace>
  <inkml:trace contextRef="#ctx0" brushRef="#br0" timeOffset="191277.25">14852 16828 0,'0'0'47,"18"35"-31,-18 0-16,0 0 16,0 18-16,0 18 31,0-54 16,0-34-32,0-36-15,194-229 63,-177 317-48,-17-17-15,0 87 32,0-69-17,0 17-15,0-36 0,0 1 16,0 0 15,36-36 0,-36-35-31,70-88 32,-70 106-17,18 35 17,-18 35-17,17 53 32,36-17-16,-53 17 1,0-53 14,0-17-30</inkml:trace>
  <inkml:trace contextRef="#ctx0" brushRef="#br0" timeOffset="191472.01">15452 16775 0,'17'0'31,"72"0"16,-89 35-47</inkml:trace>
  <inkml:trace contextRef="#ctx0" brushRef="#br0" timeOffset="191625.37">15540 17004 0,'0'0'0,"0"35"0,-35 0 62</inkml:trace>
  <inkml:trace contextRef="#ctx0" brushRef="#br0" timeOffset="192644.4">15840 16828 0,'-18'0'15,"36"0"17,17 52-17,-17-16-15,140-1 31,-17-53 16,-299-193 16,122 211-63,-105 141 47,124 70 15,34-211-62,19 18 0,-19-18 16,54 0-1,-54 0 1,1 0-16,106-53 16</inkml:trace>
  <inkml:trace contextRef="#ctx0" brushRef="#br0" timeOffset="192996.88">16528 16651 0,'-141'0'31,"52"212"16,125-212-31,158 141 15,-300 0 47,88-141-62,1 0 15</inkml:trace>
  <inkml:trace contextRef="#ctx0" brushRef="#br0" timeOffset="193367.87">17163 16545 0,'0'0'0,"0"-35"16,-36 35 0,-17 35-1,36-17 1,-1 17-16,-17 0 15,17 1-15,-35 175 47,71-34-15,-18-142-32,53-17 15,-18 17 1,-17-35-16,123 35 47,-123-52-47</inkml:trace>
  <inkml:trace contextRef="#ctx0" brushRef="#br0" timeOffset="193768.61">17851 16545 0,'0'0'0,"35"0"16,-18 36-16,54 334 63,-71-335-48,0 1-15,0-1 16,0 0-16,-35 36 15,-124 17 32,141-88-47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1:05:07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3334 0,'35'0'31,"-17"0"-15,52 0 31,-17 0-47,-17 0 15,-19 0-15,1-36 0,17 36 16,1-17 15,-1-18-31,-35 52 47,0 36-31,-18 159 15,-35-142-31,53 1 16,-35-1-16,35-17 15,-35-17-15,35 69 47,0-140-16</inkml:trace>
  <inkml:trace contextRef="#ctx0" brushRef="#br0" timeOffset="200.28">3634 3810 0,'53'35'15,"17"18"32,1-18-15</inkml:trace>
  <inkml:trace contextRef="#ctx0" brushRef="#br0" timeOffset="643.53">3969 3334 0,'0'0'0,"0"17"47,0 72-16,0 52-15,0-88-16,35 158 31,-35-158-15,0-18-16,0 1 0,0-19 15,0 36 1,0 0 31,18-123 0,-18 17-47</inkml:trace>
  <inkml:trace contextRef="#ctx0" brushRef="#br0" timeOffset="957.39">4198 3422 0,'35'0'31,"71"-35"0,0-18 0,-53 53-31,-53-36 16,18 36 0</inkml:trace>
  <inkml:trace contextRef="#ctx0" brushRef="#br0" timeOffset="1477.34">4286 3475 0,'-17'53'31,"17"0"-15,0 17 31,105-52-16,54-71 16,-124 53-47,-35-18 15,18 18-15,-18-35 63,0 53-48,-18 123 32,-17 53 16,35-159-48</inkml:trace>
  <inkml:trace contextRef="#ctx0" brushRef="#br0" timeOffset="1761.99">4392 4075 0,'18'0'47,"17"0"-31,247-36 15,-52-17 47,-248 53-62</inkml:trace>
  <inkml:trace contextRef="#ctx0" brushRef="#br0" timeOffset="3022.78">3616 6085 0,'0'18'31,"0"17"-31,0-17 16,0 17-1,35 212 17,-35-123 14,0-89-46,36-70 47</inkml:trace>
  <inkml:trace contextRef="#ctx0" brushRef="#br0" timeOffset="3500.21">3969 5980 0,'0'35'32,"53"194"14,-53-88-30,-194 71 47,158-212-48,-87-18 48,123-17-48,0 17-15,18-17 16,34 0 0,107-18 30,-71 35-14,-70 18-17</inkml:trace>
  <inkml:trace contextRef="#ctx0" brushRef="#br0" timeOffset="3877.21">4251 5944 0,'0'18'15,"0"88"16,0-53-31,0-18 16,35 36-16,-35-36 16,0 0-16,0 53 15,0-52 1,18-1-16,-18 18 16,0-18-16,0 89 31,0-89 16,0-53-32</inkml:trace>
  <inkml:trace contextRef="#ctx0" brushRef="#br0" timeOffset="4294.28">4392 6244 0,'0'-17'0,"18"17"16,105-89 46,-88 89-62,18-17 31,-17 17-15,-36 17 15,0 1-31,0 35 16,-36-18-16,36 18 15,-70 141 17,-1-123-1,71-124 0</inkml:trace>
  <inkml:trace contextRef="#ctx0" brushRef="#br0" timeOffset="4496.29">4586 6332 0,'35'71'31,"71"35"0,-106-89-15,18-17-16,-1 0 15,19-17 1</inkml:trace>
  <inkml:trace contextRef="#ctx0" brushRef="#br0" timeOffset="4833.24">5009 5874 0,'0'35'31,"0"71"-15,18 264 30,-18-87 1,0-248-47,0 18 0,0-36 32,0-52-1,0 17-31</inkml:trace>
  <inkml:trace contextRef="#ctx0" brushRef="#br0" timeOffset="5108.39">5151 6297 0,'0'0'15,"70"-35"17,36 17-1,-71-17-31,1 35 0,-19-35 16,71-18 15,-52 53-16</inkml:trace>
  <inkml:trace contextRef="#ctx0" brushRef="#br0" timeOffset="5823.94">5345 6209 0,'-18'0'16,"36"0"-16,-36 53 0,-17-36 15,88 107 48,-18-124-48,-17 0-15,-1 0 16,36 0-16,53-88 31,-71 88-31,0-36 32,-35 72 14,0 34-30,-35 124 31,35-176-47,-35 17 0,17-17 16,-52 35-1,34-18 1,19 18 62,52-53-62,0-18-16,1 18 15,105-17 1,-53 17-1,-53 0-15,0 0 16,-17 0 0,17 0-16,-35-88 47,0 70-47</inkml:trace>
  <inkml:trace contextRef="#ctx0" brushRef="#br0" timeOffset="7223.17">2928 3792 0,'0'18'63,"0"17"-48,0 18 17,-123 423 30,123-423-62,-53 494 78,53-423-62,0-36-16,0-35 16,0 0-16,35 35 31,-35-53-31,18 18 0,-18-18 15,35 89 17,-35-71-32,18 35 15,17 18 32,-18-71-47,-17 0 16,89 53 31,-36 18 0,-36-70-32,1-36 1,17 17 46,-35 1-15,18-18-31,35 0-1</inkml:trace>
  <inkml:trace contextRef="#ctx0" brushRef="#br0" timeOffset="30616.35">6103 3669 0,'18'0'203,"17"0"-187,88 0 31,-87 0-16,-1 0-31,-17 0 16,-1 0-1,19 0 1,-19 0 31,1 0-47,17-18 62,-17-17-62,-18 0 16</inkml:trace>
  <inkml:trace contextRef="#ctx0" brushRef="#br0" timeOffset="32360.01">7161 3422 0,'36'0'62,"-19"0"-46,71-35 15,-52 35-15,123-71 46,-159 53-62,17 18 0</inkml:trace>
  <inkml:trace contextRef="#ctx0" brushRef="#br0" timeOffset="32747.79">7302 3387 0,'0'0'16,"0"35"-16,-17-35 16,-1 88 15,18-53-31,0 54 47,0-72-47,0 19 0,0-19 15,0 36 1,88 0 31,-70-53-31,70-53-1,0-17 16,-88 34-31</inkml:trace>
  <inkml:trace contextRef="#ctx0" brushRef="#br0" timeOffset="32934.62">7461 3616 0,'0'-35'31,"36"17"-15,69-17 0,1-89 15</inkml:trace>
  <inkml:trace contextRef="#ctx0" brushRef="#br0" timeOffset="33110.06">7708 3351 0,'0'177'47,"0"-124"-47,0 0 0,-35 0 16,35 88 30,35-194-14</inkml:trace>
  <inkml:trace contextRef="#ctx0" brushRef="#br0" timeOffset="33373.15">8008 3193 0,'0'0'16,"0"35"-16,0 0 15,0 18-15,0 212 47,-35 17 16</inkml:trace>
  <inkml:trace contextRef="#ctx0" brushRef="#br0" timeOffset="33709.9">8255 3475 0,'-35'70'32,"35"1"-17,0-53 1,106-1 15,-71-123 16,-53 89-47,18-19 0,-106-16 62</inkml:trace>
  <inkml:trace contextRef="#ctx0" brushRef="#br0" timeOffset="34043.12">8555 3298 0,'17'0'32,"-17"18"-32,0 17 15,0 89 1,36 458 46,-36-564-62,-18 17 16,36-88 15</inkml:trace>
  <inkml:trace contextRef="#ctx0" brushRef="#br0" timeOffset="34240.68">8872 3528 0,'0'0'0,"53"-36"16,177-87 46,-213 105-62</inkml:trace>
  <inkml:trace contextRef="#ctx0" brushRef="#br0" timeOffset="34465.4">8961 3598 0,'0'0'31,"35"0"-15,53-17 15,71-89 31</inkml:trace>
  <inkml:trace contextRef="#ctx0" brushRef="#br0" timeOffset="34760.24">8890 3616 0,'0'0'0,"-35"141"31,-1-88-31,36 53 16,71 53 30,105-212-14,-158 17-17,-18 1-15,0 0 0</inkml:trace>
  <inkml:trace contextRef="#ctx0" brushRef="#br0" timeOffset="34949.07">9084 3828 0,'71'-36'47,"-36"36"-47,159-141 62,-194 106-62</inkml:trace>
  <inkml:trace contextRef="#ctx0" brushRef="#br0" timeOffset="35193.73">9437 3440 0,'0'0'16,"0"17"0,-18 371 46,18-335-62,0 18 16,0-18-16,0 17 47</inkml:trace>
  <inkml:trace contextRef="#ctx0" brushRef="#br0" timeOffset="35698.51">9860 3581 0,'-35'0'47,"17"35"-32,-17 36 16,35-54 1,159-193 30,-106 158-46,35 230 62,-88-195-78,0 19 16,0-19-16,0-52 31</inkml:trace>
  <inkml:trace contextRef="#ctx0" brushRef="#br0" timeOffset="35885.51">10231 3334 0,'0'194'31,"0"211"16,0-352-47,0 0 31</inkml:trace>
  <inkml:trace contextRef="#ctx0" brushRef="#br0" timeOffset="36921.26">11130 3334 0,'35'0'16,"-17"0"-1,211-18 32,-176 18-47,-17 0 31,-72 0 1</inkml:trace>
  <inkml:trace contextRef="#ctx0" brushRef="#br0" timeOffset="37141.91">11183 3528 0,'0'0'0,"0"17"15,212-52 48,-71-35-1,-141 34-62,-18 36 16</inkml:trace>
  <inkml:trace contextRef="#ctx0" brushRef="#br0" timeOffset="37576.92">11218 3457 0,'-53'124'32,"53"-71"-1,0 0-31,0-18 15,18-35 1,-18 35 0,35-35-16,1 0 15,-19 0 1,36-35 0,-35 35-16,123-106 62,-106 106-62,-35-18 0,35 18 16,1-17-1,-1-19 1,0 36 0,-35-17 30</inkml:trace>
  <inkml:trace contextRef="#ctx0" brushRef="#br0" timeOffset="37876.69">11218 3969 0,'0'0'0,"141"0"47,-88 0-47,0-36 16,0 36-16,0-35 15,35 18 17</inkml:trace>
  <inkml:trace contextRef="#ctx0" brushRef="#br0" timeOffset="38143.17">11324 4128 0,'177'0'47,"-354"0"-47,406-36 0,-176 36 16,-35 0-16,17 0 16,-35 18-1,0 88 32,-53-71 0</inkml:trace>
  <inkml:trace contextRef="#ctx0" brushRef="#br0" timeOffset="38415.55">11942 3422 0,'0'0'0,"0"35"31,0 18-31,-18 106 32,-88-36-1</inkml:trace>
  <inkml:trace contextRef="#ctx0" brushRef="#br0" timeOffset="38558.37">11836 3722 0,'0'0'0,"17"17"0,-17 19 15,106 34 48</inkml:trace>
  <inkml:trace contextRef="#ctx0" brushRef="#br0" timeOffset="38791.18">12065 3722 0,'0'0'0,"0"-18"0,53-17 31,-18 17-31,-17 18 16,17-35-16,0 35 15,1-88 1,17 70 0,-53-17-1,17 0-15</inkml:trace>
  <inkml:trace contextRef="#ctx0" brushRef="#br0" timeOffset="38918.62">12347 3404 0,'0'36'46,"0"-72"-46,-17 124 0,17-52 16,0-1-16,-71 247 78</inkml:trace>
  <inkml:trace contextRef="#ctx0" brushRef="#br0" timeOffset="39180.19">12047 4145 0,'0'88'16,"0"-176"-16,124 176 46,-89-123-30,-158-177 47,52 212-63,-35 0 15,36 18-15</inkml:trace>
  <inkml:trace contextRef="#ctx0" brushRef="#br0" timeOffset="42010.35">12700 3563 0,'18'0'0,"-1"0"16,195-159 46,-212 177 1,0 0-63,0 17 15,0 0-15,0 0 16,0 1-16,0 34 31,18-17 16</inkml:trace>
  <inkml:trace contextRef="#ctx0" brushRef="#br0" timeOffset="42215.89">12859 3722 0,'0'0'0,"0"53"15,0-36-15,35 124 47,-53-141-31</inkml:trace>
  <inkml:trace contextRef="#ctx0" brushRef="#br0" timeOffset="42406.25">12788 4022 0,'177'-89'63,"-354"178"-63,389-213 15,0-87 64</inkml:trace>
  <inkml:trace contextRef="#ctx0" brushRef="#br0" timeOffset="42727.84">13212 3387 0,'0'88'46,"70"406"1,-70-424-47,0-17 16,0 0-16,18-18 16,-18 18 30</inkml:trace>
  <inkml:trace contextRef="#ctx0" brushRef="#br0" timeOffset="42882.42">13300 3969 0,'0'0'31,"17"-36"-31,1 36 16,299-105 46</inkml:trace>
  <inkml:trace contextRef="#ctx0" brushRef="#br0" timeOffset="43478.3">13935 3422 0,'53'0'31,"17"0"-15,-35 0-16,1 0 0,-1 0 16,0 0-16,-17 18 31,0 70 16,-124-18-32</inkml:trace>
  <inkml:trace contextRef="#ctx0" brushRef="#br0" timeOffset="43684.21">13988 3651 0,'0'0'0,"211"0"109,-211-35-93</inkml:trace>
  <inkml:trace contextRef="#ctx0" brushRef="#br0" timeOffset="43940.96">14058 3669 0,'-35'123'47,"70"-246"-47,-70 299 16,123-88 46,-70-88-46,17 0-1,89-35 1,-89 0 0,-18 17-16,19-35 0,-36 36 15</inkml:trace>
  <inkml:trace contextRef="#ctx0" brushRef="#br0" timeOffset="44314.03">14482 3475 0,'0'0'0,"35"353"62,-18-177-30,-17-123-1,0-141 0,0 52-15,18-16-1,53-1 1,34-36 31,-87 54-47</inkml:trace>
  <inkml:trace contextRef="#ctx0" brushRef="#br0" timeOffset="44502.83">14799 3369 0,'0'53'32,"53"141"-17,0 71 48,-53-283-48</inkml:trace>
  <inkml:trace contextRef="#ctx0" brushRef="#br0" timeOffset="44913.29">15117 3298 0,'17'18'32,"18"17"-32,-35 18 15,36 0-15,-36 0 0,35 71 32,-106 52 14,54-176-46,-18 0 16,17 35-16,-17-35 16,35-17-1,-18 17-15,18-18 16,0-17 0,176-106 30,-123 105-46,141-105 63,-158 124-47</inkml:trace>
  <inkml:trace contextRef="#ctx0" brushRef="#br0" timeOffset="45111.77">15505 3387 0,'0'247'94,"0"-494"-94,0 529 0,0-247 15,0 0 1</inkml:trace>
  <inkml:trace contextRef="#ctx0" brushRef="#br0" timeOffset="45325.41">15716 3246 0,'18'52'31,"-18"37"-15,0-36-16,0-1 16,0 1-16,0-17 15,0 105 17,-18-141-17</inkml:trace>
  <inkml:trace contextRef="#ctx0" brushRef="#br0" timeOffset="45556.84">15540 3845 0,'35'0'31,"0"-17"-31,1 17 15,17-18-15,-18 18 16,0 0 15,0 0-31,-35 18 16,-52 35 0</inkml:trace>
  <inkml:trace contextRef="#ctx0" brushRef="#br0" timeOffset="45713.84">15593 4004 0,'88'-71'31,"-176"142"-31,229-159 62</inkml:trace>
  <inkml:trace contextRef="#ctx0" brushRef="#br0" timeOffset="45894.42">15558 4057 0,'0'0'0,"0"18"15,52-18 16,-16 0-31,-1 0 0,0 0 16,1-18-16,158-70 47,-159 35-47</inkml:trace>
  <inkml:trace contextRef="#ctx0" brushRef="#br0" timeOffset="46174.09">16192 3457 0,'-17'0'15,"-1"0"1,18 106-16,-17 35 78,69-388-78,-34 494 16,0-264-16,123-178 47</inkml:trace>
  <inkml:trace contextRef="#ctx0" brushRef="#br0" timeOffset="46443.55">16404 3298 0,'35'159'47,"1"-88"-47,-1 193 31,-53 54 1,18-265-32,0 0 15,-17-18-15,17-17 16,0 17 15</inkml:trace>
  <inkml:trace contextRef="#ctx0" brushRef="#br0" timeOffset="47506.73">16192 3528 0,'0'0'0,"-35"0"16,18 17 15,-19 142 16,36-141-47,141 141 78,-123-159-78,0 0 16,123-159 46,-141 88-46,0 36-16,0 17 15,-18 18 1,-35-35 0,18 35-16,17 0 15,-35 0 1,-17 18 15,52-1-15</inkml:trace>
  <inkml:trace contextRef="#ctx0" brushRef="#br0" timeOffset="48457.61">17321 3263 0,'0'18'62,"0"-1"-62,0 1 0,0 176 63,0-176-63,0-1 15,159-52 95,-124 17-110,-17 18 0,0 0 15,17-35-15,71 18 63,-106-1-32,-18-17-15,-17 35-1</inkml:trace>
  <inkml:trace contextRef="#ctx0" brushRef="#br0" timeOffset="48723.3">17392 3298 0,'0'-17'15,"35"17"-15,18-35 16,-18 35-16,124 0 47,-141 17-32,-18 18 1,0 36 0,0-36-16,0 1 15,-35 34 1,-18 1-1</inkml:trace>
  <inkml:trace contextRef="#ctx0" brushRef="#br0" timeOffset="49040.02">17568 3581 0,'0'0'0,"0"17"16,0 19-16,18 69 31,-18-52-31,0-17 0,0-1 15,0-17-15,-35 52 32,-1-52-17,54-18 32,0 0-31,70-53-1,-70 53 1,17-18-16,0 18 16,0-35-16,54-36 31</inkml:trace>
  <inkml:trace contextRef="#ctx0" brushRef="#br0" timeOffset="49276.99">17868 3457 0,'247'-106'46,"-212"106"-30,1 0-16,-36-17 0,17 17 16,-34-18 15</inkml:trace>
  <inkml:trace contextRef="#ctx0" brushRef="#br0" timeOffset="49513.95">18027 3334 0,'0'35'16,"-71"36"0,71-54-1,0 1-15,318 17 78,-300-35-62,-18-35-16,17 35 16,-34 0 15</inkml:trace>
  <inkml:trace contextRef="#ctx0" brushRef="#br0" timeOffset="49741.84">17903 3810 0,'0'0'0,"53"0"31,371-106 16,-371 106-32,-18-35-15,0 35 0,-35-35 16,0-1 0</inkml:trace>
  <inkml:trace contextRef="#ctx0" brushRef="#br0" timeOffset="49927.91">18344 3757 0,'0'0'0,"-35"229"31,35-176-15,0 53-1,0-71 1</inkml:trace>
  <inkml:trace contextRef="#ctx0" brushRef="#br0" timeOffset="50661.51">19085 3281 0,'36'0'0,"-19"-18"16,124 18 15,-123 0-15,-53 265 46,35-248-46</inkml:trace>
  <inkml:trace contextRef="#ctx0" brushRef="#br0" timeOffset="50826.58">19332 3404 0,'0'0'0,"141"-70"32,36 52 15,-230 71-16</inkml:trace>
  <inkml:trace contextRef="#ctx0" brushRef="#br0" timeOffset="51029.41">19050 3951 0,'71'0'31,"387"-176"0,-334 105 16,-89 36-47</inkml:trace>
  <inkml:trace contextRef="#ctx0" brushRef="#br0" timeOffset="51237.56">19614 3722 0,'-17'353'63,"34"-706"-63,-34 741 0,17-335 46,35-88-46</inkml:trace>
  <inkml:trace contextRef="#ctx0" brushRef="#br0" timeOffset="51771.54">19967 3281 0,'0'0'0,"-35"0"32,-36 176-1,71-88-31,18 36 31,123-124 16,-70-106-16,-89-53 47,18 124-78,-18 17 78,1 18-62,-19 0 0,19 0 15</inkml:trace>
  <inkml:trace contextRef="#ctx0" brushRef="#br0" timeOffset="52089.64">20091 3457 0,'35'0'31,"88"-35"0,-87 35-15,-19 0-16,19-18 0,-19-17 31,-17 17-31,0 1 16,0-36-1</inkml:trace>
  <inkml:trace contextRef="#ctx0" brushRef="#br0" timeOffset="52289.61">20355 3210 0,'0'0'16,"0"0"47,0 177-48,71 317 32,-71-230 16</inkml:trace>
  <inkml:trace contextRef="#ctx0" brushRef="#br0" timeOffset="53058.59">20638 3369 0,'0'0'0,"17"0"63,18 0-63,18 0 0,88 0 31,-141 123 16,-211 89 15,228-229-46</inkml:trace>
  <inkml:trace contextRef="#ctx0" brushRef="#br0" timeOffset="53237.81">20814 3616 0,'18'0'47,"17"53"-31,-18-35-16,-87-89 0,158 177 15</inkml:trace>
  <inkml:trace contextRef="#ctx0" brushRef="#br0" timeOffset="53503.18">21078 3316 0,'18'53'47,"-18"53"-47,35 158 47,-17-105 16</inkml:trace>
  <inkml:trace contextRef="#ctx0" brushRef="#br0" timeOffset="53823.84">20920 3969 0,'0'17'0,"0"-34"0,0 52 16,0 0-16,0-17 16,17 70 15,-17-70-31,230-71 47,-125-35-16,-69 52-15,-36-17-1</inkml:trace>
  <inkml:trace contextRef="#ctx0" brushRef="#br0" timeOffset="54720.73">21766 3351 0,'18'0'47,"141"-53"-16,-159 36-15,35 17-16,-17 0 15,17 123 32,-53 107-16,18-160-31,-17 107 32,17-177 15,35-106-32</inkml:trace>
  <inkml:trace contextRef="#ctx0" brushRef="#br0" timeOffset="54825.8">22066 3722 0,'18'-71'32,"282"-35"30,-300 53-46</inkml:trace>
  <inkml:trace contextRef="#ctx0" brushRef="#br0" timeOffset="55044.64">22366 3404 0,'-18'0'32,"-264"318"-32,564-459 31,-282 176-16,18-247-15,-36 459 0,18-229 16,0 17-16,0 18 16</inkml:trace>
  <inkml:trace contextRef="#ctx0" brushRef="#br0" timeOffset="55205.44">22296 3810 0,'0'0'0,"-36"35"16,1 124-1,0-71 1,17-17 31</inkml:trace>
  <inkml:trace contextRef="#ctx0" brushRef="#br0" timeOffset="55457.74">22260 3986 0,'36'0'15,"105"106"32,-36-106-16,-105-17-15,18-19-16</inkml:trace>
  <inkml:trace contextRef="#ctx0" brushRef="#br0" timeOffset="56663.52">23548 3087 0,'-18'17'110,"18"19"-110,-17-36 15,17 53 1,-36-36-16,36 19 0,-70 158 63,52-89-48,18 213 63,18-300-78,-18 17 16,106 159 46,-71-194-62,-35 18 0,18-18 16,-1 0 0,-17-18 31</inkml:trace>
  <inkml:trace contextRef="#ctx0" brushRef="#br0" timeOffset="57398.9">23971 3334 0,'0'-18'16,"36"18"15,105 0 0,0-18 16,-141 1-47,35 17 31,-88 17-15</inkml:trace>
  <inkml:trace contextRef="#ctx0" brushRef="#br0" timeOffset="57649.44">23989 3528 0,'0'17'16,"18"-17"15,176-17 16,-159 17-47,0-36 15,0 36-15,-17-17 16,-53 17 31</inkml:trace>
  <inkml:trace contextRef="#ctx0" brushRef="#br0" timeOffset="58074.77">24059 3422 0,'-70'70'16,"52"36"30,18-70-46,0-19 0,0 19 16,18-19 15,0-17-31,17 35 16,0-35 0,124-35 15,-124 35-31,18-35 15,-18 17 1,-17 18 0,17-53 31,-52 53-32</inkml:trace>
  <inkml:trace contextRef="#ctx0" brushRef="#br0" timeOffset="58341.52">24024 3881 0,'35'0'31,"36"0"-15,-18-18-1,-18 18-15,18 0 16,53-18 15</inkml:trace>
  <inkml:trace contextRef="#ctx0" brushRef="#br0" timeOffset="58638.65">24095 4075 0,'0'0'0,"17"0"31,19 0-31,17 0 15,-1-18 1,1 18-16,0 0 0,18-18 16,-1 18 15,-70 36-15,0-1-16,0 18 15,0-18 1,-17-35-1,17 18-15,-18-18 16</inkml:trace>
  <inkml:trace contextRef="#ctx0" brushRef="#br0" timeOffset="58977.37">24712 3404 0,'0'18'47,"0"35"-31,-53 106 15,18-124-31,35-17 16,0 17-16,-18-35 0,18 35 15</inkml:trace>
  <inkml:trace contextRef="#ctx0" brushRef="#br0" timeOffset="59143.06">24624 3669 0,'35'70'31,"-35"-52"-31,71 53 32,-54-71-17,1 0 1</inkml:trace>
  <inkml:trace contextRef="#ctx0" brushRef="#br0" timeOffset="59308.69">24800 3722 0,'53'-18'32,"-53"-17"-32,53 35 15,106-88 32</inkml:trace>
  <inkml:trace contextRef="#ctx0" brushRef="#br0" timeOffset="59526.3">25082 3457 0,'0'35'47,"-17"71"-32,17 141 32,0-211-47,0-19 0,0 1 16,0 17-1,0 0-15</inkml:trace>
  <inkml:trace contextRef="#ctx0" brushRef="#br0" timeOffset="59818.83">24959 4092 0,'0'0'0,"-18"18"0,18 17 16,71 36 31,-36-71-47,36 0 15,-54-53 32,-175-53 0</inkml:trace>
  <inkml:trace contextRef="#ctx0" brushRef="#br0" timeOffset="60742.57">25647 3563 0,'0'35'16,"0"-17"31,0 17 15,88-35-46,-35 0-1,0 0-15,18 0 16,-1 0-16,265-17 31,-282 17-15,106 0 15,-89 0 16,-70-18 15</inkml:trace>
  <inkml:trace contextRef="#ctx0" brushRef="#br0" timeOffset="61044.75">26458 3457 0,'18'0'47,"17"0"-31,89 71 15,-54 123 0,-70-141-15,0 0-16,-17-18 16,-1 0-16,-105 89 47</inkml:trace>
  <inkml:trace contextRef="#ctx0" brushRef="#br0" timeOffset="61773.41">26899 3440 0,'0'0'16,"0"-18"-16,36 18 0,-1 0 15,124-18 48,-124 54-63,18-1 15,-53 88 63,-53-123-78,18 18 16</inkml:trace>
  <inkml:trace contextRef="#ctx0" brushRef="#br0" timeOffset="61911.92">26988 3651 0,'17'18'63,"54"-18"-48,-159-18-15,211 36 16,-88-18-16,1 0 0,16 0 63</inkml:trace>
  <inkml:trace contextRef="#ctx0" brushRef="#br0" timeOffset="62171.42">27058 3704 0,'-53'141'47,"194"-317"-47,-88 458 62,-194-529-62,317 494 0,-123-247 16,-17 0-16,52-106 47</inkml:trace>
  <inkml:trace contextRef="#ctx0" brushRef="#br0" timeOffset="62378.95">27499 3457 0,'0'106'47,"0"18"-32,0-72-15,-53 248 63</inkml:trace>
  <inkml:trace contextRef="#ctx0" brushRef="#br0" timeOffset="62515.64">27481 4004 0,'36'0'15,"-72"0"-15,89-18 0,-35 18 0,17 0 16,18-53-1,-18 36-15,89-71 63,-124 70-63</inkml:trace>
  <inkml:trace contextRef="#ctx0" brushRef="#br0" timeOffset="62789.85">27852 3528 0,'0'0'0,"0"141"47,0-106-47,0 18 15,0-18-15,17 1 16,-17 17 0,18-53 15</inkml:trace>
  <inkml:trace contextRef="#ctx0" brushRef="#br0" timeOffset="63240.71">28134 3404 0,'53'335'62,"-53"-264"-46,0 0-16,0-19 15,-88 72 17,35-124 15,18-141 15,52 123-62,36 18 16,88-35 15,-105 17-31,-19 18 0,1-35 16,17 35-1,53-106 16,-70 71-15</inkml:trace>
  <inkml:trace contextRef="#ctx0" brushRef="#br0" timeOffset="63437.92">28434 3616 0,'0'-18'15,"0"36"-15,0-71 16,35 53 0,-35 35 30,-17 124-14,-19 0-1,36-142-31</inkml:trace>
  <inkml:trace contextRef="#ctx0" brushRef="#br0" timeOffset="63749.55">28716 3387 0,'0'17'31,"0"142"1,-35 106 15,35-230-32,-18-17 1,18 17-1</inkml:trace>
  <inkml:trace contextRef="#ctx0" brushRef="#br0" timeOffset="64000.9">28575 4022 0,'35'0'31,"-17"0"-31,123 53 63,-141-36-48,-35 19 1</inkml:trace>
  <inkml:trace contextRef="#ctx0" brushRef="#br0" timeOffset="64171.45">28522 4286 0,'71'0'47,"158"-53"-16,-529 89-31,618-107 31,-636 159-31,636-194 0</inkml:trace>
  <inkml:trace contextRef="#ctx0" brushRef="#br0" timeOffset="64368.82">28593 4304 0,'-18'88'32,"36"-176"-32,-36 194 15,53-106-15,142-36 63</inkml:trace>
  <inkml:trace contextRef="#ctx0" brushRef="#br0" timeOffset="64970.04">29175 3440 0,'53'0'16,"-18"17"-1,88 124 16,-123-88-31,18 212 32,-36 17 15,-211-123 15</inkml:trace>
  <inkml:trace contextRef="#ctx0" brushRef="#br0" timeOffset="67077.22">26141 3616 0,'-35'-18'31,"35"1"-15,0-1-1,-18-141 64,18 124-79,0 0 0,0-1 15,0-52 16,0 53-31,0 0 0,0-1 16,0 1-16,0-124 47,0 89-16,0 17-15,35 18-1,-35 17 1,18-17-16,-18 17 31</inkml:trace>
  <inkml:trace contextRef="#ctx0" brushRef="#br0" timeOffset="68048.83">25400 1799 0,'53'0'47,"-18"0"-32,36 0 1,-54 0 0,-17 18-16,18-18 15,-18 35-15,0 0 0,0 1 16,-18 122 31,-35-122-47,-70 34 31</inkml:trace>
  <inkml:trace contextRef="#ctx0" brushRef="#br0" timeOffset="68256.23">25241 2205 0,'0'0'16,"18"0"15,317-35 1,-229 35-32,0-36 15,-36 36-15,-34 0 16,16-17-1,-87 17 17,0 0-17</inkml:trace>
  <inkml:trace contextRef="#ctx0" brushRef="#br0" timeOffset="68452.47">25594 2222 0,'-35'53'15,"35"71"17,17-106-17,-17-1-15,0 36 16,0-35 15</inkml:trace>
  <inkml:trace contextRef="#ctx0" brushRef="#br0" timeOffset="68637.52">25753 2170 0,'0'0'0,"0"52"16,-18 213 46</inkml:trace>
  <inkml:trace contextRef="#ctx0" brushRef="#br0" timeOffset="68910.11">25982 1852 0,'18'0'31,"35"0"-15,0 71 15</inkml:trace>
  <inkml:trace contextRef="#ctx0" brushRef="#br0" timeOffset="69193.87">25947 2046 0,'35'-18'31,"71"1"-15,-53 17-1,-53 88 48,-35-53-63,17-17 15,-17 17 1,52-70 15</inkml:trace>
  <inkml:trace contextRef="#ctx0" brushRef="#br0" timeOffset="69333.84">26158 2081 0,'71'36'47,"-53"-19"-16,17-34-15</inkml:trace>
  <inkml:trace contextRef="#ctx0" brushRef="#br0" timeOffset="69544.2">26441 1676 0,'-18'17'16,"18"248"31,-35-477-47,88 142 0,-71 387 0,18-282 0,-18 1 15,18 17-15,-35 70 32</inkml:trace>
  <inkml:trace contextRef="#ctx0" brushRef="#br0" timeOffset="69841.59">26194 2311 0,'0'0'15,"35"0"32,0 0-31,36-18-1,-36 18 17,0 106-1,-35-88-31,0 34 47,0 1-32</inkml:trace>
  <inkml:trace contextRef="#ctx0" brushRef="#br0" timeOffset="70033.7">26599 2364 0,'0'17'47,"36"19"-31,-36-19 15</inkml:trace>
  <inkml:trace contextRef="#ctx0" brushRef="#br0" timeOffset="70318.64">26846 1764 0,'0'0'16,"0"35"15,0 18-15,0 0-16,0 123 47,0-123-16</inkml:trace>
  <inkml:trace contextRef="#ctx0" brushRef="#br0" timeOffset="70527.83">26935 1923 0,'0'0'16,"211"0"46,-175 17-46,-19 54 15,-34-71-15</inkml:trace>
  <inkml:trace contextRef="#ctx0" brushRef="#br0" timeOffset="70777.3">26846 2275 0,'0'0'0,"124"0"63,158-53-32,-229 53-15,0-35 15</inkml:trace>
  <inkml:trace contextRef="#ctx0" brushRef="#br0" timeOffset="70957.11">27234 2187 0,'-17'71'31,"17"-36"-31,17-141 16,-52 265-16,35-124 0,0 124 78</inkml:trace>
  <inkml:trace contextRef="#ctx0" brushRef="#br0" timeOffset="71218.53">27517 1817 0,'0'53'47,"0"70"-31,0-70-16,-18 88 31,0-106-16,1-35 1</inkml:trace>
  <inkml:trace contextRef="#ctx0" brushRef="#br0" timeOffset="71400.42">27534 2011 0,'0'35'0,"18"-35"0,-18 35 15,18-35-15,17 36 32,18-54-1</inkml:trace>
  <inkml:trace contextRef="#ctx0" brushRef="#br0" timeOffset="71656.05">27781 1711 0,'0'35'31,"0"195"16,36-178-47,-19 125 31,-17-142-15,0 0-16,0-17 15,-17 0 1,-1-18-16</inkml:trace>
  <inkml:trace contextRef="#ctx0" brushRef="#br0" timeOffset="71915.33">27728 2311 0,'-35'0'31,"282"-18"47,-459 36-78,477-18 0,-230 35 16,0 18-16,18 53 31,-194 70 16,106-176-31</inkml:trace>
  <inkml:trace contextRef="#ctx0" brushRef="#br0" timeOffset="73101.13">25153 1517 0,'18'0'16,"-1"0"0,19 0-16,122 0 31,-105 0-16,194-53 17,88 18 15,106 35-1,-335 0-30,370-36 62,-405 36-62,-36 0-16,1 0 15,-1 0-15,71 0 32,-71 0-32,0 0 15,0 0-15,1 0 16,158 0 46,-177 0-46,1 0-16,17 0 0,18 0 31,-17-17-31,16 17 16,-34-18 0,-36 18 46</inkml:trace>
  <inkml:trace contextRef="#ctx0" brushRef="#br0" timeOffset="74231.07">25912 441 0,'17'0'31,"18"0"-15,36 0-1,-36 0-15,1 35 16,-1-35 15,-35 53-15,-18-53-1</inkml:trace>
  <inkml:trace contextRef="#ctx0" brushRef="#br0" timeOffset="74687.37">25912 600 0,'17'0'31,"177"-36"16,-370 72-47,476-89 31,-635 106-31,652-89 32,-335 36-17,-17 36-15,17-36 16,-17 70-16,18-52 15,-19 211 48,72-229-47,140-123 46,-176 87-46,0 19-16,0-1 0,-35-52 62,35 34-62</inkml:trace>
  <inkml:trace contextRef="#ctx0" brushRef="#br0" timeOffset="74929.55">26441 353 0,'0'17'15,"0"19"1,0-1-16,0 212 63</inkml:trace>
  <inkml:trace contextRef="#ctx0" brushRef="#br0" timeOffset="75136.24">26529 529 0,'0'-35'16,"18"35"-16,193-18 62,-193 18-46,-18 18-16</inkml:trace>
  <inkml:trace contextRef="#ctx0" brushRef="#br0" timeOffset="75413.64">26335 900 0,'159'0'63,"-124"0"-63,0 35 15,-35 106 32,0-123-47,-53 52 63</inkml:trace>
  <inkml:trace contextRef="#ctx0" brushRef="#br0" timeOffset="75674.94">26829 494 0,'0'18'16,"0"52"15,0-52-31,-18 70 47</inkml:trace>
  <inkml:trace contextRef="#ctx0" brushRef="#br0" timeOffset="75879.92">26882 564 0,'0'0'0,"35"0"32,230-88 14,-248 88-30,-52 36 15,17-36-31</inkml:trace>
  <inkml:trace contextRef="#ctx0" brushRef="#br0" timeOffset="76149.66">26652 882 0,'36'0'47,"87"0"-31,-52 0-1,511-106 48,-600 106-48</inkml:trace>
  <inkml:trace contextRef="#ctx0" brushRef="#br0" timeOffset="76343.25">27199 917 0,'-35'335'47,"70"-670"-47,-52 723 0,34-370 46</inkml:trace>
  <inkml:trace contextRef="#ctx0" brushRef="#br0" timeOffset="76666.46">27481 935 0,'0'106'46,"0"-71"-46,0 124 32,-70-424-32,-142 600 78,494-705-78,-581 723 0,299-371 15,17-35 1,71 0 0,177-70 31</inkml:trace>
  <inkml:trace contextRef="#ctx0" brushRef="#br0" timeOffset="77140.03">27817 811 0,'35'0'46,"0"0"-46,283-17 47,-36-19-15,-247 1-32,36 35 46,-71-17 1</inkml:trace>
  <inkml:trace contextRef="#ctx0" brushRef="#br0" timeOffset="77522.39">28416 564 0,'53'0'32,"-18"0"-17,1 36-15,211 122 63,-212-140-48,-35 17-15,0 36 32,-18-1-17,1-52-15,-19 0 16,36 17-16,-211 71 62</inkml:trace>
  <inkml:trace contextRef="#ctx0" brushRef="#br0" timeOffset="78255.48">27270 1111 0,'0'-17'16,"35"34"93,0-17-109,18 0 16,-18 0-16,18-17 15,-17 17-15,-1-18 16,-17 18 0</inkml:trace>
  <inkml:trace contextRef="#ctx0" brushRef="#br0" timeOffset="79255.39">29404 529 0,'0'-35'15,"0"70"48,0 18-63,-35 88 31,17-106-31,18 1 16,0-19-16,-35 19 15,123-1 32,-53-35-31,18 0-16,0-18 0,0 18 15,18-17-15,-36 17 16,0-18 31,-35-17-32,-17 35 17,-36-18-17</inkml:trace>
  <inkml:trace contextRef="#ctx0" brushRef="#br0" timeOffset="79592.78">29492 600 0,'0'0'16,"0"-18"0,18-17-1,0 35 1,17 0 0,124 17 15,-124 1-16,-35 176 48,-18-176-63,18 17 0,0-17 16,-17-1-16,-36 54 46</inkml:trace>
  <inkml:trace contextRef="#ctx0" brushRef="#br0" timeOffset="80006.64">29598 935 0,'-53'176'47,"106"-352"-47,-106 388 0,-70-160 62,158-52-31,159-70 1,53-1 30,-229 71-46,-18-17-1</inkml:trace>
  <inkml:trace contextRef="#ctx0" brushRef="#br0" timeOffset="80222.38">29880 776 0,'36'-53'32,"-1"53"-17,0 0-15,0 0 16,124-35 46,-177 35-62,-17 0 16</inkml:trace>
  <inkml:trace contextRef="#ctx0" brushRef="#br0" timeOffset="80518.69">30004 706 0,'0'0'0,"-71"229"62,71-194-46,0 71 0,0-71-1,35-35 1,18-17 31,-53-36-47,0 17 0</inkml:trace>
  <inkml:trace contextRef="#ctx0" brushRef="#br0" timeOffset="80705">30021 952 0,'0'-17'15,"194"-18"63,-158 35-78,-19-53 47</inkml:trace>
  <inkml:trace contextRef="#ctx0" brushRef="#br0" timeOffset="80932.33">30286 776 0,'0'124'62,"0"-107"-46,35 71 31,-17-88-47</inkml:trace>
  <inkml:trace contextRef="#ctx0" brushRef="#br0" timeOffset="81159.81">30586 582 0,'0'18'31,"0"17"-15,0 300 30,0-282-46,0-18 16,0-17-16,0 0 16,-35 35-1</inkml:trace>
  <inkml:trace contextRef="#ctx0" brushRef="#br0" timeOffset="81409.46">30392 1199 0,'0'0'0,"176"0"62,-88 18-15,-141 53 0</inkml:trace>
  <inkml:trace contextRef="#ctx0" brushRef="#br0" timeOffset="81590.6">30409 1341 0,'-17'0'32,"70"-18"-1,-36 18-31,89-18 31,-71 1 0</inkml:trace>
  <inkml:trace contextRef="#ctx0" brushRef="#br0" timeOffset="82066.35">30427 1341 0,'-35'123'62,"35"-105"-62,141-212 0,-282 423 16,176-405-16,-53 352 16,36-176-1,194-18 32,-195 18-47,1-17 16,17 17 31,-17 0 15,-53 0 32</inkml:trace>
  <inkml:trace contextRef="#ctx0" brushRef="#br0" timeOffset="91881.19">7638 4463 0,'0'17'110,"0"1"-95,0 0 1,-18 34-1,18 107 32,0-124-47,0-17 16,0 17-16,0-17 16,0 247 46,0-230-46,0 71 31,0-89 15,35-17 1,-17 0-48,17 0 1,-17 0-16,52 0 31,72 0 16,-90 0-31,-16 0-1,-19 0 1,54 0-1,-36 0 1,0 0 0,36 0 46,-53 0-46,17 0-1,-17 0 1,-1 0 15</inkml:trace>
  <inkml:trace contextRef="#ctx0" brushRef="#br0" timeOffset="92609.78">8132 5115 0,'0'-17'16,"17"17"31,18 17-16,-17-17-15,-18 36-16,35-36 0,1 17 15,-19-17 1,-17 18 0,18-18-16,0 0 31,17 0 47,-35 35-62,0 0 15,-18 18 0,1 0-15,17-17-16,-36-19 15,36 1 17,-17-18 93</inkml:trace>
  <inkml:trace contextRef="#ctx0" brushRef="#br0" timeOffset="98369.8">8996 4798 0,'0'-18'0,"17"18"78,-17 53-62,0 71 15,0-89-31,0 0 0,0-17 16,0-1-16,-17 36 31,17-17-31,0-1 16,17-18 30,36-17-30,18 0 0,-53 0-1,-1-35-15,19 35 16,-19 0-16,36-17 31,-35 17-31,-18-36 31,0 19 1</inkml:trace>
  <inkml:trace contextRef="#ctx0" brushRef="#br0" timeOffset="98731.85">9296 4745 0,'0'0'15,"17"176"79,-17-140-94,0-1 16,0 0-16,0-17 15,-35 70 32</inkml:trace>
  <inkml:trace contextRef="#ctx0" brushRef="#br0" timeOffset="98997.94">9102 5062 0,'0'0'0,"17"0"47,89-17-16,-71 17-15,1-36-16,70 36 31,-142 18 16</inkml:trace>
  <inkml:trace contextRef="#ctx0" brushRef="#br0" timeOffset="99282.15">8837 5468 0,'0'0'16,"-18"18"0,54-18 15,17 0-15,17 0-16,-17 0 15,18-53-15,-1 53 16,195-124 15,-230 107 0</inkml:trace>
  <inkml:trace contextRef="#ctx0" brushRef="#br0" timeOffset="99507.15">9384 5345 0,'-18'88'47,"18"-71"-32,0 19-15,0-1 16,0 0 31,-17-35-32</inkml:trace>
  <inkml:trace contextRef="#ctx0" brushRef="#br0" timeOffset="99993.38">9190 5556 0,'0'36'16,"0"-1"0,18 53 46,17-88-46,-18 0 15,1 0-15,17 0-1,1-18 16,52-17 16,-88 0-47,17 35 16,1 0 15,-18-18-15,35 18 31</inkml:trace>
  <inkml:trace contextRef="#ctx0" brushRef="#br0" timeOffset="100593.43">9648 4939 0,'0'0'0,"0"-18"15,142 1 48,-107 17-48,18 53 48,-53-18-47,0 18-1,-36 53 16,1-89 1,70-17 46</inkml:trace>
  <inkml:trace contextRef="#ctx0" brushRef="#br0" timeOffset="100860.82">9596 5239 0,'0'0'0,"17"0"32,18 0-32,18-18 15,53-35 1,-53 36 15,-53-1 16</inkml:trace>
  <inkml:trace contextRef="#ctx0" brushRef="#br0" timeOffset="101149.91">9701 5203 0,'0'0'0,"0"18"16,0 35 15,106-18 32,-71-35-48,107-70 48,-160 87-32</inkml:trace>
  <inkml:trace contextRef="#ctx0" brushRef="#br0" timeOffset="101429.6">9560 5609 0,'0'0'0,"0"35"31,159-70 0,0-35-15,-89 52-16,19-17 0,-37-1 15,19 19-15,-18-18 32,-35 35-17,-36 0 17,0 0-17,1 0-15</inkml:trace>
  <inkml:trace contextRef="#ctx0" brushRef="#br0" timeOffset="101678.92">9984 5539 0,'0'17'31,"0"-34"-31,0 228 31,0-140 47,0-124-62</inkml:trace>
  <inkml:trace contextRef="#ctx0" brushRef="#br0" timeOffset="101870.14">10107 5556 0,'0'18'31,"0"194"16,0-177-47,0-18 16,0 19-1,0-54 17</inkml:trace>
  <inkml:trace contextRef="#ctx0" brushRef="#br0" timeOffset="102813.45">9084 6138 0,'35'0'16,"1"0"0,-19 18-1,1-18-15,17 0 16,-17 0-16,-1 18 15,-17-1 32</inkml:trace>
  <inkml:trace contextRef="#ctx0" brushRef="#br0" timeOffset="103001.8">9102 6332 0,'0'0'15,"17"0"32,19 0-47,-1 0 16,353-194 46,-406 194-15</inkml:trace>
  <inkml:trace contextRef="#ctx0" brushRef="#br0" timeOffset="103338.76">9278 6403 0,'0'0'0,"-35"70"31,17 1 0,36-71-31,17 0 16,-17 0-1,35 0 1,-36-18-16,19 1 16,-36-1-16,35-17 15,-35-53 17,-88 88 14,70 0-46</inkml:trace>
  <inkml:trace contextRef="#ctx0" brushRef="#br0" timeOffset="103702.47">9313 6579 0,'0'71'31,"-17"-1"0,-19-17 0,54-53 16,53-17-31,-54 17-1,1-36-15,105 1 47,-123 18-47,71-36 47</inkml:trace>
  <inkml:trace contextRef="#ctx0" brushRef="#br0" timeOffset="103971.76">9648 6279 0,'0'36'31,"0"105"0,0-88-31,0 0 16,0 0-16,0 0 15,0 158 32,0-246 0</inkml:trace>
  <inkml:trace contextRef="#ctx0" brushRef="#br0" timeOffset="104342.1">9860 6385 0,'0'0'0,"18"-53"31,-1 53-31,54-17 32,0-19-1,-36 36-16,-35 18-15,0 17 16,0 36 0,0-36-1,0 0 1,0 1 0,0-1-16,-35 36 46</inkml:trace>
  <inkml:trace contextRef="#ctx0" brushRef="#br0" timeOffset="104671.67">9772 6756 0,'0'0'0,"35"0"47,-17-18-32,176-52 17,18-36 14,-177 106-30,-53 0 31,1 0-47</inkml:trace>
  <inkml:trace contextRef="#ctx0" brushRef="#br0" timeOffset="104860.39">10072 6703 0,'-35'229'63,"35"-176"-16,0-71-16</inkml:trace>
  <inkml:trace contextRef="#ctx0" brushRef="#br0" timeOffset="105341.21">10407 6262 0,'0'17'47,"0"19"-31,0 52 15,0-53-31,0 18 16,0 0-16,0 0 15,0 106 1,0-124-1,0 0-15,0 1 0,0-1 16,35 35 62,-52-70-78,17-35 16,-18 0-16,18 0 15</inkml:trace>
  <inkml:trace contextRef="#ctx0" brushRef="#br0" timeOffset="106646.91">8625 5274 0,'0'-18'0,"0"54"94,0-1-94,-35-17 15,35-1-15,-18 19 16,1-1 0,17 18-16,-35-36 15,35 1-15,0 0 16,-18 17-16,18 88 47,0-87-47,0 246 62,0-88-30,0-176-32,35 17 15,-35-18-15,18 1 16,17 35-1,-35-35-15,53 17 16,-53-17-16,18 17 16,-18-18-16,53 72 62,-53-72-46,17-34 62,-17-19-78</inkml:trace>
  <inkml:trace contextRef="#ctx0" brushRef="#br0" timeOffset="108192.52">10936 5309 0,'35'0'94,"-17"0"-78,17 0-1,-17 0-15,35 0 31,-36 0-31,19 0 0,-19 0 16,1 0-16,53 0 47,-54 0-47,1 0 16,17 0-1,-17 0 16,-1 0 16,1 0-31,17 0 15,-17 0 0,-18-17-15,35 17 15,1 0 32</inkml:trace>
  <inkml:trace contextRef="#ctx0" brushRef="#br0" timeOffset="109233.19">10866 6579 0,'17'0'78,"-17"18"-62,18-18-1,17 0 1,0 0-1,54 0 17,52-18 30,-106 18-62,18 0 16,-18 0-1,-35-17 1,18 17-16,-1 0 16</inkml:trace>
  <inkml:trace contextRef="#ctx0" brushRef="#br0" timeOffset="110934.38">12136 4939 0,'35'0'93,"18"0"-77,53-35 0,-71 35-1,0 0-15,-17 0 16,17 0-1,-17 0 1,-18 17 31,0 1-31,0 70 15,-36 18 0,36-71-15,0 0 15,-17-35 16</inkml:trace>
  <inkml:trace contextRef="#ctx0" brushRef="#br0" timeOffset="111276.09">12171 5292 0,'-35'0'15,"70"0"32,0 0-47,-17 0 0,35-18 16,-36 18-16,54 0 31,-18 0 16,-53-18-47,-36 18 31,19 0-31</inkml:trace>
  <inkml:trace contextRef="#ctx0" brushRef="#br0" timeOffset="111675.49">12206 5309 0,'0'0'0,"0"18"16,0 53 15,18 17 16,-18-71-47,17-17 15,-17 18 1,36-18 0,-1 0-1,-17 0-15,-1-18 16,36-17-16,53 0 31,-35-36-15,-54 54 31,-17-1-47</inkml:trace>
  <inkml:trace contextRef="#ctx0" brushRef="#br0" timeOffset="111953.17">12647 5080 0,'0'18'62,"0"140"-31,0 72 1,0-195-17,0 0 1,0-52 15,0-19-15</inkml:trace>
  <inkml:trace contextRef="#ctx0" brushRef="#br0" timeOffset="112109.24">12647 5486 0,'0'-36'16,"0"72"-16,124-142 78,-107 106-78,1-35 16,17 35 15</inkml:trace>
  <inkml:trace contextRef="#ctx0" brushRef="#br0" timeOffset="112365.46">12859 5115 0,'0'18'32,"0"0"-32,0 17 15,35 159 32,-35-159-16,0-52 1</inkml:trace>
  <inkml:trace contextRef="#ctx0" brushRef="#br0" timeOffset="112851.21">13088 4974 0,'0'35'16,"53"89"31,-212-195-47,318 177 0,-212-300 0,106 423 0,-53-176 16,0-17-16,-53 105 62,-53-141-15,89 0-31,17-35-1,0-1 1,0 19-1,0-1 1,35 18-16,18-35 16,-36 35-1,1-18-15,17 18 16,89-71 31,-89 36-16</inkml:trace>
  <inkml:trace contextRef="#ctx0" brushRef="#br0" timeOffset="113127.85">13282 5080 0,'18'18'62,"-18"-1"-46,0 19-16,0-1 0,0 0 0,0 18 16,0 53 15,0-71 16,0-52-32</inkml:trace>
  <inkml:trace contextRef="#ctx0" brushRef="#br0" timeOffset="113403.45">13582 4957 0,'0'0'0,"18"0"31,-1 0-31,-17 35 16,0 0 0,0 18-16,-35 229 62,-18-194-46,18-52-1</inkml:trace>
  <inkml:trace contextRef="#ctx0" brushRef="#br0" timeOffset="113614.83">13353 5503 0,'88'-35'78,"-123"70"-78,-18-35 0,158-35 0,-87 35 16,53-18 15,-89 71 16</inkml:trace>
  <inkml:trace contextRef="#ctx0" brushRef="#br0" timeOffset="113856.06">13388 5662 0,'35'0'47,"18"-106"-47,-88 212 15,123-159 17,-229 106-32</inkml:trace>
  <inkml:trace contextRef="#ctx0" brushRef="#br0" timeOffset="114144.32">13423 5662 0,'-17'71'31,"34"-142"-31,-70 142 0,53-54 0,0 1 16,0 0 0,18-18-1,-18 35-15,18-35 16,-1 0 0,177-124 46,-176 89-62,17 0 16</inkml:trace>
  <inkml:trace contextRef="#ctx0" brushRef="#br0" timeOffset="114940.7">14111 5045 0,'-35'0'16,"0"35"-16,17 0 16,-35 142-1,53-124 1,0-18-16,0-17 16,18-1-16,193 1 46,-193-53-46,-18-71 32,0 70-32,-88-105 47,88 106-16</inkml:trace>
  <inkml:trace contextRef="#ctx0" brushRef="#br0" timeOffset="115222.47">14358 4974 0,'35'0'31,"-35"141"-16,53 318 32,-53-159 0,0-265-31,0-53-1,0-17 1</inkml:trace>
  <inkml:trace contextRef="#ctx0" brushRef="#br0" timeOffset="116071.14">15117 4904 0,'0'17'31,"17"54"0,-17 229 32,0-265-47,18 0-1,105-35 32,-52-35-16,-36-89 1,-35 72-32</inkml:trace>
  <inkml:trace contextRef="#ctx0" brushRef="#br0" timeOffset="116351.64">15416 4992 0,'0'-35'31,"0"140"0,0 178 32,0-636-63,-17 723 0,-1-299 47,0-71-47</inkml:trace>
  <inkml:trace contextRef="#ctx0" brushRef="#br0" timeOffset="116599.04">15134 5274 0,'0'-18'16,"0"36"-16,0-53 31,212-1 0,-36-16 16,-140 34-47,-1 18 16,-18-35-16,36 17 62,-53 0-46</inkml:trace>
  <inkml:trace contextRef="#ctx0" brushRef="#br0" timeOffset="116853.65">15681 5009 0,'0'-17'15,"0"34"-15,0-17 31,0 36-15,0-19-16,0 19 16,0-1-16,-18 159 47,-35-71-16,36-105-16</inkml:trace>
  <inkml:trace contextRef="#ctx0" brushRef="#br0" timeOffset="117039.7">15540 5592 0,'0'17'16,"18"-123"-16,-36 195 0,18-37 0,0 54 62</inkml:trace>
  <inkml:trace contextRef="#ctx0" brushRef="#br0" timeOffset="117344.38">15540 5574 0,'70'0'31,"195"35"16,-247-17-47,-18 17 0,-106 124 62,71-159-62,-54 17 32,19 1-17</inkml:trace>
  <inkml:trace contextRef="#ctx0" brushRef="#br0" timeOffset="118844.16">16104 5062 0,'-35'-35'16,"88"35"46,-18 0-62,0 0 0,1 0 16,-1 0-16,0-18 15,36 18 1,-89 89 31,-88 140 0,71-211-47,35-1 15,18-34 17,-18-19-17,17 1 1,107-18 46,-89 53-46,0 0-16,-17 0 16,-18 18-1</inkml:trace>
  <inkml:trace contextRef="#ctx0" brushRef="#br0" timeOffset="119058.24">15998 5662 0,'53'-18'16,"-106"36"-16,389-106 47,-248 53-47,-18 35 15,-17-18-15,18 0 47</inkml:trace>
  <inkml:trace contextRef="#ctx0" brushRef="#br0" timeOffset="119340.22">16316 5609 0,'-18'35'31,"18"18"-31,0 53 32,0-71-32,0 1 0,0-19 15,0 36 1,0-35 0,18-18-1,17-71 16</inkml:trace>
  <inkml:trace contextRef="#ctx0" brushRef="#br0" timeOffset="119612.31">16686 5098 0,'18'0'16,"0"0"0,35 0 15,-18 0 0</inkml:trace>
  <inkml:trace contextRef="#ctx0" brushRef="#br0" timeOffset="120022.25">16686 5186 0,'177'53'78,"-212"53"-62,-18-53-16,0 105 47,106-140-16,-36-18-31,142-229 63,-159 211-48,35 18 1,1-35-1,-19 35-15,89 0 47,-124 0-31</inkml:trace>
  <inkml:trace contextRef="#ctx0" brushRef="#br0" timeOffset="120235.57">16933 5450 0,'0'0'16,"89"0"15,52-70 0,35-89 16</inkml:trace>
  <inkml:trace contextRef="#ctx0" brushRef="#br0" timeOffset="120514.34">17392 5080 0,'-18'18'15,"-17"70"17,17 212 15,18-177-16,0-52 0,-35-71-15</inkml:trace>
  <inkml:trace contextRef="#ctx0" brushRef="#br0" timeOffset="120864.53">17074 5803 0,'0'0'0,"-17"53"15,17 18 17,17-36-17,1-35-15,0 0 16,70 0-1,18-124 32,-106 107-47,0-1 0,0-17 16,-36 35 0,1 0-16,-124 18 62,124-18-62</inkml:trace>
  <inkml:trace contextRef="#ctx0" brushRef="#br0" timeOffset="122067.48">13547 6544 0,'-18'53'62,"18"-35"-46,-35 35-1,-1-36-15,36 18 16,-35-35-16,35 36 16,35-36 46,36-36-62</inkml:trace>
  <inkml:trace contextRef="#ctx0" brushRef="#br0" timeOffset="122268.78">13758 6597 0,'0'35'47,"-17"36"-32,-1-54 1,18 1 31</inkml:trace>
  <inkml:trace contextRef="#ctx0" brushRef="#br0" timeOffset="123017.5">15452 6227 0,'0'35'47,"0"18"-31,-124 194 31,107-230-47,17 19 15,-18-1 17</inkml:trace>
  <inkml:trace contextRef="#ctx0" brushRef="#br0" timeOffset="123206.63">15381 6421 0,'35'0'32,"124"35"15,-124-35-32,-17 0-15,-18 17 16,-18 19-1</inkml:trace>
  <inkml:trace contextRef="#ctx0" brushRef="#br0" timeOffset="123512.96">14993 6862 0,'35'0'31,"1"0"-15,34-18-16,-17 18 0,0 0 15,0-18-15,106-17 32,70-18 14,-194 53-30,-52 0 15,-1 0-15</inkml:trace>
  <inkml:trace contextRef="#ctx0" brushRef="#br0" timeOffset="123739.69">15522 6791 0,'-35'123'32,"70"-246"-32,-70 282 15,35-106-15,0 282 63,0-300-48,18-35 1,-18-35 0</inkml:trace>
  <inkml:trace contextRef="#ctx0" brushRef="#br0" timeOffset="124473.71">16157 6491 0,'0'0'0,"35"0"47,-17 0-31,70 35 15</inkml:trace>
  <inkml:trace contextRef="#ctx0" brushRef="#br0" timeOffset="124778.62">15946 6703 0,'0'0'16,"211"-35"46,-52 17-30,-159 53-17,-35 0 1,-54 54-1,19-54-15,17 18 16,0-18-16,35-17 16,-17 17-1</inkml:trace>
  <inkml:trace contextRef="#ctx0" brushRef="#br0" timeOffset="124914.61">16104 6879 0,'0'0'0,"36"35"0,-1 1 31,0-36-31,0 0 16,-17 17-16,0-17 16</inkml:trace>
  <inkml:trace contextRef="#ctx0" brushRef="#br0" timeOffset="125251.32">16404 6350 0,'0'53'31,"0"0"-31,-17 353 47,-1-89 31</inkml:trace>
  <inkml:trace contextRef="#ctx0" brushRef="#br0" timeOffset="125479.74">16651 6597 0,'18'0'16,"70"0"31,-88 18-32</inkml:trace>
  <inkml:trace contextRef="#ctx0" brushRef="#br0" timeOffset="125640.48">16598 6685 0,'35'0'31,"1"0"-16,228-53 32,-246 53-31</inkml:trace>
  <inkml:trace contextRef="#ctx0" brushRef="#br0" timeOffset="126072.4">16739 6791 0,'-35'71'0,"70"-142"0,-105 194 16,70-70-16,-18-17 15,18 17-15,124-53 78,-71-53-78,-53 17 0,17 1 16,-17 0-16,0-18 31,0 35 32,35 18-48,1-17 1,70-19 0,-71 19-16,0 17 15,18-36-15,-18 36 16,18 0 15</inkml:trace>
  <inkml:trace contextRef="#ctx0" brushRef="#br0" timeOffset="126281.56">17074 6897 0,'230'-71'94,"-195"54"-94,0-19 31</inkml:trace>
  <inkml:trace contextRef="#ctx0" brushRef="#br0" timeOffset="126512.25">17427 6615 0,'0'105'47,"0"-69"-47,0 52 31,-35 0 0,0-35 16</inkml:trace>
  <inkml:trace contextRef="#ctx0" brushRef="#br0" timeOffset="126974.28">17180 7161 0,'0'0'0,"-35"18"16,35 105 15,18-34 16,-18-72-47,35-17 15,-17 0-15,17 0 0,18 0 16,35-70 15,-53 17-31,-17 18 0,-18-1 16,35-34 31,-158 52-16,87 18-31,1 0 16,17 0-16,-17 0 0</inkml:trace>
  <inkml:trace contextRef="#ctx0" brushRef="#br0" timeOffset="133289.67">18450 5027 0,'-35'35'109,"17"18"-93,18-35 0,-35 52-1,17-34-15,-52 140 63,70-158-63,0-1 0,0 19 15,0-19-15,35 54 32,0-36-17,1 0 1,34 1 15,-52-36-31,0 0 16,17 0-1,-35-18 48</inkml:trace>
  <inkml:trace contextRef="#ctx0" brushRef="#br0" timeOffset="133798.43">18821 5292 0,'0'-18'16,"-36"18"0,19 0-1,-1 18 1,-17 158 31,35-141-47,106-17 31,-53-36-31,0 18 16,-36-35-16,-17 17 0,35-70 31,-35 53-31,-17 0 15,-18-18 1,-18 53 0,17 17 31</inkml:trace>
  <inkml:trace contextRef="#ctx0" brushRef="#br0" timeOffset="134143.19">19226 4992 0,'0'35'46,"0"18"-46,0 0 16,0 0-16,0 0 16,36 247 15,-36-142 16,0-122-32,17-36 17</inkml:trace>
  <inkml:trace contextRef="#ctx0" brushRef="#br0" timeOffset="134485.16">19385 5292 0,'0'0'0,"35"-36"31,18 1-31,-17 35 0,-19 0 16,71-18 31,-88 54-16,-35 158 0,0-141-15,35-36-16,-35 1 0,35 17 31</inkml:trace>
  <inkml:trace contextRef="#ctx0" brushRef="#br0" timeOffset="134743.29">19579 5398 0,'0'0'0,"35"0"31,-35 35-15,71 0 0,-36-17 31</inkml:trace>
  <inkml:trace contextRef="#ctx0" brushRef="#br0" timeOffset="134965.5">19897 5045 0,'0'88'46,"0"-35"-46,35 211 47,-35-175-31,0-19 46</inkml:trace>
  <inkml:trace contextRef="#ctx0" brushRef="#br0" timeOffset="135317.13">19738 5680 0,'0'17'16,"0"36"15,0-17-15,0-1 0,18-35-1,52 17 32,-35-34-31,18 17-16,-35-53 0,0 53 15,17-53 1,0 35 15</inkml:trace>
  <inkml:trace contextRef="#ctx0" brushRef="#br0" timeOffset="135515.6">20267 5697 0,'0'18'16,"0"0"-16,0 52 31</inkml:trace>
  <inkml:trace contextRef="#ctx0" brushRef="#br0" timeOffset="136312.25">20708 5133 0,'35'0'63,"89"0"-48,-71 0-15,0 0 16,0 0-16,-18 0 16,-18-35-1,19 35-15,-72 0 63</inkml:trace>
  <inkml:trace contextRef="#ctx0" brushRef="#br0" timeOffset="136688.2">20779 5186 0,'-18'35'0,"18"-17"31,0 17-31,0 36 31,0 17 0,53-53 16,-18-35-47,0 0 31,-17 0-31,123 0 47,-70-70-31,35-54 31</inkml:trace>
  <inkml:trace contextRef="#ctx0" brushRef="#br0" timeOffset="137058.19">21237 5045 0,'0'-18'31,"35"89"0,-35 140 1,0-70-17,0-88-15,0 18 16,0 70-1,0-106 1,0-17-16,0 0 16,0-36 46,0 0-62</inkml:trace>
  <inkml:trace contextRef="#ctx0" brushRef="#br0" timeOffset="137259.49">21272 5503 0,'18'0'31,"88"-17"0,-71 17-15,-17 0-16,0 0 16,-18-36-1</inkml:trace>
  <inkml:trace contextRef="#ctx0" brushRef="#br0" timeOffset="137789.18">21590 5098 0,'0'0'0,"106"0"47,-71 0-31,89-18 15,-124 53 32,-106 248-17,35-178 1,54-105-47,17 36 16,17-54 0</inkml:trace>
  <inkml:trace contextRef="#ctx0" brushRef="#br0" timeOffset="137984.19">21784 5398 0,'18'17'31,"17"-17"-15,-35 35-16,159-17 78</inkml:trace>
  <inkml:trace contextRef="#ctx0" brushRef="#br0" timeOffset="138452.66">22243 4939 0,'0'0'0,"0"35"47,0 142-15,0-125-32,0-16 0,0 17 15,0-18-15,-18 36 31,18-54-31,0 71 47,0-70-15,-18-18-17</inkml:trace>
  <inkml:trace contextRef="#ctx0" brushRef="#br0" timeOffset="138882.53">21996 5609 0,'0'0'0,"0"18"16,0 17-1,0 36 17,0-18 14,35-36-30,-17-17 15,-1 0-31,19 0 0,-1 0 16,0 0-16,53-35 47,-70 35 15,0-18-62</inkml:trace>
  <inkml:trace contextRef="#ctx0" brushRef="#br0" timeOffset="139471.26">22719 5009 0,'0'18'47,"53"88"0,-18-71-47,-35-17 16,35 17-16,18 0 15,-17 18 16,-36-17-31,35-19 0,-35 1 16,35 17-16,0 106 47,-140-17-16,16-54 0</inkml:trace>
  <inkml:trace contextRef="#ctx0" brushRef="#br0" timeOffset="147540.76">3669 7232 0,'18'0'140,"17"0"-140,-18 0 16,107 0 15,-89 0-15,36 0 15,88 0 16,35 0 15,-106 0-30,-18 0-1,54-35 0,-1 35 16,89 0 16,-106 0-32,-89 0-31,19 0 15,17 0-15,-18 0 16,0 0 0,106 0 31,-105 0-32,-1-18 1,0 18-1,-17 0 1,17 0-16,18 0 16,-35 0-1,-1 0 1,18 0 0,18 0 15,-35 0 0,0 0-15,35 0-16,-36 0 15,18 0 1,1-35 0,-1 35-1,36 0 32,-54 0-47,18 0 0,18 0 16,-17 0-1,-1 0 1,-35-18 0,18 18-16,17 0 31,-35-18 47,-35-17-62</inkml:trace>
  <inkml:trace contextRef="#ctx0" brushRef="#br0" timeOffset="148671.82">4357 7867 0,'70'-35'47,"-34"35"-47,211-124 46,-230 107-30,18 17-16,-52 0 63,-36 0-48</inkml:trace>
  <inkml:trace contextRef="#ctx0" brushRef="#br0" timeOffset="149046.85">4410 7814 0,'-18'53'31,"18"0"-15,-53 141 15,53-141-15,35 0 31,36-18-16,88-17 0,-124-54 16</inkml:trace>
  <inkml:trace contextRef="#ctx0" brushRef="#br0" timeOffset="149274.2">4621 8043 0,'0'0'0,"18"0"16,-18-17-16,53 17 15,-18-18-15,71-17 31,-88 17-31,-1 18 16,19 0-16,-36-35 16,17 35-1</inkml:trace>
  <inkml:trace contextRef="#ctx0" brushRef="#br0" timeOffset="149493.75">4921 7902 0,'0'18'31,"0"-36"-31,0 89 15,-35 193 48,53-264-32,17-53-15</inkml:trace>
  <inkml:trace contextRef="#ctx0" brushRef="#br0" timeOffset="149713.85">5168 7779 0,'0'0'15,"0"35"1,0 0-16,-17 142 31,17 52-15,0 53 62,17-299-63</inkml:trace>
  <inkml:trace contextRef="#ctx0" brushRef="#br0" timeOffset="150090.4">5486 8026 0,'0'0'0,"-53"0"32,35 35-17,18-17 1,0 17-16,35 88 47,71-158-16,-123-141 16,-19 123-16</inkml:trace>
  <inkml:trace contextRef="#ctx0" brushRef="#br0" timeOffset="150384.85">5715 7867 0,'0'35'31,"0"53"-15,0-35-1,0 0-15,0 0 16,0 0-16,0 53 16,35-53-1,-35 70 32,18-123-16</inkml:trace>
  <inkml:trace contextRef="#ctx0" brushRef="#br0" timeOffset="150861.9">6121 7990 0,'0'-17'15,"-53"17"17,0 141-17,35 88 32,36-229-47,194-211 63,-212 140-63,0 18 15,-71 0 16,53 53-31</inkml:trace>
  <inkml:trace contextRef="#ctx0" brushRef="#br0" timeOffset="151748.38">6121 7990 0,'-18'0'0,"71"0"63,106-52-48,123-1 17,-194 17-1,-141 54 31</inkml:trace>
  <inkml:trace contextRef="#ctx0" brushRef="#br0" timeOffset="152125.85">6209 8220 0,'0'0'0,"35"0"62,0-18-62,18 18 16,141-53 31,-158 36 15,-72 17-46,19-18-16</inkml:trace>
  <inkml:trace contextRef="#ctx0" brushRef="#br0" timeOffset="152523.76">6156 8026 0,'0'17'31,"-18"1"-31,18 0 0,0 17 16,-53 141 15,53-140-15,0-1-16,-35 0 15,35-17-15,0 35 16,35-36 31,54-34-31,228-107 62,-299 124-78,-18-17 15,35 17 1</inkml:trace>
  <inkml:trace contextRef="#ctx0" brushRef="#br0" timeOffset="152713.76">6597 8202 0,'35'-18'15,"-70"36"-15,88-36 16,-18-34-16,177-37 62</inkml:trace>
  <inkml:trace contextRef="#ctx0" brushRef="#br0" timeOffset="153018.1">6914 7849 0,'0'0'0,"0"18"16,0 17 0,0 36-1,0-18-15,0 0 0,0 0 16,0-1-16,0 107 47,0-124-32,36-35 32</inkml:trace>
  <inkml:trace contextRef="#ctx0" brushRef="#br0" timeOffset="153618.5">7250 8061 0,'0'-35'16,"-71"211"46,71-141-62,123 71 78,-123-123-78,18-19 0,-18 1 16,35-71 15,-35 53-15,0 36-16,159-89 62,-141 106-46,-1 0-16,1 0 0,53 0 31,-71 35-31,0 18 16,0 0-16,0 17 15,0 124 17,-36-141 14</inkml:trace>
  <inkml:trace contextRef="#ctx0" brushRef="#br0" timeOffset="153868.07">7902 7796 0,'0'0'16,"18"106"15,-18 282 16,-18-229 16</inkml:trace>
  <inkml:trace contextRef="#ctx0" brushRef="#br0" timeOffset="154675.46">8890 7832 0,'0'-18'0,"18"-17"16,105 35 15,-88-18-15,71 18 15,-70 0-31,-1-35 47,-70 88-31</inkml:trace>
  <inkml:trace contextRef="#ctx0" brushRef="#br0" timeOffset="154906.6">8908 8043 0,'70'18'47,"71"-53"-16,0 17 32,-158 18-47</inkml:trace>
  <inkml:trace contextRef="#ctx0" brushRef="#br0" timeOffset="155422.07">8925 7938 0,'-17'17'31,"-1"54"0,18-54-31,0 19 0,0-1 16,0 124 31,0-142-47,18-17 15,-1 36 1,19-36-1,-1 0-15,-18 0 16,1 0-16,-18-18 16,159-35 15,-124 53-15,89-35 15,-19-1 0,-87 36 16</inkml:trace>
  <inkml:trace contextRef="#ctx0" brushRef="#br0" timeOffset="155784.38">8925 8625 0,'0'0'0,"18"-17"32,282-71 15,-247 52-32,-18 36-15,88-53 47,-158 71-16</inkml:trace>
  <inkml:trace contextRef="#ctx0" brushRef="#br0" timeOffset="156016.72">9137 8678 0,'141'0'47,"-282"0"-47,353 0 16,-177 0-16,0 0 16,18 106 30,-71-71-30,-17 1 0,0-36-1,17 0 1</inkml:trace>
  <inkml:trace contextRef="#ctx0" brushRef="#br0" timeOffset="156392.29">9596 8079 0,'-18'53'47,"0"70"-16,1-70-15,17-35-16,0 17 15,-36-35-15,36 35 16</inkml:trace>
  <inkml:trace contextRef="#ctx0" brushRef="#br0" timeOffset="156541.78">9560 8290 0,'0'53'0,"0"-106"0,0 124 16,36-36 0,-36-17-1,17-18-15</inkml:trace>
  <inkml:trace contextRef="#ctx0" brushRef="#br0" timeOffset="156751.76">9666 8326 0,'0'-18'16,"0"36"-16,18-36 15,-18-17-15,35 35 0,194-194 63,-229 176-48</inkml:trace>
  <inkml:trace contextRef="#ctx0" brushRef="#br0" timeOffset="156904.7">9984 7990 0,'-18'142'32,"36"-284"-32,-36 495 46,0-282 17</inkml:trace>
  <inkml:trace contextRef="#ctx0" brushRef="#br0" timeOffset="157187.13">9754 8643 0,'0'71'15,"0"-18"-15,124-353 0,-248 476 0,124-17 0,230-230 78,-230 36-78,0-18 0,0 18 16,0-1-16,-71-16 31,-176 69-15</inkml:trace>
  <inkml:trace contextRef="#ctx0" brushRef="#br0" timeOffset="157994.22">10283 8043 0,'0'0'16,"0"18"15,0 70-15,0-53 0,0 18-16,0-17 15,0 17-15,0 88 47,159-177 16,-106 19-63,-53-19 0,18 19 15,-18-1-15,0-17 16,0 0-1</inkml:trace>
  <inkml:trace contextRef="#ctx0" brushRef="#br0" timeOffset="158261.84">10354 8114 0,'0'-35'31,"0"70"-31,194-123 31,-141 88-31,0 0 0,-35 0 16,-1 0-16,1 0 31,-53 317 16,35-282-32,-18 1-15,18-19 16,-35 1 0</inkml:trace>
  <inkml:trace contextRef="#ctx0" brushRef="#br0" timeOffset="158663">10883 7973 0,'18'0'31,"-18"35"-15,0 18-16,0 0 15,0 0-15,0 0 16,0 88 15,0-106 0,0-53-15,17-17 0,1 0-1,70-18 32,-70 35-47,105-35 47</inkml:trace>
  <inkml:trace contextRef="#ctx0" brushRef="#br0" timeOffset="158975.46">10636 8572 0,'0'53'16,"0"0"15,18-53-31,17 36 0,-17-36 16,17 0-16,0 0 31,-17 0-31,247-212 78</inkml:trace>
  <inkml:trace contextRef="#ctx0" brushRef="#br0" timeOffset="159852.06">12012 7849 0,'0'0'0,"18"0"62,17 0-62,18 0 16,123 36-1,-193 140 32,-107-35-15,124-123-1</inkml:trace>
  <inkml:trace contextRef="#ctx0" brushRef="#br0" timeOffset="159998.93">12259 8114 0,'0'-18'15,"0"36"-15,123-53 32,-87 35-32,-1 0 15,-17 0-15,-18 17 16,0 1-1</inkml:trace>
  <inkml:trace contextRef="#ctx0" brushRef="#br0" timeOffset="160211.24">11977 8467 0,'53'0'31,"123"-53"-15,-70 53-16,0-71 15,264-35 32,-405 106-16</inkml:trace>
  <inkml:trace contextRef="#ctx0" brushRef="#br0" timeOffset="160391.19">12559 8290 0,'0'106'16,"0"-212"-16,0 424 46,0-301-46,0 36 32,18-53-17,17 0 1</inkml:trace>
  <inkml:trace contextRef="#ctx0" brushRef="#br0" timeOffset="161172.12">13035 7955 0,'0'-35'31,"-141"388"32,141-283-32,53-35-15,70-246 46,-123 193-62,-35-123 78,70 106-62,-17 35-1,53 0 17,-36 0-32,106-53 31,-123 53 16,-18-18-16,0 283 32,0 105-17,0-264-30,0-88 15,17-36 1</inkml:trace>
  <inkml:trace contextRef="#ctx0" brushRef="#br0" timeOffset="161454.76">13494 8043 0,'0'0'0,"35"0"15,0-35-15,212 0 47,-194 105-16,-123 71 1,-1-105 14</inkml:trace>
  <inkml:trace contextRef="#ctx0" brushRef="#br0" timeOffset="161625.71">13794 8184 0,'17'18'32,"-17"0"-32,71 88 78,-159-248-78,193 248 15,-105-123-15</inkml:trace>
  <inkml:trace contextRef="#ctx0" brushRef="#br0" timeOffset="161906.87">14164 7849 0,'0'106'31,"0"265"32,0-336-63,0-18 0,0 1 15,0 17 32</inkml:trace>
  <inkml:trace contextRef="#ctx0" brushRef="#br0" timeOffset="162158.32">13917 8520 0,'18'105'47,"35"-105"-47,-18 0 15,-17 0-15,17 0 32,88-123 15,-123 88-47</inkml:trace>
  <inkml:trace contextRef="#ctx0" brushRef="#br0" timeOffset="162901.06">14746 8114 0,'18'0'15,"264"-53"32,-211 18-47,52-1 78,-123 54-62,-35 70 15,35-17-31,-36 17 0,36-17 16,-35 123 31,35-177-47</inkml:trace>
  <inkml:trace contextRef="#ctx0" brushRef="#br0" timeOffset="163090.15">15258 8290 0,'53'-35'16,"-106"70"-16,317-158 47,-228 123-47,-1-35 0,-18 35 16,-17-36-16,53 19 15</inkml:trace>
  <inkml:trace contextRef="#ctx0" brushRef="#br0" timeOffset="163284.97">15646 8008 0,'0'18'16,"0"35"0,0-124-16,17 406 78</inkml:trace>
  <inkml:trace contextRef="#ctx0" brushRef="#br0" timeOffset="163500.07">15522 8378 0,'0'0'0,"0"53"0,-35 0 15,35 0-15,-35 0 16,-18 106 15,53-124 32,0-52-63</inkml:trace>
  <inkml:trace contextRef="#ctx0" brushRef="#br0" timeOffset="163759.87">15558 8625 0,'70'53'32,"-35"-35"-32,-17 17 15,0-35-15,35 36 0,52 16 63,-122-69-1,-1-36-62</inkml:trace>
  <inkml:trace contextRef="#ctx0" brushRef="#br0" timeOffset="189571.66">16757 8378 0,'18'0'125,"-1"0"-109,36 0-16,88-17 31,-105 17-31,-1 0 16,-18-18-1,19 18-15,140-17 63,-176-19-63,18 36 15,-1 0 1,1 0 15</inkml:trace>
  <inkml:trace contextRef="#ctx0" brushRef="#br0" timeOffset="190533.96">18203 7885 0,'18'-18'94,"0"18"-79,35-18-15,17-17 32,-52 35-32,17 0 15,-35-18 1,35 18-1,71-35 32</inkml:trace>
  <inkml:trace contextRef="#ctx0" brushRef="#br0" timeOffset="190900.52">18150 8114 0,'0'0'15,"18"0"32,0 0-47,17-18 0,-17 18 16,35-17-1,70-36 32,-70 53-31,-35-18-1,-18-17 17,-36 35-1</inkml:trace>
  <inkml:trace contextRef="#ctx0" brushRef="#br0" timeOffset="191377.84">18186 7990 0,'0'0'0,"-53"124"31,53-106-15,0 123 15,0-124 16,35 1-47,53-18 47,-52 0-32,-19 0-15,283-88 79,-265 52-64,36 19 32,-89 17-16</inkml:trace>
  <inkml:trace contextRef="#ctx0" brushRef="#br0" timeOffset="191706.56">18327 8590 0,'53'0'31,"0"0"-15,-18-18-1,0 18-15,18-52 16,159-19 31,-265 89-16,0 17-31</inkml:trace>
  <inkml:trace contextRef="#ctx0" brushRef="#br0" timeOffset="191952.09">18415 8749 0,'123'-35'63,"-52"35"-63,-265 17 0,194 1 15,212-53-15,-159 229 63,-106-106-16</inkml:trace>
  <inkml:trace contextRef="#ctx0" brushRef="#br0" timeOffset="192274.15">18909 8079 0,'0'17'31,"0"19"-15,-18 122 15,18-122-15,-35-1-16,35-18 0,-18 1 15</inkml:trace>
  <inkml:trace contextRef="#ctx0" brushRef="#br0" timeOffset="192461.07">18838 8343 0,'53'106'32,"-35"-71"-1,-18-17-31,18-18 31</inkml:trace>
  <inkml:trace contextRef="#ctx0" brushRef="#br0" timeOffset="192609.78">18979 8361 0,'71'-35'15,"0"17"17,123-194 30,-194 177-46</inkml:trace>
  <inkml:trace contextRef="#ctx0" brushRef="#br0" timeOffset="192815.82">19350 8008 0,'0'0'16,"0"18"15,0 105-16,0-88 1,35 36 0,-35-36-1,0 89 32,-17-124-47</inkml:trace>
  <inkml:trace contextRef="#ctx0" brushRef="#br0" timeOffset="193183.31">19209 8749 0,'-53'88'31,"53"-35"-15,53 18 31,-36-71-32,19-36-15,-19 36 0,1-53 16,17 36-16,18-54 31,-70 18-15,-1 36-16,-35 17 31,-35 0-15</inkml:trace>
  <inkml:trace contextRef="#ctx0" brushRef="#br0" timeOffset="193993.85">19985 7955 0,'0'35'62,"0"54"-46,35 105 46,18-212-30,-53-17-32</inkml:trace>
  <inkml:trace contextRef="#ctx0" brushRef="#br0" timeOffset="194486.83">20355 7691 0,'18'17'31,"17"318"16,-35-282-47,0 0 15,-17-18-15,17-17 16,-71 17 0,36-35-1,-1 0 1,1 0 15,0-17-15,70-71 15,159-18 0,-159 88-31,18 18 47,-106 18-31</inkml:trace>
  <inkml:trace contextRef="#ctx0" brushRef="#br0" timeOffset="194719.94">19950 8661 0,'0'0'0,"0"17"31,17-17-15,36 0-16,-18 0 0,1 0 16,17-17-16,176-89 31,0 0 16,-211 106-32</inkml:trace>
  <inkml:trace contextRef="#ctx0" brushRef="#br0" timeOffset="194930.1">20567 8484 0,'0'88'47,"0"-35"-31,18 0 15,-18-35 0</inkml:trace>
  <inkml:trace contextRef="#ctx0" brushRef="#br0" timeOffset="195255.81">20408 8767 0,'0'105'46,"0"-69"-46,18-36 16,17 0 0,0 0-1,-17 0-15,0-18 16,70-70 0,-35 35 15,0-35 0</inkml:trace>
  <inkml:trace contextRef="#ctx0" brushRef="#br0" timeOffset="195642.43">20832 8043 0,'17'0'31,"36"141"16,-53 36-16,0-142-15,0-17-16,0 17 15,-18-17 16,-17-18-15</inkml:trace>
  <inkml:trace contextRef="#ctx0" brushRef="#br0" timeOffset="195808.75">20884 8273 0,'53'88'16,"18"-53"15,-71-17-15,35-18-16,-17 0 16</inkml:trace>
  <inkml:trace contextRef="#ctx0" brushRef="#br0" timeOffset="195990.35">21131 8290 0,'89'-53'31,"-37"18"-31,-34 35 16,17-18-16,36-70 47</inkml:trace>
  <inkml:trace contextRef="#ctx0" brushRef="#br0" timeOffset="196214.45">21396 7955 0,'0'124'47,"0"-89"-47,0 0 15,0 18-15,0-18 16,18 106 31,-54-105-32</inkml:trace>
  <inkml:trace contextRef="#ctx0" brushRef="#br0" timeOffset="196581.78">21114 8802 0,'0'0'16,"35"-35"15,18 35-31,-35-18 16,176-35 31,-159 53-32,-35 18 1,0 17-16,-53 194 47,-35-158-16</inkml:trace>
  <inkml:trace contextRef="#ctx0" brushRef="#br0" timeOffset="197808.76">22119 8484 0,'18'0'78,"35"0"-47,-18 0-31,0-35 16,71 17-1,18-35 17,-54 53-1,-35 0 16,1 0-47,-19 0 31</inkml:trace>
  <inkml:trace contextRef="#ctx0" brushRef="#br0" timeOffset="198500.77">23301 8026 0,'0'17'31,"0"177"1,-35-141-32,-71 300 78,106-318-78,0-52 15</inkml:trace>
  <inkml:trace contextRef="#ctx0" brushRef="#br0" timeOffset="198707.09">23213 8396 0,'53'35'31,"-53"-17"-31,35 17 16,71 36 15,-89-71-31,19 17 0,-19-17 16,1 18-1,53-18 1</inkml:trace>
  <inkml:trace contextRef="#ctx0" brushRef="#br0" timeOffset="199009.61">23742 7920 0,'0'212'47,"18"-142"-47,-18 353 31,0-370-15,0 0-16,0-17 15,0 16 1,0-34 0,35-53-1</inkml:trace>
  <inkml:trace contextRef="#ctx0" brushRef="#br0" timeOffset="199374.75">23865 8237 0,'18'-17'16,"158"-36"15,-140 53-31,-1 0 15,0 0-15,-17-18 16,17 18 0,-35 18 15,-17 176 0,-1-53 16,-17-123-47</inkml:trace>
  <inkml:trace contextRef="#ctx0" brushRef="#br0" timeOffset="199659.94">24412 7973 0,'0'35'16,"0"-17"-16,0 17 16,0 106-1,36 88 48,-54-246-48,18-1 1</inkml:trace>
  <inkml:trace contextRef="#ctx0" brushRef="#br0" timeOffset="199804.85">24465 8255 0,'35'-18'15,"1"18"1,-36-35-16,123 17 47,-88 18-31</inkml:trace>
  <inkml:trace contextRef="#ctx0" brushRef="#br0" timeOffset="200176.92">24218 8749 0,'0'0'0,"0"-18"47,194-52-16,-141 70-31,53 123 78,-106-88-78,0 1 16,0-19-16,0 19 0,-35-1 63</inkml:trace>
  <inkml:trace contextRef="#ctx0" brushRef="#br0" timeOffset="200445.12">24906 8096 0,'18'0'15,"17"0"17,0 0-17,-17 53 17</inkml:trace>
  <inkml:trace contextRef="#ctx0" brushRef="#br0" timeOffset="200636.95">24836 8290 0,'35'0'47,"124"-35"-1,-107 17-30,-16 18 15</inkml:trace>
  <inkml:trace contextRef="#ctx0" brushRef="#br0" timeOffset="200931.14">24941 8396 0,'0'0'0,"-35"106"31,53-88-15,105-18 30,-88-36-46,-35 1 16,18 35-16,-18-53 31,-18-17 16,-52 87-47</inkml:trace>
  <inkml:trace contextRef="#ctx0" brushRef="#br0" timeOffset="201303.84">25012 8590 0,'0'0'16,"0"35"-1,0-17-15,0 17 0,0-17 16,0 0-16,0 17 31,-106 71 0,88-106-15,36 0 31,17 0-32,18-18 1,-17 18-16,34-35 16,159-71 46,-229 71-62</inkml:trace>
  <inkml:trace contextRef="#ctx0" brushRef="#br0" timeOffset="201789.21">25418 8061 0,'0'0'0,"0"18"47,0 17-31,0 124 15,0-89-31,-36 18 16,36-17-16,0-1 15,-17 283 32,-19-229-15,36-107 14,18-17 1,-18-17-31,18-1-16</inkml:trace>
  <inkml:trace contextRef="#ctx0" brushRef="#br0" timeOffset="201985.58">25435 8678 0,'0'-35'16,"106"0"15,-35 17-15,-36 18-1,-17 0 1</inkml:trace>
  <inkml:trace contextRef="#ctx0" brushRef="#br0" timeOffset="202165.2">25806 8908 0,'35'17'47,"-70"-34"-47,70 17 16</inkml:trace>
  <inkml:trace contextRef="#ctx0" brushRef="#br0" timeOffset="203306.63">26529 8079 0,'0'-18'0,"0"-17"32,-18 35 15,-17 17-47,-18 54 15,35-36 1,-17 18-16,17 18 31,18-36-31,0 0 0,0 0 16,18 1-16,17-19 15,36 19 1,35-36 0,0-177 15,-106 124-16,0 0-15,0 1 16,-36-19 0,36 53-1,-35 18-15,0 0 16,52 18 15</inkml:trace>
  <inkml:trace contextRef="#ctx0" brushRef="#br0" timeOffset="203639.89">26899 7973 0,'-123'53'15,"246"-89"-15,-123 19 0,0 87 0,36 177 63,-36-229-48,35-53 32,0 35-31,53-18 15,-70 18 0</inkml:trace>
  <inkml:trace contextRef="#ctx0" brushRef="#br0" timeOffset="203890.75">26652 8661 0,'-17'123'16,"17"-70"-16,0-18 0,0-17 16,35 88 30,-17-71-46,52-70 32</inkml:trace>
  <inkml:trace contextRef="#ctx0" brushRef="#br0" timeOffset="204224.89">26917 8714 0,'18'0'16,"-36"0"-16,53 0 15,1 35 1,-19 141 15,-17-140-15,0-19-16,-17 1 16,-213 35 46,265-141-15,1 70-31,-1-17-16,194-159 62</inkml:trace>
  <inkml:trace contextRef="#ctx0" brushRef="#br0" timeOffset="204518">27270 8079 0,'35'0'16,"36"0"15,-36 53 0</inkml:trace>
  <inkml:trace contextRef="#ctx0" brushRef="#br0" timeOffset="204757.6">27287 8255 0,'36'0'32,"87"0"-1,-70 0 0,-212 282 47</inkml:trace>
  <inkml:trace contextRef="#ctx0" brushRef="#br0" timeOffset="204965.98">27499 8378 0,'106'0'47,"-106"0"15</inkml:trace>
  <inkml:trace contextRef="#ctx0" brushRef="#br0" timeOffset="205357.3">27270 8661 0,'0'0'0,"35"0"31,212-53 1,-106 0 46,-141 88-31,0 0-47,0 107 47,0-125-47,0 18 0,0-17 15,-88 70 16</inkml:trace>
  <inkml:trace contextRef="#ctx0" brushRef="#br0" timeOffset="205688.35">27481 9013 0,'0'0'15,"18"-17"16,35-18-15,-18 35 0,18-36-16,-18 36 15,71-35 17,-88 176 14,-18-106-46,0-17 0,0 0 16,0 17-16,-53 88 63,18-123-48</inkml:trace>
  <inkml:trace contextRef="#ctx0" brushRef="#br0" timeOffset="207109.81">28258 8961 0,'0'17'32,"0"18"-32,0-17 15,0 35 32,0-88-31</inkml:trace>
  <inkml:trace contextRef="#ctx0" brushRef="#br0" timeOffset="208906.66">28875 8132 0,'-18'0'0,"36"0"63,35-18-48,53 18 16,-106-35-31,35 35 16,-17 0 0</inkml:trace>
  <inkml:trace contextRef="#ctx0" brushRef="#br0" timeOffset="209141.8">28769 8326 0,'35'0'31,"1"0"-15,16 0-16,-16 0 15,175-53 16,-246 53 32</inkml:trace>
  <inkml:trace contextRef="#ctx0" brushRef="#br0" timeOffset="209647.38">28734 8273 0,'0'0'0,"0"17"0,-36-17 0,36 36 16,-17 122 46,17-140-62,0 35 16,35 0 31,36-53-16,87-53 0,1 0 16,-124 53-47,1-18 0,-19 18 16,19 0-16,17-35 31,-53 35 16</inkml:trace>
  <inkml:trace contextRef="#ctx0" brushRef="#br0" timeOffset="209959.49">28857 8802 0,'18'0'47,"88"0"-16,-71 0-31,18 0 0,53-18 16,35-35 15,-106 53-31,-70 0 31</inkml:trace>
  <inkml:trace contextRef="#ctx0" brushRef="#br0" timeOffset="210255.71">28981 9013 0,'17'0'31,"354"-35"32,-371 53-63,35-1 16,-35 36-16,0-17 15,-18 34 1,18-52-16,-17-18 15,17 18-15,-18-18 16</inkml:trace>
  <inkml:trace contextRef="#ctx0" brushRef="#br0" timeOffset="210581.7">29651 8308 0,'0'18'16,"0"-1"-1,-18 1-15,18 35 16,-105 158 31,105-193-16</inkml:trace>
  <inkml:trace contextRef="#ctx0" brushRef="#br0" timeOffset="210721.82">29580 8537 0,'0'35'15,"-35"-87"-15,70 69 0,-35 71 16,18-88-16,-18 18 16,18-18-1</inkml:trace>
  <inkml:trace contextRef="#ctx0" brushRef="#br0" timeOffset="210866.88">29704 8537 0,'53'-53'32,"-106"106"-32,141-106 0,-70 53 0,17-17 15,0 17-15,53-71 47</inkml:trace>
  <inkml:trace contextRef="#ctx0" brushRef="#br0" timeOffset="211079.83">29986 8220 0,'0'35'16,"0"36"-1,0 123 17,0-159-17,0 0-15,0 0 0,0 1 16,0-19-16,-35 72 47</inkml:trace>
  <inkml:trace contextRef="#ctx0" brushRef="#br0" timeOffset="211406.24">29774 8837 0,'-70'194'47,"140"-388"-47,-140 406 0,88-177 15,246-53 48,-246 18-63,-18-105 31,-177-1 0,124 106-15,36 0 15</inkml:trace>
  <inkml:trace contextRef="#ctx0" brushRef="#br0" timeOffset="211678.68">30445 8167 0,'17'0'31,"89"0"1,-106 17-17</inkml:trace>
  <inkml:trace contextRef="#ctx0" brushRef="#br0" timeOffset="211905.58">30409 8343 0,'142'-35'47,"-90"35"-47,-246 35 0,353 89 78,-194-89-78,35-17 16,-18 17-16,18-18 0</inkml:trace>
  <inkml:trace contextRef="#ctx0" brushRef="#br0" timeOffset="212036.48">30621 8467 0,'0'0'16,"71"-18"-1,-18 18-15,35-18 63</inkml:trace>
  <inkml:trace contextRef="#ctx0" brushRef="#br0" timeOffset="212296.81">30286 8802 0,'53'-88'0,"-106"176"16,106-88 0,17-35-1,248-18 16,-247 17-15,-36 36-16,18-17 31</inkml:trace>
  <inkml:trace contextRef="#ctx0" brushRef="#br0" timeOffset="212580.8">30709 8749 0,'0'18'16,"0"-36"-16,-35 71 0,35-36 15,0 19-15,0-1 16,0 283 31,35-230-16,1-71 0,17-87 1</inkml:trace>
  <inkml:trace contextRef="#ctx0" brushRef="#br0" timeOffset="212800.05">31044 8149 0,'53'0'32,"88"-17"15</inkml:trace>
  <inkml:trace contextRef="#ctx0" brushRef="#br0" timeOffset="213077.79">30992 8290 0,'35'0'16,"0"-17"-16,0 17 15,18-18-15,-17 18 16,52 0 15,-53 0-31,-35 35 0,0 1 16,-35-1-1,17 0-15,-35 18 16,-35 53 31</inkml:trace>
  <inkml:trace contextRef="#ctx0" brushRef="#br0" timeOffset="213271.67">31450 8343 0,'35'0'16,"1"-35"-1,-1 35-15,-17 0 16,35 18 31</inkml:trace>
  <inkml:trace contextRef="#ctx0" brushRef="#br0" timeOffset="213506.69">31097 8661 0,'0'0'32,"18"0"-32,17 0 15,247-71 16,-35 1 16</inkml:trace>
  <inkml:trace contextRef="#ctx0" brushRef="#br0" timeOffset="213743.88">31715 8467 0,'-18'70'16,"-52"160"47,70-213-48,0 18-15,-36-35 0,36 36 16,-35-1-1</inkml:trace>
  <inkml:trace contextRef="#ctx0" brushRef="#br0" timeOffset="214005.91">31380 8978 0,'0'0'0,"35"0"47,177-70-16,-195 70-15,36 0-1,-53 35 32,-35 0-31,0-17-1</inkml:trace>
  <inkml:trace contextRef="#ctx0" brushRef="#br0" timeOffset="214216.83">31485 9084 0,'36'0'47,"-1"0"-32,0-18 1,18 18-16,-18-17 0,1 17 31</inkml:trace>
  <inkml:trace contextRef="#ctx0" brushRef="#br0" timeOffset="214630.45">31485 9137 0,'-35'18'15,"17"52"32,18-52-47,0-1 32,36-17-17,-1 0 1,-17 0-16,-1 0 15,89 0 1,0 0 47,-88 0-63,17 0 31,-35-35 16</inkml:trace>
  <inkml:trace contextRef="#ctx0" brushRef="#br0" timeOffset="-210011.67">23107 9349 0,'18'0'688,"-1"0"-673,1 0 1,17 0 15,-17 0-31,-1 0 16,1 0 15,35 0-31,-35 0 16,-1 0-16,1 0 15,105 0 17,-105 0-17,0 0-15,17 0 16,18 0 15,0 0-31,-18 0 16,36 0-1,-1 0 17,18 0-1,106 0 16,-88 0-16,71 0 31,-160 0-62,1 0 16,229 0 62,-88 35-15,-124-35-63,-18 0 0,1 0 15,35 0 1,-18 0 0,-17 0-16,17 0 15,71 0 32,-53 0-47,176-18 31,-123 18 16,-88 0-47,70 18 31,88-18 32,-158 0-47,53 0-1,175 0 48,-228 0-63,35 0 15,-35 18 1,70-18 0,-35 0-16,70 17 31,-52-17-16,176 0 48,-194 0-63,0 0 16,105 0-1,-105 0 1,-17 0-16,16 0 15,-16 0-15,34 0 32,-34 0-32,-1 0 0,18 0 15,264 0 32,-264 0-47,-18 0 16,1 0-16,-1 0 15,53 0 1,-53 0 0,18 0-16,-17 0 15,105 35 17,-124-35-32,195 0 78,-177 0-78,1 0 15,17 0-15,-1 0 16,72 0 0,-89 0-1,124 0 1,53 0 15,-159 0-31,158 0 47,-158 0-47,265 0 62,-283 0-46,18 0 0,70 0 31,-105 0-47,158 0 46,54 18 1,-36-18-15,70 0 46,-246 0-78,158 35 78,-158-35-78,0 0 0,17 0 15,-18 18-15,19-18 16,211 35 31,-212-35-31,0 0-16,1 0 0,-1 0 15,-18 0-15,142 0 47,-106 0-16,-35 0-15,17 18-16,18-18 31,-35 0-31,123 0 47</inkml:trace>
  <inkml:trace contextRef="#ctx0" brushRef="#br0" timeOffset="-209006.13">25400 9684 0,'0'17'47,"53"19"-31,-18-36-1,-17 35 17</inkml:trace>
  <inkml:trace contextRef="#ctx0" brushRef="#br0" timeOffset="-208706.78">25259 9913 0,'212'0'63,"-89"0"-32,-123 18 0,-53 35-15,0-18-16,18 0 16,0 0-16,-1-17 0,1 17 15</inkml:trace>
  <inkml:trace contextRef="#ctx0" brushRef="#br0" timeOffset="-208554.19">25418 10107 0,'0'18'16,"17"17"-16,-17-17 16,36 17-16,-1 0 15,53 18 32</inkml:trace>
  <inkml:trace contextRef="#ctx0" brushRef="#br0" timeOffset="-208211.28">25753 9807 0,'17'18'63,"-17"211"-32,0-88-16,0-88-15,0 124 63,0-195-47</inkml:trace>
  <inkml:trace contextRef="#ctx0" brushRef="#br0" timeOffset="-208039.25">25770 10195 0,'18'0'31,"35"0"-15,-35 0-16,-1 0 16,1-17-16,17 17 15,18-36 16</inkml:trace>
  <inkml:trace contextRef="#ctx0" brushRef="#br0" timeOffset="-207613.45">26211 9772 0,'-17'0'31,"-36"0"-15,53 18-16,-18 17 15,18 18 1,0-18-1,18-35-15,17 0 16,89-71 47,-124 54-48,0-1 1,-36 18 15,1 0-31</inkml:trace>
  <inkml:trace contextRef="#ctx0" brushRef="#br0" timeOffset="-207437.35">25982 10089 0,'0'18'47,"159"-18"0,-106-18-47,-18 18 0,0-17 16,1 17-16,-19-53 31</inkml:trace>
  <inkml:trace contextRef="#ctx0" brushRef="#br0" timeOffset="-207287.14">26317 10089 0,'0'0'0,"0"53"16,-35 18 0,0 123 30</inkml:trace>
  <inkml:trace contextRef="#ctx0" brushRef="#br0" timeOffset="-207106.06">26300 10301 0,'0'-18'15,"0"36"1,229-177 46,-211 159-62,-18-35 16</inkml:trace>
  <inkml:trace contextRef="#ctx0" brushRef="#br0" timeOffset="-206818.75">26599 9913 0,'0'0'16,"0"18"0,0 140 15,18-34 0,-18-89-15,0-17-1</inkml:trace>
  <inkml:trace contextRef="#ctx0" brushRef="#br0" timeOffset="-206567.55">26476 10389 0,'-18'71'32,"142"-1"30,-89-70-62,71-17 31,-36-71 16</inkml:trace>
  <inkml:trace contextRef="#ctx0" brushRef="#br0" timeOffset="-206300.64">26952 9719 0,'18'0'15,"52"18"1,-34-18-16,34 0 31,-52 17-31,17-17 0</inkml:trace>
  <inkml:trace contextRef="#ctx0" brushRef="#br0" timeOffset="-206006.56">26988 9895 0,'141'-35'47,"-124"35"-31,1 0-1,-124 212 32,53-142-16</inkml:trace>
  <inkml:trace contextRef="#ctx0" brushRef="#br0" timeOffset="-205854.08">27146 10019 0,'71'-18'31,"-142"36"-31,177-36 0,-88 18 0,-1 0 15,19-17 48</inkml:trace>
  <inkml:trace contextRef="#ctx0" brushRef="#br0" timeOffset="-205606.5">26970 10231 0,'0'0'32,"53"0"-17,70-18 16,-70-17-31,0 35 0,18-53 16,-36 53-16,18-53 31</inkml:trace>
  <inkml:trace contextRef="#ctx0" brushRef="#br0" timeOffset="-205414.22">27411 10054 0,'0'0'16,"0"35"-1,-71 177 48,71-194-63,-35-18 16</inkml:trace>
  <inkml:trace contextRef="#ctx0" brushRef="#br0" timeOffset="-205153.7">27164 10513 0,'212'-88'63,"-177"88"-48,-18 0-15,19 0 16,-36 35 0,0 0-1,0-17-15,0-1 16,0 1-16,-36 53 31,19-71-15</inkml:trace>
  <inkml:trace contextRef="#ctx0" brushRef="#br0" timeOffset="-204825.05">27711 9895 0,'0'-35'16,"0"70"15,-18 18-15,-53 177 15,36-142 16</inkml:trace>
  <inkml:trace contextRef="#ctx0" brushRef="#br0" timeOffset="-204578.61">27746 10054 0,'18'0'0,"70"-17"31,0-19 0,-282 89-31,423-106 0,-88 53 47,-105 18-16,-54-18-15</inkml:trace>
  <inkml:trace contextRef="#ctx0" brushRef="#br0" timeOffset="-204356.1">27975 10142 0,'-35'194'62,"35"-158"-62,0 17 16,-18 52 46,18-69-62,-17-36 16</inkml:trace>
  <inkml:trace contextRef="#ctx0" brushRef="#br0" timeOffset="-204005.09">27781 10654 0,'-17'0'31,"87"0"1,1-35-32,35 35 15,335 0 16,-89 0 16,-387-18 16,-36-35-48</inkml:trace>
  <inkml:trace contextRef="#ctx0" brushRef="#br0" timeOffset="-195057.48">28857 10354 0,'35'0'62,"1"0"-62,-19-35 16,1 35-16,17 0 15,1 0 1,122-18 31,-140 18-32,17 0-15,1 0 32,-19 0-17,1 0 1,-18-35 0</inkml:trace>
  <inkml:trace contextRef="#ctx0" brushRef="#br0" timeOffset="-194785.82">29175 10160 0,'0'18'16,"17"-18"-16,72 0 31,16 300 32,-140-265-48,35-18-15,-35 1 16,0 35-1</inkml:trace>
  <inkml:trace contextRef="#ctx0" brushRef="#br0" timeOffset="-194388.58">29757 10125 0,'35'0'47,"0"0"-47,1-36 16,-19 36-16,1 0 16,17 0-16,0-17 31,-52 17 16</inkml:trace>
  <inkml:trace contextRef="#ctx0" brushRef="#br0" timeOffset="-194144.97">29792 10160 0,'-88'71'31,"53"176"16,35-212-47,35-18 16,71 54 15,-53-124 0</inkml:trace>
  <inkml:trace contextRef="#ctx0" brushRef="#br0" timeOffset="-193979.05">29863 10425 0,'0'-36'31,"0"72"-31,123-125 15,-17 19 48</inkml:trace>
  <inkml:trace contextRef="#ctx0" brushRef="#br0" timeOffset="-193770.69">30092 10248 0,'0'71'47,"0"-142"-47,0 177 16,0-71-16,0 36 31,0-18 0</inkml:trace>
  <inkml:trace contextRef="#ctx0" brushRef="#br0" timeOffset="-193477.46">30304 10072 0,'0'17'31,"0"1"-15,0 17-16,0 18 0,17 265 62,-17-265-46,36 0 31,-1-71-32</inkml:trace>
  <inkml:trace contextRef="#ctx0" brushRef="#br0" timeOffset="-193159.13">30586 10231 0,'-106'70'47,"212"-140"-32,-265 211-15,159-88 0,0-18 16,53 35-1,88-140 48,-141 52-63,0-17 0,0 0 16,-35-54 15,35 72-31,-18 17 0,18-18 15</inkml:trace>
  <inkml:trace contextRef="#ctx0" brushRef="#br0" timeOffset="-192900.46">30692 10178 0,'0'53'15,"0"-106"-15,0 335 32,0-123 15,0-124-47,0-17 31,0-36-16</inkml:trace>
  <inkml:trace contextRef="#ctx0" brushRef="#br0" timeOffset="-192687.4">30798 10231 0,'52'-53'31,"-104"106"-31,122-106 0,-35 35 0,1 18 16,87-35-1,-123 35 48</inkml:trace>
  <inkml:trace contextRef="#ctx0" brushRef="#br0" timeOffset="-192452.06">30903 10283 0,'0'0'0,"36"0"47,140-70 0,-141 70-47,1-18 47</inkml:trace>
  <inkml:trace contextRef="#ctx0" brushRef="#br0" timeOffset="-192169.99">30886 10195 0,'0'0'0,"-36"53"16,36-18-16,0 1 0,0-1 15,0 0-15,0 89 31,36-18 16,-19-106-31,36 0-16,-35 0 16,35 0-16,0-18 15,-36 18 1,-17-35-16,0 17 15</inkml:trace>
  <inkml:trace contextRef="#ctx0" brushRef="#br0" timeOffset="-191964.18">31097 10478 0,'0'-36'16,"0"72"-16,194-125 46,0 72-14,-176-19-17</inkml:trace>
  <inkml:trace contextRef="#ctx0" brushRef="#br0" timeOffset="-191716.14">31485 10125 0,'0'158'47,"0"-87"-47,0 0 16,0-18-16,0-1 15,0 231 32,89-266 0</inkml:trace>
  <inkml:trace contextRef="#ctx0" brushRef="#br0" timeOffset="-191297.23">31891 10142 0,'0'0'16,"0"-35"-1,88 17 17,53-17-1,-105 35-15,-36 18-1,-36 352 48,1-282-48,-18-52 17</inkml:trace>
  <inkml:trace contextRef="#ctx0" brushRef="#br0" timeOffset="-191128.24">31997 10425 0,'0'0'0,"35"-36"32,-17 36-32,141-35 46,-142 35-30,-17 18 0</inkml:trace>
  <inkml:trace contextRef="#ctx0" brushRef="#br0" timeOffset="-190846.5">31909 10707 0,'0'17'47,"35"-17"-32,-17 0-15,17 0 16,212-52 46,-229 16-46</inkml:trace>
  <inkml:trace contextRef="#ctx0" brushRef="#br0" timeOffset="-190430.61">32297 10283 0,'141'-52'62,"-106"34"-46,53 177 62,-88-36-62,-35-52-1,17-1 1,1-70 0</inkml:trace>
  <inkml:trace contextRef="#ctx0" brushRef="#br0" timeOffset="-190189.79">32632 10142 0,'0'0'16,"0"71"15,0 176 0,35-71 1,-35-70-1,0-88 0</inkml:trace>
  <inkml:trace contextRef="#ctx0" brushRef="#br0" timeOffset="-189689.26">33126 9825 0,'0'17'47,"0"72"-32,-53 246 32,53-282-47,0-18 16,0 18-16,0 53 31,0-89-31,18 89 63,-18-88-32</inkml:trace>
  <inkml:trace contextRef="#ctx0" brushRef="#br0" timeOffset="-189387.83">32897 10460 0,'0'18'31,"52"105"1,-16-88-17,-36-17-15,35 0 0,0 34 16,1-16 0,-19-36-1,18 17 1,-17-34 31</inkml:trace>
  <inkml:trace contextRef="#ctx0" brushRef="#br0" timeOffset="-189067.38">33390 10442 0,'0'0'0,"0"36"31,-35-1-15,0 106-1,-18-106 1,53 0-16,-35 18 15,35-35-15,-53 70 47</inkml:trace>
  <inkml:trace contextRef="#ctx0" brushRef="#br0" timeOffset="-150540.84">16739 8502 0,'0'18'265,"0"34"-249,0 54 31,0-88-47,0 88 31,0-18 16,0-53-47,53 177 63,-53-194-63,0 17 15,0 282 48,36-123-1,-36-158-62,0 69 31,0 125 48,0-195-79,0 0 0,0-17 15,0 141 48,0-142-63,0 125 47,0-107-32,0-18 1,0 19-1,0 17 1,17-18-16,-17-17 0,0-1 16,0 36-1,18 141 48,17-176-63,-35 17 0,0-17 15,0-1-15,0 36 32,0-18-32,18-35 0,-18 36 15,0-1 17,0 18-32,0-35 15,17-18 298,19 0-298,87-36 17,-88 36-32,106-35 31,-123 35-16,0 0-15,17 0 16,0 0 0,-35 18 46,-17-18-46,-1 17-1</inkml:trace>
  <inkml:trace contextRef="#ctx0" brushRef="#br0" timeOffset="-147096.83">28840 10866 0,'-36'0'15,"36"35"-15,-17-35 32,-1 17-32,-35 19 46,18-36-30,-18 17-16,18-17 16,17 0-16,-70 36 31,53-36-31,-1 0 16,-34 0-1,-124 17 16,35-17 1,35 0-17,72 0-15,-19 0 16,0 0-16,-317-70 62,-70 52-15,405 18-47,-18 0 16,1 0-16,-459-70 62,493 70-46,1-18-16,-18 18 16,-88-35 15,53 17-15,53-17-16,-1 35 0,1-18 15,-71-17 1,-70-36 31,123 54-32,35 17-15,-17-53 16,17 53-16,1-53 16,-72-71 30,19 18-14,52 18-1,18 71-31,0-107 31,0 54 16,88-36-16,-52 70-15,-1 1-16,0 35 16,-17-35-1,176-89 32,-176 107-47,17 17 16,0-18-16,-17 18 15,88-70 1,-53 70 0,-18-36-16,0 36 15,159-53 32,-159 53-47,195-17 31,-72-18 16,319 35 16,-230-18-16,-194 18-47,-18 0 0,0 0 0,0 0 15,159 70 16,-158-70-15,69 53 15,54 36 1,141 34 46,-265-123-78,18 35 0,-17-35 15,34 53 1,-17 0-16,-18-53 16,1 53-16,17-35 15,123 123 32,0 88 16,-176-211-48,18 17-15,-18-17 0,35 52 31,-35-52-31,0 17 16,18 18-16,-18-18 16,-18 230 31,-105-71 15,87-194-62,1 88 31,0-88-15,17 0-16</inkml:trace>
  <inkml:trace contextRef="#ctx0" brushRef="#br0" timeOffset="-145635.97">18574 10724 0,'35'0'78,"18"0"-78,194 0 31,-212 0-31,-17 0 16,17 0-16,-17 0 31,-36 177 0,-70-18 32,35-159-48,35 0-15</inkml:trace>
  <inkml:trace contextRef="#ctx0" brushRef="#br0" timeOffset="-145395.74">18433 11148 0,'-18'0'31,"36"0"-31,-18 0 16,35 0-16,265-18 31,-194-17-15,-18 35-16,0-35 16,-17 35-16,52-18 31,-105-17-31</inkml:trace>
  <inkml:trace contextRef="#ctx0" brushRef="#br0" timeOffset="-145176.79">19068 11095 0,'0'17'15,"0"-34"-15,0 52 0,-18 194 79,18-211-79,-35-18 31</inkml:trace>
  <inkml:trace contextRef="#ctx0" brushRef="#br0" timeOffset="-144740.29">18750 11395 0,'0'35'15,"0"0"-15,18 142 63,105-124-1,-87-53-46,158-36 47,-177 36-48,1 0 16,-18-17-15,35 17-16,-35-53 16,0 17-16</inkml:trace>
  <inkml:trace contextRef="#ctx0" brushRef="#br0" timeOffset="-144228.61">19244 11060 0,'0'0'0,"18"0"15,-1-18-15,19 18 16,17-35-1,158-36 32,-176 71-47,-17-35 0,0 35 32,-18 17 30,0 19-46,0 17-1,-53 105 17,18-122-32,35-1 15,-53-17-15,35 17 0,-17 0 31,-1-17 1,54-53-17</inkml:trace>
  <inkml:trace contextRef="#ctx0" brushRef="#br0" timeOffset="-144018.86">19526 11165 0,'106'71'47,"-229"-142"-47,281 142 0,-299-142 0,423 142 62,-282-106-46</inkml:trace>
  <inkml:trace contextRef="#ctx0" brushRef="#br0" timeOffset="-143691.45">20073 10689 0,'0'35'31,"0"1"-15,18 228 30,-18-228-46,-36 299 63,-69-247-32</inkml:trace>
  <inkml:trace contextRef="#ctx0" brushRef="#br0" timeOffset="-143474.71">19738 11695 0,'0'0'0,"0"53"32,0-1-32,0 125 31,18-142-16,17 0 1,0-35 15,-35-35-31,18-18 16,-18 0-16</inkml:trace>
  <inkml:trace contextRef="#ctx0" brushRef="#br0" timeOffset="-142892.55">20285 11218 0,'17'0'16,"-17"18"-1,36-18 1,-36 71 0,53 193 31,-53-193-32,-18-36-15,18-17 16,-106 70 15,71-88-31,0 35 0,-18-35 16,17 35-16,-52 1 31,35-36-15,18-53 15,35 17-16,35 1 1,36 0 0,-18 35-1,0-18-15,-18 18 0,0 0 16,-17-35 0,-53 35 30,17 0-30</inkml:trace>
  <inkml:trace contextRef="#ctx0" brushRef="#br0" timeOffset="-141092.21">18344 12347 0,'-17'0'31,"34"0"16,19 0-31,-19 0-1,1 0-15,35-17 16,335-72 46,-282 54-46,88 17 31,-18-17-16,18 18 16,194 17 15,-335 0-46,0 0-16,18 0 0,246 0 63,-299 0-63,52 0 31,19 0 16,-1 0 15,-71 0-31</inkml:trace>
  <inkml:trace contextRef="#ctx0" brushRef="#br0" timeOffset="-139936.02">18697 12823 0,'0'-17'46,"18"17"-30,17 0-16,0 0 16,18 0-16,0 0 15,141 70 32,-282 195 16,35-247-63,0 17 15</inkml:trace>
  <inkml:trace contextRef="#ctx0" brushRef="#br0" timeOffset="-139705.66">18609 13317 0,'0'0'31,"441"-70"32,-388 35-63,0 35 15,-18-18-15,53 18 78,-52-35-46,-36-18-32</inkml:trace>
  <inkml:trace contextRef="#ctx0" brushRef="#br0" timeOffset="-139154.59">19509 12629 0,'0'-17'32,"70"-18"-1,71 35 16,-123 0-47,-18 17 15,0 18 1,0 1 0,0-19 15,0 19 0,-35-19 16</inkml:trace>
  <inkml:trace contextRef="#ctx0" brushRef="#br0" timeOffset="-138902.08">19509 12823 0,'0'0'0,"70"0"78,-17 0-78,-18-35 31,1 18 0,-54 17-15</inkml:trace>
  <inkml:trace contextRef="#ctx0" brushRef="#br0" timeOffset="-138603.12">19526 12823 0,'0'0'0,"-35"89"31,35-54 0,0 18-15,0-35-1,18-18 1,35 0 0,35-36-1,-35 36 1,-36-35-16,1 35 15,52-18 17</inkml:trace>
  <inkml:trace contextRef="#ctx0" brushRef="#br0" timeOffset="-138315.55">19526 13194 0,'36'0'47,"16"0"-32,178-124 16,-160 107-31,-17-18 16,-18 35-16,-17-36 0,35 19 63,-71 34-63</inkml:trace>
  <inkml:trace contextRef="#ctx0" brushRef="#br0" timeOffset="-138096.7">19967 13053 0,'0'35'31,"-35"-35"-31,70-35 0,-70 123 31,35-53-31,0-17 0,0 17 16,0 0-1,18 89 48,-18-89-63</inkml:trace>
  <inkml:trace contextRef="#ctx0" brushRef="#br0" timeOffset="-137858.5">19808 13423 0,'0'88'32,"0"18"-17,53-106 1,-17 18 15</inkml:trace>
  <inkml:trace contextRef="#ctx0" brushRef="#br0" timeOffset="-137518.98">20091 13353 0,'0'0'16,"35"35"-1,-35 53 17,-35 71 15,-1-159-47,-87 53 15,17-53 32,159-106-16,-18 88-31,18-17 16,88-18 15,-105 0-31</inkml:trace>
  <inkml:trace contextRef="#ctx0" brushRef="#br0" timeOffset="-136431.75">20285 12894 0,'35'0'32,"212"-88"15,-212 53-32</inkml:trace>
  <inkml:trace contextRef="#ctx0" brushRef="#br0" timeOffset="-136243.27">20496 12771 0,'0'52'16,"-17"178"31,17-124 0</inkml:trace>
  <inkml:trace contextRef="#ctx0" brushRef="#br0" timeOffset="-135940.02">20655 12947 0,'0'71'0,"-35"87"31,17-405-31,36 530 16,17-548-16,-229 618 47,212-353-1,-1-36-30,89-52 0,-70 71-16,16-19 15,-34 19 1,17-1-16,36-123 31</inkml:trace>
  <inkml:trace contextRef="#ctx0" brushRef="#br0" timeOffset="-135684.73">20920 12647 0,'17'88'31,"-17"-52"-15,0 16-16,53 354 62,-53-371-62,0-17 16,0 0-16,0 17 16,-17-17 15</inkml:trace>
  <inkml:trace contextRef="#ctx0" brushRef="#br0" timeOffset="-135320.29">20814 13476 0,'0'0'0,"0"71"0,53 87 47,106-228 0,-283-142 15,71 230-62,18-18 16,17 17-16</inkml:trace>
  <inkml:trace contextRef="#ctx0" brushRef="#br0" timeOffset="-134582.89">21555 12912 0,'0'-18'15,"0"53"48,0-17-63,0 0 16,17-18-16,1 35 15,17-35 16,-35-18-31,0 1 16,0-1 0,-17-17 15,-1 35-15,0 0-1,18 17 95</inkml:trace>
  <inkml:trace contextRef="#ctx0" brushRef="#br0" timeOffset="-134225.02">21590 13353 0,'0'0'16,"0"17"0,0 1-1,53-18 17,0-18-17,-36-17 1,-17 0-1,0-1 1,-35 36 0,0 0 15</inkml:trace>
  <inkml:trace contextRef="#ctx0" brushRef="#br0" timeOffset="-133606.36">22084 12665 0,'18'0'31,"-1"88"-15,36 177 30,-53-230-30,0 0-16,0 0 0,0-17 16,0 17 15</inkml:trace>
  <inkml:trace contextRef="#ctx0" brushRef="#br0" timeOffset="-133216.11">22560 12806 0,'0'0'15,"71"123"17,-71-87-32,-177 316 78,142-352-78,0 0 15,-1 0-15,19 0 0,-36-158 63,53 140-63,88-53 31,212 1 16</inkml:trace>
  <inkml:trace contextRef="#ctx0" brushRef="#br0" timeOffset="-132930.84">22860 12718 0,'0'35'16,"0"0"-1,0 18-15,0 0 16,0 0-16,0 0 15,0 88 1,35-88 0,-35-18-16,0-17 15,0 17-15</inkml:trace>
  <inkml:trace contextRef="#ctx0" brushRef="#br0" timeOffset="-132602.99">23213 12594 0,'0'0'15,"0"141"16,0-35 1,-18-106-1,106-106 16,142 53 15,-230 71-46,-36 0-16</inkml:trace>
  <inkml:trace contextRef="#ctx0" brushRef="#br0" timeOffset="-132385.75">22948 13123 0,'0'0'31,"230"-53"1,-142 18-32,353-106 62</inkml:trace>
  <inkml:trace contextRef="#ctx0" brushRef="#br0" timeOffset="-132219.39">23583 12947 0,'0'0'0,"-123"317"63,123-264-63,-71 71 47</inkml:trace>
  <inkml:trace contextRef="#ctx0" brushRef="#br0" timeOffset="-132002.64">23548 13247 0,'0'35'16,"159"106"15,-142-106-15,19-35-1,-19-17 17,-17-36-32</inkml:trace>
  <inkml:trace contextRef="#ctx0" brushRef="#br0" timeOffset="-131790.1">23901 12682 0,'17'0'31,"19"0"-15,-1 0-16,0 0 31</inkml:trace>
  <inkml:trace contextRef="#ctx0" brushRef="#br0" timeOffset="-131415.03">23812 12876 0,'89'-17'31,"-54"-19"-16,-159 54-15,407-71 63,-566 141-63,513-158 0,-283 105 16,-88 247 30,405-211 17,-246-106-63,-18 17 0,35-123 62</inkml:trace>
  <inkml:trace contextRef="#ctx0" brushRef="#br0" timeOffset="-130997.47">24465 12665 0,'0'0'0,"0"158"47,-17 160 16,17-336-32,35-17-15,-35 0-1,0 0 1,35 17 15,53 0 0,-70 18-31</inkml:trace>
  <inkml:trace contextRef="#ctx0" brushRef="#br0" timeOffset="-130712.55">24253 13388 0,'0'0'0,"0"106"32,0-89-17,53-17 1,194-123 46,-229 70-46,17 53-16,1-35 0</inkml:trace>
  <inkml:trace contextRef="#ctx0" brushRef="#br0" timeOffset="-130023.28">25488 12682 0,'71'-53'32,"35"18"-17,193-18 17,-281 53-17,-18 18 1,-35-18-1</inkml:trace>
  <inkml:trace contextRef="#ctx0" brushRef="#br0" timeOffset="-129793.18">25453 12912 0,'0'0'0,"18"0"31,105-18 0,-70 18-31,0 0 0,0-18 16,0 18-16,88-35 47,-212 35-16</inkml:trace>
  <inkml:trace contextRef="#ctx0" brushRef="#br0" timeOffset="-129392.31">25612 12841 0,'-36'71'16,"72"-142"-1,-89 248 17,159-107 30,-71-70-62,159 0 78,-176 0-78,34-35 16,-34 17 0,0 18-1,-18-17 1,35 17-1</inkml:trace>
  <inkml:trace contextRef="#ctx0" brushRef="#br0" timeOffset="-129097.08">25612 13353 0,'17'0'32,"195"-71"-1,88 18 16,-283 53-47,-69 0 31</inkml:trace>
  <inkml:trace contextRef="#ctx0" brushRef="#br0" timeOffset="-128840.66">25823 13441 0,'106'17'47,"-71"-17"-47,71 36 31,-53 34-15,-53-52-1,-70 88 48</inkml:trace>
  <inkml:trace contextRef="#ctx0" brushRef="#br0" timeOffset="-128577.7">26423 12735 0,'0'18'15,"0"17"-15,-35 159 47,-53-141-15</inkml:trace>
  <inkml:trace contextRef="#ctx0" brushRef="#br0" timeOffset="-128382.83">26317 13000 0,'0'0'0,"0"35"16,0-17-16,35-1 16,89-17 30,-106 0-30</inkml:trace>
  <inkml:trace contextRef="#ctx0" brushRef="#br0" timeOffset="-128158.46">26494 12947 0,'35'0'16,"0"0"0,-17 0-16,17-18 15,-17 18-15,35-35 16,-36 35 0,1 0-16,17-18 0,-17 18 15,-18-17 1</inkml:trace>
  <inkml:trace contextRef="#ctx0" brushRef="#br0" timeOffset="-127942.03">26793 12718 0,'-35'158'31,"35"-122"-15,0-1-16,0 0 0,0 1 16,18 69-1,-18-87 1,0 0-16,0 17 16</inkml:trace>
  <inkml:trace contextRef="#ctx0" brushRef="#br0" timeOffset="-127617.21">26617 13370 0,'0'0'0,"0"88"16,247-176 77,-282 0-77,17 70-16,0 1 16,-70-36 15,53 53-31,35-35 15</inkml:trace>
  <inkml:trace contextRef="#ctx0" brushRef="#br0" timeOffset="-127341.46">26882 12982 0,'0'-17'15,"35"17"-15,0-18 16,-17 18-16,194-35 63,-177 141-32,-35-54-31,-124 213 62,124-300-30</inkml:trace>
  <inkml:trace contextRef="#ctx0" brushRef="#br0" timeOffset="-126990.81">27182 12965 0,'0'0'16,"123"-53"31,-105 53-47,-1 0 0,19 0 15,-19 70 16,-17-34-31,0-1 0,0 0 16,0 18-16,-53 141 47,36-123-47,17-36 0,-53 0 16,53-17-16,-18 17 31,18-53-16,35-17 1,-35 0-16</inkml:trace>
  <inkml:trace contextRef="#ctx0" brushRef="#br0" timeOffset="-126751.48">27640 12859 0,'0'35'32,"-35"-35"-32,70-35 0,-35 123 0,0-17 0,-18 17 15,18-18-15,-52 318 47,52-335-31,0-18-16,0 1 15,0 17 1</inkml:trace>
  <inkml:trace contextRef="#ctx0" brushRef="#br0" timeOffset="-125952.09">27958 12841 0,'-18'0'16,"36"0"-1,17 18 1,18 35-1,-36-18-15,-87 53 63</inkml:trace>
  <inkml:trace contextRef="#ctx0" brushRef="#br0" timeOffset="-125785.85">27746 13106 0,'0'0'31,"35"0"-15,1 0-16,87 0 31,-17 0 0,-106-36-15</inkml:trace>
  <inkml:trace contextRef="#ctx0" brushRef="#br0" timeOffset="-125562.65">27869 13141 0,'-52'123'32,"52"-70"-17,105 18 16,-158-318-31,336 494 47,-266-247-47,142-282 47</inkml:trace>
  <inkml:trace contextRef="#ctx0" brushRef="#br0" timeOffset="-125323.86">28434 12841 0,'0'0'0,"0"53"47,0 18-47,-35 70 15,-1 670 48,36-776-48</inkml:trace>
  <inkml:trace contextRef="#ctx0" brushRef="#br0" timeOffset="-124072.04">27834 13176 0,'-17'0'0,"17"18"63,35 17-48,106-35 17</inkml:trace>
  <inkml:trace contextRef="#ctx0" brushRef="#br0" timeOffset="-123671.31">29439 12735 0,'0'88'16,"0"-35"0,0 18-1,0-36 1,0-17 0</inkml:trace>
  <inkml:trace contextRef="#ctx0" brushRef="#br0" timeOffset="-123326.05">29475 12771 0,'0'0'16,"35"0"0,-17 0-16,193 141 62,-264-106-46,0 0-16,0-17 15,18-18-15,-88 70 63,140-70-48,248-17 32,-212 17-15,-106 0-32</inkml:trace>
  <inkml:trace contextRef="#ctx0" brushRef="#br0" timeOffset="-123075.04">29192 13370 0,'0'0'15,"53"0"17,18 0-32,246-35 31,-123-18 0</inkml:trace>
  <inkml:trace contextRef="#ctx0" brushRef="#br0" timeOffset="-122931.58">29739 13247 0,'-35'194'62,"88"-388"-62,-106 423 0,88-458 0,-70 493 0,35-211 32,0 0-17,-35-35 1</inkml:trace>
  <inkml:trace contextRef="#ctx0" brushRef="#br0" timeOffset="-122615.05">29333 13688 0,'18'0'46,"-36"0"-46,71-18 0,212 18 79,-265 35-79,0-17 0,0 17 15,-35 54 32</inkml:trace>
  <inkml:trace contextRef="#ctx0" brushRef="#br0" timeOffset="-122345.85">29774 13582 0,'0'0'0,"18"0"0,70 0 63,-35 35-63,-18-17 15,-35 141 16,0-142-31,0 19 16,-17-1 15</inkml:trace>
  <inkml:trace contextRef="#ctx0" brushRef="#br0" timeOffset="-121624.93">30445 13264 0,'0'0'0,"-18"0"16,-17 0-1,17 0 1,1 18 0,17 0-16,-36-1 0,36 19 15,-17-19-15,-19 54 32,54 52 14,0-123-30,-1 18-16,19-18 16,87 0 46,-123-35-62,18-1 0,-18 1 16,0-159 31,0 141-16,141 0 16,-71 53-16,-34 177 0,-89 228 47,35-387-78</inkml:trace>
  <inkml:trace contextRef="#ctx0" brushRef="#br0" timeOffset="-121346.71">31238 13141 0,'-35'18'31,"35"17"-15,-70 88-1,-36 54 32,71-177-47,35 35 16,0-53-16</inkml:trace>
  <inkml:trace contextRef="#ctx0" brushRef="#br0" timeOffset="-121134.89">31080 13406 0,'0'194'47,"0"-424"-47,35 477 16,-70-458-16,70 440 0,-17-229 31</inkml:trace>
  <inkml:trace contextRef="#ctx0" brushRef="#br0" timeOffset="-121020.27">31238 13511 0,'53'-35'15,"18"17"1,52-17 15,-370 123-31,512-193 16,-247 105-16,35-18 15,-53-17 1</inkml:trace>
  <inkml:trace contextRef="#ctx0" brushRef="#br0" timeOffset="-120758.93">31591 13141 0,'-35'53'31,"35"-18"-31,0 18 16,-53 547 31,18-494 31</inkml:trace>
  <inkml:trace contextRef="#ctx0" brushRef="#br0" timeOffset="-119124.84">22578 14182 0,'35'0'62,"0"0"-62,283-36 47,-283 36-31,-35 18-16,0 0 0,0-1 15,0 54 16,0-36-31,0 0 16,-159 1 0</inkml:trace>
  <inkml:trace contextRef="#ctx0" brushRef="#br0" timeOffset="-118911.25">22595 14446 0,'53'-35'16,"124"70"62,-407-35-78</inkml:trace>
  <inkml:trace contextRef="#ctx0" brushRef="#br0" timeOffset="-118618.89">22666 14464 0,'0'0'0,"0"35"15,-18 0 1,18 71-1,0-88-15,0 0 16,0 34 0,36 1 15,34-53 0,-17 0-15,-18-17-16,1 17 15,-19-36-15,54-34 32,-36 35-32,-17 17 0,17-17 15</inkml:trace>
  <inkml:trace contextRef="#ctx0" brushRef="#br0" timeOffset="-118289.33">23213 14305 0,'0'265'62,"0"-530"-62,0 600 16,0-282-16,0 0 16,0 35 15,0-123 0,0 0 0,106-53 1,-71 88-32,-17-36 15,-1 36-15,18-17 16,-17-19-1</inkml:trace>
  <inkml:trace contextRef="#ctx0" brushRef="#br0" timeOffset="-118055.42">23583 14376 0,'-17'106'15,"17"35"17,0-106-32,0-17 15,0-1 1</inkml:trace>
  <inkml:trace contextRef="#ctx0" brushRef="#br0" timeOffset="-117692.64">23883 14270 0,'-53'511'78,"35"-511"-78,1 0 16,-1 0-16,-35 0 16,36-141 31,105 53-16,124 0 16,-142 35-47,-35 53 0,-17-35 15,17 35-15,-17-53 32</inkml:trace>
  <inkml:trace contextRef="#ctx0" brushRef="#br0" timeOffset="-117440.95">24201 14270 0,'-18'35'15,"36"-70"-15,-18 247 78,0-177-78,35 0 16,-18 89 15,-17-107-15,18-17 0,-18-35-1</inkml:trace>
  <inkml:trace contextRef="#ctx0" brushRef="#br0" timeOffset="-117182.28">24553 14111 0,'0'18'31,"0"264"16,0-211-47,-35 123 62</inkml:trace>
  <inkml:trace contextRef="#ctx0" brushRef="#br0" timeOffset="-116966.18">24377 14728 0,'18'0'31,"17"0"-31,0-35 16,18 35-16,-18 0 15,-35 71 32,-88-1-15</inkml:trace>
  <inkml:trace contextRef="#ctx0" brushRef="#br0" timeOffset="-116803.09">24342 14905 0,'123'0'78,"-246"0"-78,281 0 0,-140-35 0,17 35 16,-35-18 15</inkml:trace>
  <inkml:trace contextRef="#ctx0" brushRef="#br0" timeOffset="-116607.58">24359 14958 0,'0'0'0,"0"17"16,0 36-16,36-35 16,17-18 15,-36 0-31,18 0 15,195-53 32,-213 0-47,19 18 16</inkml:trace>
  <inkml:trace contextRef="#ctx0" brushRef="#br0" timeOffset="-116359.6">24871 14482 0,'-18'0'16,"71"52"15,-18-34-31,-17 141 47</inkml:trace>
  <inkml:trace contextRef="#ctx0" brushRef="#br0" timeOffset="-116175.77">24765 14746 0,'53'0'32,"159"-53"15,-212 36-47</inkml:trace>
  <inkml:trace contextRef="#ctx0" brushRef="#br0" timeOffset="-115963.34">24871 14781 0,'0'0'0,"-18"89"32,195-72 30,87-158-15,-211 0-31</inkml:trace>
  <inkml:trace contextRef="#ctx0" brushRef="#br0" timeOffset="-115672.98">25523 14252 0,'-17'0'16,"17"18"0,0 176 15,0-159-31,0 0 15,0 54 1,17-19 15,-17-35-15</inkml:trace>
  <inkml:trace contextRef="#ctx0" brushRef="#br0" timeOffset="-115408.2">25382 15064 0,'0'0'0,"0"53"15,159-36 48,-141-17-63,17-53 15,-17 18-15,-18 17 16,-36 1 0,1 17-16,-18 0 0,0 0 15,-70 0 1,105 0-1</inkml:trace>
  <inkml:trace contextRef="#ctx0" brushRef="#br0" timeOffset="-114741.18">25894 14252 0,'0'18'32,"0"0"-17,53-18 1,-53 17-16,35-17 15,-17 35-15,17-17 16,-53 17 0</inkml:trace>
  <inkml:trace contextRef="#ctx0" brushRef="#br0" timeOffset="-114286.79">25823 14570 0,'0'0'0,"18"0"16,88-18 15,35-17 32,-176 35-48,-36 35-15,36-17 16,-89 176 0,142 17 31,0-211-47,17 36 0,18-36 15,-18 0-15,53-230 78,-105 160-62,17 35-16</inkml:trace>
  <inkml:trace contextRef="#ctx0" brushRef="#br0" timeOffset="-114005.45">26300 14288 0,'35'35'46,"-35"141"-14,17 406 30,-17-546-62,0 16 31</inkml:trace>
  <inkml:trace contextRef="#ctx0" brushRef="#br0" timeOffset="-113837.78">26370 14940 0,'0'0'0,"0"-18"0,18 1 16,35-18-1,35-18 17,-35 53-17,-53-18-15,17 18 16</inkml:trace>
  <inkml:trace contextRef="#ctx0" brushRef="#br0" timeOffset="-113458.16">26652 14288 0,'0'52'47,"0"-34"-31,0 0-16,0-1 0,36 19 15,122-1 32,-105-35-47,-17 0 16,-1 0-16,-17 0 0,17-35 31,-70 35 0,-18 17-31</inkml:trace>
  <inkml:trace contextRef="#ctx0" brushRef="#br0" timeOffset="-113252.09">26652 14623 0,'36'0'31,"-72"0"-31,54 0 16,0 0-1,158-18 17,-141 18-17,1-18-15,-19 18 0,19 0 16,-19-35 31</inkml:trace>
  <inkml:trace contextRef="#ctx0" brushRef="#br0" timeOffset="-112958.59">26776 14764 0,'0'0'0,"-53"158"32,53-105-17,0-35-15,35 35 47,18-53-31,-35 0-16,17 0 15,106-18 1,-70-17 0,-18 35-16,-18-18 0,18 18 15,0-35 1</inkml:trace>
  <inkml:trace contextRef="#ctx0" brushRef="#br0" timeOffset="-112192.03">27287 14464 0,'-35'0'16,"70"-18"15,-17 18-15,105-17 15,1-19-15,-54 19-16,1 17 15,35-36 17,-71 36-32,-35 53 46,0 0-30,-35 177 15,35-195-31,0 0 16,0 0-16,0-17 31</inkml:trace>
  <inkml:trace contextRef="#ctx0" brushRef="#br0" timeOffset="-111997.99">27799 14658 0,'212'-53'47,"-442"141"-47,512-194 15,-546 177-15,564-142 0,-230-17 31</inkml:trace>
  <inkml:trace contextRef="#ctx0" brushRef="#br0" timeOffset="-111750.98">28152 14340 0,'0'18'31,"0"123"1,0-106-32,0 1 15,0 17-15,0-18 0,35 124 47,-35-124-31</inkml:trace>
  <inkml:trace contextRef="#ctx0" brushRef="#br0" timeOffset="-111594.79">28046 14887 0,'0'0'0,"-53"18"16,18 17-16,-89 142 47,107-142-32</inkml:trace>
  <inkml:trace contextRef="#ctx0" brushRef="#br0" timeOffset="-111377.95">28046 15117 0,'88'88'47,"-176"-176"-47,229 211 16,-123-88 30,17-52-14</inkml:trace>
  <inkml:trace contextRef="#ctx0" brushRef="#br0" timeOffset="-107274.62">19209 14499 0,'0'-35'0,"0"70"62,0-17-46,0 52-1,0-34-15,0 17 16,-71 211 31,71-211-32,0-18 1,18-35 62</inkml:trace>
  <inkml:trace contextRef="#ctx0" brushRef="#br0" timeOffset="-106865.66">19509 14570 0,'0'0'16,"0"17"15,0 1-15,0 158 15,0-140-15,0 17-16,0-1 15,-36 37 1,36-54-16,0-17 16,0-1-16,-17 19 0,17-19 15,0 1 17,-18 17 14,18-17-46,-35-18 16,17 0 0</inkml:trace>
  <inkml:trace contextRef="#ctx0" brushRef="#br0" timeOffset="-106163.72">18909 14905 0,'0'17'16,"0"19"-1,35 52 16,-35-53-31,18 1 16,-18-1-16,35 0 16,-17 36-1,-18-54 1,35 19 0,-35-19 15,0 1 16,18-18-47,17 0 15,-17 0-15,105 0 32,-70 0-32,18 0 15,-19 0-15,1 0 16,159-71 15,-177 71-31,-17 0 16,17 0-1,-17 0 1,70 0 31,-70 0-47</inkml:trace>
  <inkml:trace contextRef="#ctx0" brushRef="#br0" timeOffset="-105239.39">18027 16016 0,'18'0'47,"17"0"-32,141-53 17,-88 18-17,-52 35-15,-19 0 0,-17 35 63,-70 71-48,35-53-15,17 0 16,-70 17 0,-18 72 30,176-248-14</inkml:trace>
  <inkml:trace contextRef="#ctx0" brushRef="#br0" timeOffset="-105084.74">18256 16192 0,'18'0'31,"-36"0"-31,36 53 16,0-17-16,-18-1 15,52 71 17,1-106-1</inkml:trace>
  <inkml:trace contextRef="#ctx0" brushRef="#br0" timeOffset="-104776.99">18697 15893 0,'0'88'31,"-53"123"0,53-140-31,0 0 0,0-1 16,-35-17-16,35 71 63,35-230-48</inkml:trace>
  <inkml:trace contextRef="#ctx0" brushRef="#br0" timeOffset="-104592.58">18768 16104 0,'53'-17'31,"-36"17"-31,-105 70 0,106-123 0,88 36 0,-53-19 16,282-69 46,-371 105-30</inkml:trace>
  <inkml:trace contextRef="#ctx0" brushRef="#br0" timeOffset="-104153.61">18891 16192 0,'0'0'0,"0"53"31,18-35-15,17 35-1,142-88 32,-125 17-47,-16-17 0,-19 17 16,19 0-16,-19-17 31,-17 18-31,-53 105 47,-52 212 31,87-283-62,-53 19-1</inkml:trace>
  <inkml:trace contextRef="#ctx0" brushRef="#br0" timeOffset="-103939.97">18979 16598 0,'18'0'31,"-36"0"-15,212 0-1,-70 0 48,-89-53-47</inkml:trace>
  <inkml:trace contextRef="#ctx0" brushRef="#br0" timeOffset="-103733.2">19597 16034 0,'17'0'31,"36"0"0,-35 0-31</inkml:trace>
  <inkml:trace contextRef="#ctx0" brushRef="#br0" timeOffset="-103330.53">19562 16104 0,'0'0'0,"88"-17"47,-35 17-47,0-53 0,-18 53 16,-18-18-16,19 18 31,-160 88 16,89-35-47,-18 0 16,0 0-16,36 0 15,17-18-15,158 18 63,-105-70-63,-18-19 0,1 19 15,-36-19-15,-18-70 63,18 89-47</inkml:trace>
  <inkml:trace contextRef="#ctx0" brushRef="#br0" timeOffset="-102955.36">20073 15857 0,'0'89'31,"0"-178"-31,0 230 0,-18-105 15,18 105 17,0-124-32,18-52 78,35-18-63,35-17 17,-35 52 15</inkml:trace>
  <inkml:trace contextRef="#ctx0" brushRef="#br0" timeOffset="-102638.75">19844 16492 0,'0'0'0,"0"36"16,35-36-1,0 0 1,212-18 31,-211 18-32,-107 265 48,18-230-63,35-35 15</inkml:trace>
  <inkml:trace contextRef="#ctx0" brushRef="#br0" timeOffset="-102373.8">20532 15928 0,'0'53'15,"-18"53"17,0-53-32,18-36 15,-35 1-15,35 17 16,-18-35 15</inkml:trace>
  <inkml:trace contextRef="#ctx0" brushRef="#br0" timeOffset="-102160.39">20532 16087 0,'70'-36'31,"142"-17"0,-18 18-15,-670 159-16,987-248 0,-493 124 15,-18-17-15,35 17 16,-123 35 15</inkml:trace>
  <inkml:trace contextRef="#ctx0" brushRef="#br0" timeOffset="-101899.83">20267 16422 0,'0'0'16,"18"0"0,193-18 15,354-70 31,-512 88-62,-18 0 16,0 0-16,1-35 62,-54 35-62,0 0 0,-17 0 16</inkml:trace>
  <inkml:trace contextRef="#ctx0" brushRef="#br0" timeOffset="-101618.81">20849 16387 0,'0'0'0,"-17"52"15,17-16-15,0-1 16,-36 18-16,1 370 63,53-370-48,-1-53 32,19-53-16</inkml:trace>
  <inkml:trace contextRef="#ctx0" brushRef="#br0" timeOffset="-101090.96">21131 16563 0,'18'0'31,"0"0"-31,35 353 94,-71-336-78,-158 54 46,140-71-62,1-35 16,17-1 15,18 1-31,0 0 16,0 17-1,71-35 17,141 0 14,-18 71-14,-89-36-1</inkml:trace>
  <inkml:trace contextRef="#ctx0" brushRef="#br0" timeOffset="17318.51">5009 3122 0,'18'0'156,"17"0"-140,18 0-1,0-18 16,-35-17-31,88 18 32,-89-19-32,1 36 15,17-17-15,-17 17 16,176-106 31,-176 106-47,17 0 15,18-18 1,194-105 47,-194 123-48,-1-18 1,37-35 15,-72 53-31,1 0 16,105-53 31,-87 53-47,-19-35 0,1 35 15,17 0-15,-17 0 16,105-18 31,-87 1-16</inkml:trace>
  <inkml:trace contextRef="#ctx0" brushRef="#br0" timeOffset="18312.32">6950 2187 0,'0'18'62,"0"17"-62,0 89 32,0-89-17,0 0-15,0 0 16,0-17-16,0 0 0,0 35 62,17-53-46,160-36 31,-124-17-47,70 1 47,-105-1 0</inkml:trace>
  <inkml:trace contextRef="#ctx0" brushRef="#br0" timeOffset="18672.42">7073 2293 0,'35'-18'46,"1"-17"-46,-1 35 0,141-18 63,-176 36-47,0 17-1,-53 159 48,36-123-48</inkml:trace>
  <inkml:trace contextRef="#ctx0" brushRef="#br0" timeOffset="18982.99">6791 2822 0,'18'0'31,"70"-70"0,-35 34-31,0 19 0,35-19 16,247-87 31,-282 70-16</inkml:trace>
  <inkml:trace contextRef="#ctx0" brushRef="#br0" timeOffset="19225.41">7355 2522 0,'-17'71'31,"-1"105"31,18-123-46,0-35 0,-35-18-1</inkml:trace>
  <inkml:trace contextRef="#ctx0" brushRef="#br0" timeOffset="19423.32">7108 2840 0,'0'35'16,"0"0"-1,124 71 48,-106-106-63,211-106 47</inkml:trace>
  <inkml:trace contextRef="#ctx0" brushRef="#br0" timeOffset="19840.19">7567 2399 0,'0'0'0,"88"-35"31,-17-36 1,-1 53-1,-52 18-31,-18 36 31,-18-19-15,-105 177 15,88-141-15,35-35-16,-18 0 15</inkml:trace>
  <inkml:trace contextRef="#ctx0" brushRef="#br0" timeOffset="19998.69">7673 2593 0,'18'35'16,"-18"18"0,17-18-1,-17-17 1</inkml:trace>
  <inkml:trace contextRef="#ctx0" brushRef="#br0" timeOffset="20142.32">7761 2681 0,'18'-18'32,"-36"36"-32,89-71 15,87-70 32,-158 70-31</inkml:trace>
  <inkml:trace contextRef="#ctx0" brushRef="#br0" timeOffset="20444.68">8026 2275 0,'35'159'47,"-35"-124"-47,0 18 16,0 0-16,0 71 31,0-89-31,0 0 0,0 1 15,18-54 32,-18 0-47</inkml:trace>
  <inkml:trace contextRef="#ctx0" brushRef="#br0" timeOffset="20672.08">8255 2222 0,'0'0'0,"0"36"16,0 158 15,0-141-15,0 0-16,0-18 15,0 106 48,35-159-47</inkml:trace>
  <inkml:trace contextRef="#ctx0" brushRef="#br0" timeOffset="21157.35">8326 2311 0,'0'0'0,"35"-18"16,0 18-1,0-35-15,-17 35 16,17-18-16,89-52 47,-107 70-47,19-18 16,17 18-1,-18-35 1,-35 52 46,0 36-46,-18 35 0,-17-52-1,0 17-15,17-18 0,0-17 16,-52 70 15,70-71-31,-18-17 0,18 36 16</inkml:trace>
  <inkml:trace contextRef="#ctx0" brushRef="#br0" timeOffset="21309.01">8608 2469 0,'0'177'63,"0"-142"-63,35-35 0</inkml:trace>
  <inkml:trace contextRef="#ctx0" brushRef="#br0" timeOffset="21534.05">8749 2505 0,'35'-18'16,"-70"36"-16,123-36 16,-70 18-16,-1-35 15,160 0 32,-142-36-31</inkml:trace>
  <inkml:trace contextRef="#ctx0" brushRef="#br0" timeOffset="21727.57">9102 2222 0,'0'0'31,"0"36"0,-36 70-15,19 52 31,17-87-16,-36-36-16</inkml:trace>
  <inkml:trace contextRef="#ctx0" brushRef="#br0" timeOffset="21946.85">8837 2716 0,'-35'53'16,"70"-106"-16,-70 124 0,35-53 0,0 17 15,0-17-15,0 34 47</inkml:trace>
  <inkml:trace contextRef="#ctx0" brushRef="#br0" timeOffset="22230.94">8837 2769 0,'0'-17'15,"18"17"-15,-18-36 0,53 36 16,88-53 31,-124 53-47,19 0 15,17 18 17,-53 17-32,0-17 15,17-18-15,-17 106 47,-17-106-47,17 18 0,-36-18 16,-34 17 15,17-17-31</inkml:trace>
  <inkml:trace contextRef="#ctx0" brushRef="#br0" timeOffset="22400">8908 2910 0,'35'0'47,"18"0"-32,-36-17 1,1 17 0,-18-18-16</inkml:trace>
  <inkml:trace contextRef="#ctx0" brushRef="#br0" timeOffset="23589.05">9578 2099 0,'0'18'94,"0"17"-63,35-35-15,0-35 31,-35-1 15,-35 36-62,35 71 63,18-89-48,-18 1 1,0-72 15,-18 107 0</inkml:trace>
  <inkml:trace contextRef="#ctx0" brushRef="#br0" timeOffset="24283.32">9701 2540 0,'0'18'94,"0"-1"-79,0 19 1,0-19 0,0 1-1,18-18 17,17 0-17,-35-35 1,0 17-16,0-17 15,-17 35 1,-19 17 31,36 1-31,36 0 30,-36-71-14</inkml:trace>
  <inkml:trace contextRef="#ctx0" brushRef="#br0" timeOffset="25685.14">10301 1834 0,'18'0'78,"35"-17"-63,-18-18 1,18 17 15,-53 106 47,0-53-78,0-17 0,0 0 16,0 17 0,0 0-1,0-17 32</inkml:trace>
  <inkml:trace contextRef="#ctx0" brushRef="#br0" timeOffset="25954.85">10301 2099 0,'35'0'47,"54"0"0,-1-53 15</inkml:trace>
  <inkml:trace contextRef="#ctx0" brushRef="#br0" timeOffset="26360.07">10354 2152 0,'0'35'15,"0"18"17,0 0-17,0-18 1,0 1 0,35-36 15,-17 0-16,17 0 1,71-53 0,-71 53-1,1-36-15,-19 36 0,-17-17 16,53-1 15,-18-17-15,-35 17-1,18 18-15,-18-35 16</inkml:trace>
  <inkml:trace contextRef="#ctx0" brushRef="#br0" timeOffset="26917.51">10742 1852 0,'0'53'47,"18"123"-1,-18-140-46,0-1 16,0 0-16,0 53 31,0-52-31,0-19 16,0-52 31,0 0-16,0 17-31,0 0 16,35 18-1,18-70 17,-35 70-32,17-18 0,-18 18 0,-17-17 15,71 17 1,-71-36 15</inkml:trace>
  <inkml:trace contextRef="#ctx0" brushRef="#br0" timeOffset="27149.23">11007 1834 0,'0'36'16,"17"122"31,19-122-47,-19 70 78</inkml:trace>
  <inkml:trace contextRef="#ctx0" brushRef="#br0" timeOffset="27849.93">11254 1746 0,'17'0'16,"-17"18"15,53 105 16,-53-87-31,0-19-16,0 54 31,0 70 16,-17-141-32,17 35-15,-36-35 16,19 0 0,-1 0-1,-17 0 1,35-17-1,-18 17 1,18-18-16,0 0 16,0-17-1,35-18 17,36 0 14,141-35 17,-177 88-47,18-53 30</inkml:trace>
  <inkml:trace contextRef="#ctx0" brushRef="#br0" timeOffset="28095.98">11589 1764 0,'0'-18'47,"0"36"-16,0 17-31,0 0 16,0 1-16,0-19 15,0 19-15,0-19 16,0 54 0,0-36-1,0-17 1</inkml:trace>
  <inkml:trace contextRef="#ctx0" brushRef="#br0" timeOffset="28332.5">11800 1640 0,'36'0'15,"-36"18"1,0 35 0,17-18-1,-17-17-15,0 158 63,0-158-63,-35 17 0</inkml:trace>
  <inkml:trace contextRef="#ctx0" brushRef="#br0" timeOffset="28593.56">11642 2117 0,'-18'0'0,"36"0"0,-18 0 62,88-18-46,-18 0 15,-52 18 0,-18 71 0</inkml:trace>
  <inkml:trace contextRef="#ctx0" brushRef="#br0" timeOffset="28808.67">11642 2258 0,'0'0'31,"88"-36"0,-35 19-15</inkml:trace>
  <inkml:trace contextRef="#ctx0" brushRef="#br0" timeOffset="29253.13">11642 2311 0,'-18'70'47,"18"-52"-31,0 17-1,0-17 48,35-18-63,-17 0 16,0 0-1,17-35 1,0 35-1,-17-18-15,17 18 16,-17-35-16,140-1 63,-140 36-48,35-35 16</inkml:trace>
  <inkml:trace contextRef="#ctx0" brushRef="#br0" timeOffset="30033.37">12259 1693 0,'0'0'0,"0"-17"0,0-1 31,0 0 0,0 36 1,-18 0-32,18-1 15,0 36 1,36-53 0,105-88 30,-141 70-46,0-17 16,0 0 0,-71 35 15,36 35-15</inkml:trace>
  <inkml:trace contextRef="#ctx0" brushRef="#br0" timeOffset="30303.31">12083 1923 0,'17'0'32,"142"-36"-1,-106 36-31,17-17 15,-17 17-15,-17-36 16,70 19 31,-124 17-31</inkml:trace>
  <inkml:trace contextRef="#ctx0" brushRef="#br0" timeOffset="30543.44">12365 1976 0,'70'0'63,"-140"0"-63,282 35 47,-212-18-32,0 1-15,-53 17 16,-18 1 0</inkml:trace>
  <inkml:trace contextRef="#ctx0" brushRef="#br0" timeOffset="30737.15">12347 2170 0,'18'0'47,"105"-18"-15,-87 0-1</inkml:trace>
  <inkml:trace contextRef="#ctx0" brushRef="#br0" timeOffset="31015.32">12382 2170 0,'-35'52'31,"70"19"0,-17-212-31,247 247 78,-548-194-78,566 158 0,-248-158 16</inkml:trace>
  <inkml:trace contextRef="#ctx0" brushRef="#br0" timeOffset="31276.43">13264 1446 0,'0'-17'32,"0"70"-17,0 0-15,0 0 16,0-18-16,0 0 15,18 18 17,17-88-17</inkml:trace>
  <inkml:trace contextRef="#ctx0" brushRef="#br0" timeOffset="31653.35">13458 1270 0,'18'159'47,"-71"123"31,18-247-78,-18-88 78,71 18-78,-18 0 16,53 35-16,17-35 15,36 17 48,-124 18-63</inkml:trace>
  <inkml:trace contextRef="#ctx0" brushRef="#br0" timeOffset="31914.97">13176 1923 0,'0'0'0,"36"0"31,34-18-15,159-53 31,-193 54-32,-19 17-15,-17-35 32</inkml:trace>
  <inkml:trace contextRef="#ctx0" brushRef="#br0" timeOffset="32089.72">13564 1782 0,'0'17'47,"-17"1"-47,17-1 15,0 19-15,-18 70 47,0-36-31</inkml:trace>
  <inkml:trace contextRef="#ctx0" brushRef="#br0" timeOffset="32336.05">13406 2081 0,'70'-17'62,"-35"17"-62,106-53 47,-176 70 0</inkml:trace>
  <inkml:trace contextRef="#ctx0" brushRef="#br0" timeOffset="32563.03">13458 2170 0,'0'0'0,"18"0"47,35-18-32,0 0 17,-35 18-1,-36 0-15</inkml:trace>
  <inkml:trace contextRef="#ctx0" brushRef="#br0" timeOffset="32943.98">13441 2117 0,'-35'0'15,"35"17"1,0 19 15,0-19-15,0 18-1,0 18 17,0-35-17,17-18 1,54 0 15,-54 0-31,1-18 16,53 1 31,-54-36-16</inkml:trace>
  <inkml:trace contextRef="#ctx0" brushRef="#br0" timeOffset="33493.28">13794 1711 0,'0'-18'15,"-53"18"1,0 36 15,17-1-31,19 106 47,17-123-47,17-18 16,1 0-1,53-18 1,-71 0 0,35-17-16,-35 17 0,18 1 15,17-36 16,0 53 16,-35-18-47,35 18 0,-17 0 16,0 0-16,35-35 31,-36 35-31,-17 18 31,-17 17-15</inkml:trace>
  <inkml:trace contextRef="#ctx0" brushRef="#br0" timeOffset="33634.97">13899 1870 0,'0'0'16,"0"-18"15,124-17 16,-71 0-47,-53-1 15</inkml:trace>
  <inkml:trace contextRef="#ctx0" brushRef="#br0" timeOffset="33903.68">14093 1588 0,'0'105'63,"0"125"-32,0-125 16,0-69-47,0-19 16</inkml:trace>
  <inkml:trace contextRef="#ctx0" brushRef="#br0" timeOffset="34291.12">14411 1623 0,'0'0'0,"0"-18"31,-123 159 32,123 0-32,105-105 16,-52-319 15,-53 248-46</inkml:trace>
  <inkml:trace contextRef="#ctx0" brushRef="#br0" timeOffset="34689.43">14623 1323 0,'0'88'62,"-18"265"-15,18-283-47,0 1 0,0-18 16,-35 176 30,35-211-14,0-36 15,17-70-32</inkml:trace>
  <inkml:trace contextRef="#ctx0" brushRef="#br0" timeOffset="34969.41">14640 1782 0,'0'17'47,"194"-87"31,-388 123-78,424-106 0,-195 35 31,-53 18 16</inkml:trace>
  <inkml:trace contextRef="#ctx0" brushRef="#br0" timeOffset="35463.1">14605 1958 0,'0'0'0,"53"0"63,-35 0-48,52 0 1,54 0 31,-107 0-16,1 0 16,17 0-32,-53 0 95,1 0-95</inkml:trace>
  <inkml:trace contextRef="#ctx0" brushRef="#br0" timeOffset="42377.97">11765 406 0,'0'17'31,"0"36"-15,0-17-1,0 16-15,0 1 16,-35 159 15,17-141 16,18-54-16,18-52-15</inkml:trace>
  <inkml:trace contextRef="#ctx0" brushRef="#br0" timeOffset="42934.46">12100 423 0,'-17'0'46,"-36"89"-14,53-54-32,-18 0 0,18 0 15,-35 142 32,70-142-31,0-17-1,159-124 64,-158 88-79,-36-17 0,0 0 15,-18-142 48,-35 160-16</inkml:trace>
  <inkml:trace contextRef="#ctx0" brushRef="#br0" timeOffset="43349.19">12524 441 0,'-18'18'31,"-70"211"16,176-106 15,-53-123-62,-17 0 16,-18-35-16,35 17 16,0-105-1,-35 52 17,-35 36 30</inkml:trace>
  <inkml:trace contextRef="#ctx0" brushRef="#br0" timeOffset="43974.26">12982 441 0,'-17'0'16,"-1"0"-1,-35 123 32,53-105-47,0 0 16,0 17-1,0 0 1,53-17 31,-35-18-47,-1-53 31,-17 35-31,0-70 31,0 71-15,0-1 15,36 18 16,34 0-31,-52-35-16,123 17 47,-106-17-1</inkml:trace>
  <inkml:trace contextRef="#ctx0" brushRef="#br0" timeOffset="44204.31">13317 370 0,'0'0'31,"0"36"-15,0-19-1,-17 266 32,-36-213-15</inkml:trace>
  <inkml:trace contextRef="#ctx0" brushRef="#br0" timeOffset="44438.19">13159 847 0,'-18'0'63,"36"0"-63,17 0 0,-70 0 0,211 53 62,-176-18-46,-88 71 31</inkml:trace>
  <inkml:trace contextRef="#ctx0" brushRef="#br0" timeOffset="45252.37">11783 1235 0,'0'0'0,"-18"0"16,1 0-1,34 0 32,89 17-16,-53-17-31,0 0 0,17 0 16,1 0-16,335-17 31,-283-36-31,1 53 16,193-35 0,71-36 30,-335 71-46,123-53 63,-158 53-1,17 0-46,1-18 31,-36 1 62</inkml:trace>
  <inkml:trace contextRef="#ctx0" brushRef="#br0" timeOffset="74755.06">15293 2011 0,'0'17'109,"0"19"-93,-35-1 0,17 106 15,18-106 16,0 1-16,0-19 31,-53-17-46</inkml:trace>
  <inkml:trace contextRef="#ctx0" brushRef="#br0" timeOffset="81080.61">15875 1270 0,'-35'0'0,"88"-35"109,-18 35-109,0-36 16,-17 36-16,17-35 15,-35 70 32,0 18-31,-35 53 15,17-18 0,18-123 0</inkml:trace>
  <inkml:trace contextRef="#ctx0" brushRef="#br0" timeOffset="81265.59">16016 1288 0,'18'0'47,"-36"0"-47,194 0 31,-158 0-15,17-36-16,-17 36 16</inkml:trace>
  <inkml:trace contextRef="#ctx0" brushRef="#br0" timeOffset="81543.58">15699 1870 0,'194'-36'47,"-124"1"-32,18 0-15,-35 0 16,141-36 15,-123 1 16</inkml:trace>
  <inkml:trace contextRef="#ctx0" brushRef="#br0" timeOffset="81773.63">16210 1658 0,'0'0'0,"0"35"16,0 177 46,35-89-31,18-140 16</inkml:trace>
  <inkml:trace contextRef="#ctx0" brushRef="#br0" timeOffset="82204.44">16475 1305 0,'0'-17'47,"88"-1"-31,18-17 30,-71 52-30,-35 36-16,0-17 16,0-19-16,0 107 62,-18-71-46</inkml:trace>
  <inkml:trace contextRef="#ctx0" brushRef="#br0" timeOffset="82390.87">16598 1482 0,'0'0'0,"0"53"15,0 0 16,0-36-31,0 1 0,-53 35 16</inkml:trace>
  <inkml:trace contextRef="#ctx0" brushRef="#br0" timeOffset="82578.99">16457 1711 0,'35'0'31,"-17"0"-15,141-123 15,-124 123-15,18-53-16,-35 53 0,17-36 16,0-17-1,0 18 1,-35 17-16,18-17 15</inkml:trace>
  <inkml:trace contextRef="#ctx0" brushRef="#br0" timeOffset="82910.15">16933 1111 0,'0'18'31,"18"105"0,-18-70-31,35 177 47,-35-89-16</inkml:trace>
  <inkml:trace contextRef="#ctx0" brushRef="#br0" timeOffset="83032.08">16986 1552 0,'0'-17'31,"36"-1"-15,-72 53-16,107-105 15,-54 70-15,19-36 16,-1 36-16,-17-35 16,35 0 15</inkml:trace>
  <inkml:trace contextRef="#ctx0" brushRef="#br0" timeOffset="83393.03">16845 1746 0,'-35'36'16,"35"-19"-16,35 89 47,36-88-16,-36-18-15,0 0-1,-17 0-15,35 0 16,53-106 31,-106 18-16</inkml:trace>
  <inkml:trace contextRef="#ctx0" brushRef="#br0" timeOffset="83794.93">17127 1393 0,'0'0'15,"53"-35"-15,0 0 0,-18 35 16,89-53 15,-89 53-31,-35 18 63,0 87-32,0-52-31,-17-35 15,17 0-15,0 17 16,-36 18 0,19-53-1,17 18-15</inkml:trace>
  <inkml:trace contextRef="#ctx0" brushRef="#br0" timeOffset="83959.03">17392 1499 0,'0'89'47,"0"-178"-47,0 195 16,18-106-16</inkml:trace>
  <inkml:trace contextRef="#ctx0" brushRef="#br0" timeOffset="84155.45">17462 1499 0,'53'-53'47,"-106"106"-47,124-123 0,105-124 78</inkml:trace>
  <inkml:trace contextRef="#ctx0" brushRef="#br0" timeOffset="84361.35">17762 1094 0,'0'141'79,"0"17"-33,0-122-46,-53 87 32</inkml:trace>
  <inkml:trace contextRef="#ctx0" brushRef="#br0" timeOffset="84639.99">17621 1746 0,'124'-88'63,"52"35"-16,-141 71-47,-35 17 15,0 18 1,0-35-16,0 35 15,0-36-15,0 1 16,0-1-16,-35 54 31</inkml:trace>
  <inkml:trace contextRef="#ctx0" brushRef="#br0" timeOffset="85188.01">17410 1623 0,'0'-35'31,"-36"70"16,1 0-32,35-17 1,-18-18-16,18 35 0,-35 18 63,53-71-48</inkml:trace>
  <inkml:trace contextRef="#ctx0" brushRef="#br0" timeOffset="85469.34">17410 1623 0,'0'-18'31,"-53"53"-31,211-35 62,-263-17-62,228 34 0,-123 1 16,35-18 0,-35 18-1</inkml:trace>
  <inkml:trace contextRef="#ctx0" brushRef="#br0" timeOffset="89644.27">16245 282 0,'0'0'0,"18"0"94,17 0-79,1 0 1,52 0 46,-71 71 1,-17-54-63,-88 54 62,88-53-46,-35 17 0,35 0 46,35 0-62,1-35 31,-1 0 1</inkml:trace>
  <inkml:trace contextRef="#ctx0" brushRef="#br0" timeOffset="89804.87">16404 776 0,'18'0'78</inkml:trace>
  <inkml:trace contextRef="#ctx0" brushRef="#br0" timeOffset="90360.34">16616 265 0,'17'0'31,"89"0"16,-88 0-47,17 0 16,-35 17-16,0 1 31,-17 88 0,-36-53 1,53-36-1,70 36 47,-70-35-62</inkml:trace>
  <inkml:trace contextRef="#ctx0" brushRef="#br0" timeOffset="90571.94">16792 741 0,'0'35'47,"0"-17"0</inkml:trace>
  <inkml:trace contextRef="#ctx0" brushRef="#br0" timeOffset="91092.7">17004 318 0,'18'0'15,"-18"-36"-15,194 36 47,-177 0-31,-17 18-1,0 17 1,-17-35 0,-1 53-16,18-35 15,-53 17 1,18 0-1,17 18 1,36-18 31,-18-17-47,35-18 0,18 0 16,-53 35-1</inkml:trace>
  <inkml:trace contextRef="#ctx0" brushRef="#br0" timeOffset="91191.43">17198 758 0,'0'0'15,"0"36"1,18-36 0</inkml:trace>
  <inkml:trace contextRef="#ctx0" brushRef="#br0" timeOffset="98704.96">17851 353 0,'52'0'93,"-16"0"-77,17-35 15,-18 35 1,-17 0-1,-1 35-16,-17-18-15,0 1 16,0 70 15,0-70-31,0 17 0,0-17 16,0 52 31</inkml:trace>
  <inkml:trace contextRef="#ctx0" brushRef="#br0" timeOffset="99058.89">17868 688 0,'35'0'47,"1"0"-47,-1 0 15,106 0 1,0-35 46,-141 17-46</inkml:trace>
  <inkml:trace contextRef="#ctx0" brushRef="#br0" timeOffset="99412.02">18239 388 0,'0'0'0,"35"0"15,-17 0 1,34 0-16,-16 0 0,70 0 47,-106 18-32,-36 17 1,-34 36 0,70-36-1,-18-18-15,18 1 16,0 17-1,0 1 17,35-36-32,1 0 15,-1-71 1</inkml:trace>
  <inkml:trace contextRef="#ctx0" brushRef="#br0" timeOffset="99590.62">18468 494 0,'18'0'16,"17"0"-1,35 0 1,1-18-16,-36 18 16,-17-35-16,-1 35 15,19-18 1</inkml:trace>
  <inkml:trace contextRef="#ctx0" brushRef="#br0" timeOffset="99794.79">18768 282 0,'0'36'31,"0"-19"-31,-18 71 31,18-52-15,0-19-16,0 19 0,0-19 16,-18 71-1</inkml:trace>
  <inkml:trace contextRef="#ctx0" brushRef="#br0" timeOffset="100017.04">18627 706 0,'-36'0'32,"72"0"-17,52-36 1,-176 72-16,193-72 16,-87 36-16,0 0 0,17 36 31,-35 16 31</inkml:trace>
  <inkml:trace contextRef="#ctx0" brushRef="#br0" timeOffset="100407.58">18962 388 0,'35'0'16,"106"0"47,-141 35-32,-17 1-16,-54 69 17,0-52-1</inkml:trace>
  <inkml:trace contextRef="#ctx0" brushRef="#br0" timeOffset="100553.57">19032 564 0,'0'36'0,"0"-72"0,0 142 47,0-70-47</inkml:trace>
  <inkml:trace contextRef="#ctx0" brushRef="#br0" timeOffset="100753.32">19103 564 0,'0'0'31,"35"-35"-15,18 18-1,-35 17-15,123-106 63</inkml:trace>
  <inkml:trace contextRef="#ctx0" brushRef="#br0" timeOffset="101050.92">19350 318 0,'0'17'31,"0"1"-15,0-1-16,0 19 15,0-1-15,0 159 47,0-35 16,0-177-32,0-17-31</inkml:trace>
  <inkml:trace contextRef="#ctx0" brushRef="#br0" timeOffset="101559.17">19579 335 0,'35'0'32,"1"0"-32,-1 0 15,18 35 1,-53 54 46,-35-72-62,-1 19 16,19-19 0,17 1 15,0 17-15,0-17-1,0-1 1,88-17 31,-70 0-47,-1 0 0,36-35 15,-35-35 17</inkml:trace>
  <inkml:trace contextRef="#ctx0" brushRef="#br0" timeOffset="101742.08">19791 476 0,'17'0'31,"-34"0"-31,34-35 0,1 35 16,53-18 0,-36-17-1,0 35-15,-17 0 16,-18-18-16,35 18 15,-35-17 1</inkml:trace>
  <inkml:trace contextRef="#ctx0" brushRef="#br0" timeOffset="101938.41">20038 300 0,'0'18'31,"0"87"16,0-87-47,0 0 15,0-1-15,0 54 32,0-36-17,0 0 1</inkml:trace>
  <inkml:trace contextRef="#ctx0" brushRef="#br0" timeOffset="102187.48">19914 741 0,'0'35'15,"-17"-35"17,105-70-32,-159 105 0,301-53 62,-283 230 16,35-212-78</inkml:trace>
  <inkml:trace contextRef="#ctx0" brushRef="#br0" timeOffset="113260.51">18768 1164 0,'-18'0'47,"18"35"16,-35-17-48,35 35 1,-35 123 15,35-158-15,0 17-16,0-17 15,0 0-15,52 176 63,1-141-32,-17-36 0,-1 1 16,-17-18-47</inkml:trace>
  <inkml:trace contextRef="#ctx0" brushRef="#br0" timeOffset="113687.96">18979 1446 0,'18'0'16,"35"-35"0,-18 35-1,1-35-15,16 0 0,37-1 16,105-87 15,-124 105 16,-87 18 0</inkml:trace>
  <inkml:trace contextRef="#ctx0" brushRef="#br0" timeOffset="113950.9">19420 1182 0,'0'35'16,"0"230"46,-17-159-46,17-54 31,0-69-32</inkml:trace>
  <inkml:trace contextRef="#ctx0" brushRef="#br0" timeOffset="114149.86">19526 1323 0,'0'70'47,"0"-34"-47,0-1 0,0 0 15,0 1-15,0-19 16,0 89 15</inkml:trace>
  <inkml:trace contextRef="#ctx0" brushRef="#br0" timeOffset="114394.12">19403 1729 0,'0'0'0,"17"0"63,1 0-48,17 0 1,36-89 31,-71 54-47</inkml:trace>
  <inkml:trace contextRef="#ctx0" brushRef="#br0" timeOffset="114624.83">19597 1517 0,'70'-53'47,"-34"0"-31,17 18-16,-18 35 0,-18-35 16,36 17-1,-35 18 1</inkml:trace>
  <inkml:trace contextRef="#ctx0" brushRef="#br0" timeOffset="114793.55">19756 1499 0,'0'0'15,"17"0"16,107-106 1,-71 71-17,-36 0 1,-17 17 0</inkml:trace>
  <inkml:trace contextRef="#ctx0" brushRef="#br0" timeOffset="115055.09">19967 1182 0,'0'17'16,"0"19"-16,0 17 15,0-36 1,0 19-1,35 52 17,-35 53-1</inkml:trace>
  <inkml:trace contextRef="#ctx0" brushRef="#br0" timeOffset="115395.13">19950 1623 0,'35'106'78,"-18"-106"-62,1 0 0,0 0-1,88-106 48,-71 88-63,-35-17 15,0 0-15</inkml:trace>
  <inkml:trace contextRef="#ctx0" brushRef="#br0" timeOffset="115557.81">20232 1270 0,'35'0'47,"-17"0"-47,-1-35 15,19 35 1</inkml:trace>
  <inkml:trace contextRef="#ctx0" brushRef="#br0" timeOffset="115782.46">20214 1429 0,'0'0'0,"18"0"16,17-36 0,106-34-1,-106 35 1,1 35-16,-1-36 15,-17 36 17,-36 18-17</inkml:trace>
  <inkml:trace contextRef="#ctx0" brushRef="#br0" timeOffset="116010.2">20355 1552 0,'0'36'0,"36"34"31,87-158 16,-282 70-47,318-70 47,-177 88-47,-17-35 62</inkml:trace>
  <inkml:trace contextRef="#ctx0" brushRef="#br0" timeOffset="116350.84">20602 1182 0,'18'53'63,"-18"141"-32,0-18 16,18-158 15</inkml:trace>
  <inkml:trace contextRef="#ctx0" brushRef="#br0" timeOffset="116674.77">20673 1393 0,'17'-17'47,"54"-18"-31,52-36 31,-105 53-32,-18 1-15,18 17 79,-18 53-64</inkml:trace>
  <inkml:trace contextRef="#ctx0" brushRef="#br0" timeOffset="116970.91">20708 1588 0,'0'0'15,"0"17"1,18-17 31,17-17-47,-35-1 15,53 0-15,17-35 32,-70 18-32,18 35 15,17-35 1,-17 17 15</inkml:trace>
  <inkml:trace contextRef="#ctx0" brushRef="#br0" timeOffset="117350.42">20814 1711 0,'-18'35'32,"18"36"-1,0-36-31,36-35 16,-1 0-1,-35-18-15,35-17 16,-35-71 31,-18 71-16,1 35 0,17-18-15</inkml:trace>
  <inkml:trace contextRef="#ctx0" brushRef="#br0" timeOffset="117876.08">21202 1111 0,'35'0'31,"-17"0"-15,17 18 0,124 194 30,-124-36-14,-35-105-32,0-19 15,-17 1-15,17 0 16,-89 88 0,89-123-1,-17 17-15,-19-17 16,1 17 31,0-52-32</inkml:trace>
  <inkml:trace contextRef="#ctx0" brushRef="#br0" timeOffset="146444.99">3387 6844 0,'-18'0'141,"18"35"-125,-35-17 15,17 17 31,18-17-62,-18-18 0,18 17 32,-35-17-17,35 36-15,-17-36 16,-1 70 0,-35 18 30,53-70-46,-35 88 16,-18 123 62,53-194-78,0-17 0,0 0 16,0 17-16,0 0 31,0 195 32,0-213-48,0 1-15,0 0 0,0 193 78,17-176-62,-17-17-16,0 0 16,53 88 15,-53-89-31,0 18 15,18-35-15,17 71 47,18 52-15,-53-87-32,18-36 15,-18 35-15,53-17 31,-36 35-31,19-18 16,-36-17 0,105 70 15,-105-71-15,18-17-16,-18 36 0,18-36 15,17 17 1,0 1-1,1 35-15,-1-18 16,53 36 31,-53-71-47,1 17 16,-1-17-1,-35 36 1,35-36-16,18 0 15,-53 17 1,88 1 15,-70-18-15,17 0 0,-35 18 15,18-18-31,-18 35 15,18-18 32,17-17-47,-18 0 32,1 0-17</inkml:trace>
  <inkml:trace contextRef="#ctx0" brushRef="#br0" timeOffset="147260.11">4128 9031 0,'0'35'78,"0"-17"-47,0 0-31,0 17 16,17-35-16,-17 18 15,71-1 1,-71 1-1,17-18-15,-17 35 16,18-17 15,17-18-31,-35 17 0,18-17 32,-18 18-1,0 17-31,0 1 78,-18-19-62,1 19 15,17-19-31,-36-17 15,-52 106 32,71-88 16,-19-54-1</inkml:trace>
  <inkml:trace contextRef="#ctx0" brushRef="#br0" timeOffset="148464.49">5521 9102 0,'-18'0'47,"1"0"-16,-1 0-15,0 0-1,-70 0 17,53 0-17,17 0-15,1 0 16,-54 53-1,1-18 1,52 0-16,-70 89 31,0 211 32,88-282-63,17-18 15,142 0 48,-124-35-63,18-17 16,-35-1 15,-18-17-31</inkml:trace>
  <inkml:trace contextRef="#ctx0" brushRef="#br0" timeOffset="148696.82">5098 9701 0,'0'0'16,"35"0"15,177-88 0,-177 88-31,18-35 0,-18 35 16,-17-35-16,17 17 31</inkml:trace>
  <inkml:trace contextRef="#ctx0" brushRef="#br0" timeOffset="148930.45">5415 9578 0,'53'-18'0,"-106"54"32,53-54-32,0 88 15,0 107 16,0-142-31,0 142 79,35-177-79,-17-36 15</inkml:trace>
  <inkml:trace contextRef="#ctx0" brushRef="#br0" timeOffset="149396.17">5909 9225 0,'0'35'63,"0"-17"-48,-18 35-15,18-18 16,-17 71 0,-19-53-16,36 0 15,-35 211 32,35-228-31,0-54 46,0-35-46</inkml:trace>
  <inkml:trace contextRef="#ctx0" brushRef="#br0" timeOffset="149740.92">5962 9278 0,'0'0'0,"0"-18"16,35 18 0,18 159 15,-35-106-16,-18-18-15,0 1 16,35 69 15,-35 37 1,0-107-17,-18-18 1,18 1-16,-17-18 31,-19 0-15</inkml:trace>
  <inkml:trace contextRef="#ctx0" brushRef="#br0" timeOffset="149979.07">5874 9807 0,'0'0'0,"17"-70"79,36 70-79,-17 0 15,52-18 16,-53-17-15</inkml:trace>
  <inkml:trace contextRef="#ctx0" brushRef="#br0" timeOffset="150330.88">6315 9313 0,'0'36'31,"17"-1"-15,-17 0-16,0 0 15,0 1-15,0-1 16,0 230 31,0-230-31,0-18-1</inkml:trace>
  <inkml:trace contextRef="#ctx0" brushRef="#br0" timeOffset="150609.37">6332 9543 0,'18'0'15,"-18"17"-15,35 19 16,-17-19-16,35 36 16,-18-18-1,53 1 48,-88-54-16</inkml:trace>
  <inkml:trace contextRef="#ctx0" brushRef="#br0" timeOffset="150976.92">6615 9172 0,'0'36'16,"0"52"-1,0-35 1,0-18-16,17 18 0,-17 0 15,36 176 17,-36-176-32,0 106 47,0-142-47,0 19 31,0-1-16,17-35-15</inkml:trace>
  <inkml:trace contextRef="#ctx0" brushRef="#br0" timeOffset="151158.4">6985 10001 0</inkml:trace>
  <inkml:trace contextRef="#ctx0" brushRef="#br0" timeOffset="152143.38">7673 9208 0,'0'-18'47,"0"71"0,-53 35-31,18 18-16,-1-36 0,1 36 15,0 0-15,0 423 63,35-476-63,17-18 16,-17-17-16,0 0 15,18-18 1,17-53 15,-35 0-31</inkml:trace>
  <inkml:trace contextRef="#ctx0" brushRef="#br0" timeOffset="152413.23">7585 9613 0,'0'0'0,"0"-35"0,35 35 15,-35-18-15,18 18 16,70 53 31,-35 176-16,0 18 16,-124-123 16</inkml:trace>
  <inkml:trace contextRef="#ctx0" brushRef="#br0" timeOffset="152607.13">7514 10178 0,'-35'-18'47,"35"-17"-47,423-89 78</inkml:trace>
  <inkml:trace contextRef="#ctx0" brushRef="#br0" timeOffset="153079.05">8026 9825 0,'0'17'15,"0"142"17,17-123-17,-17-1-15,0 0 16,53-17 15,-53-54-15,36 1-16,-36 0 15,52-18-15,-52 35 0,71 124 63,-36-71-63,1 71 31,52-88 32,-88-89-48</inkml:trace>
  <inkml:trace contextRef="#ctx0" brushRef="#br0" timeOffset="153450.79">8520 9507 0,'0'36'47,"0"193"-16,0-159-31,0-17 0,0 18 16,0 141-1,0-177 1,0 0-16,0-17 16,0-1 15,-36-17-15</inkml:trace>
  <inkml:trace contextRef="#ctx0" brushRef="#br0" timeOffset="153647.63">8308 10107 0,'0'-18'31,"18"18"-31,87-35 31,160-53 16,-230 88-31,-35-18-16</inkml:trace>
  <inkml:trace contextRef="#ctx0" brushRef="#br0" timeOffset="153941.92">8837 9878 0,'-35'194'78,"70"-388"-78,-105 423 0,70-194 16,0-17-16,17-18 16,18 35-16,195-246 78,-266 140-63,-16 71-15,-125-18 32</inkml:trace>
  <inkml:trace contextRef="#ctx0" brushRef="#br0" timeOffset="154576.99">9260 9648 0,'36'0'47,"87"-17"0,-88 17-31,1-18-16,-19 18 0,1 0 15,0 0 1,-54 0 15,1 35-31</inkml:trace>
  <inkml:trace contextRef="#ctx0" brushRef="#br0" timeOffset="154838.7">9243 9878 0,'17'0'16,"72"0"15,-195 0-31,247-36 0,-123 36 15,-1-17-15,18 17 16,1-35 0,-36 17 15,0 0 0</inkml:trace>
  <inkml:trace contextRef="#ctx0" brushRef="#br0" timeOffset="155218.46">9349 9737 0,'0'0'32,"-36"17"-32,36 19 15,-17 211 63,17-212-78,158-35 63,72-53-1,-213 35-46,-17-35-16</inkml:trace>
  <inkml:trace contextRef="#ctx0" brushRef="#br0" timeOffset="155600.19">9737 9860 0,'0'0'0,"35"35"62,-35 18-62,0-35 0,0 17 16,0 1-16,-18 87 63,18-176-32,88-70 0,-70 123-31,53 35 47,-54-17-47,-17-1 0,0 18 16,18 1-1,17-19 16</inkml:trace>
  <inkml:trace contextRef="#ctx0" brushRef="#br0" timeOffset="156271.7">10425 10019 0,'0'0'0,"0"-18"0,0-35 47,0-17-16,-18 34-15,0 36-16,1 0 15,-19 0-15,-17 0 32,1 36-17,52-1-15,-18 0 0,88 212 63,1-264-32,70-248 0,-53-123 16,-70 353-47,-18 70 63,0 0-63,-35 283 47,35-265-47,0 0 15,0 0-15,0-18 16,35 106 31,-35-123-32,18-18-15</inkml:trace>
  <inkml:trace contextRef="#ctx0" brushRef="#br0" timeOffset="156761.36">10830 10019 0,'0'0'0,"53"-35"16,35 35 15,-17 0-15,-36 0-16,0 0 0,18-18 15,-35 18 1,0-71 15,-124-34 1,71 105-17,-1 0-15,1 0 16,0 17-16,-89 230 62,389-53 1,-159-247-32,-106 36-31</inkml:trace>
  <inkml:trace contextRef="#ctx0" brushRef="#br0" timeOffset="157277.57">11395 9878 0,'0'0'0,"17"0"32,-17 194 15,0-159-47,0 0 15,0 1-15,0 69 63,0-122-32,0-1-15,36-35-1,-36 18-15,53 0 0,-53 17 16,35 18-16,106-88 78,-88 88-78,-18 0 16,18 0-1,71 0 32</inkml:trace>
  <inkml:trace contextRef="#ctx0" brushRef="#br0" timeOffset="174969.48">4639 10848 0,'0'35'110,"0"-17"-95,0 17-15,0 0 16,-35 159 15,52 124 16,1-212-31,-18-53-16,0 0 15,35-18-15,-35 53 16,0-35-1,0 0-15,18 0 16,-18 0-16,0 53 31,0-36 16</inkml:trace>
  <inkml:trace contextRef="#ctx0" brushRef="#br0" timeOffset="175948.79">4657 10989 0,'-36'0'31,"54"-35"1,35 35-32,106-53 31,264 0 16,-317 53-47,176 0 62,-247 0-62,36 88 78,-53-53-62,-18 1-16,0-19 16,0 1-16,0 105 31,0-87-31,35 17 15,-35 0-15,0-1 16,35 425 31,-35-319-16,18 178 32,-18-301-48,0-18 32</inkml:trace>
  <inkml:trace contextRef="#ctx0" brushRef="#br0" timeOffset="176453.99">4851 12524 0,'17'-18'47,"1"18"-31,0 0-16,617-141 78,-530 141-78,-34-53 0,-18 53 16,0-18-16,53 18 62,-106-35-46</inkml:trace>
  <inkml:trace contextRef="#ctx0" brushRef="#br0" timeOffset="177194.31">5627 11800 0,'35'-17'62,"0"17"-62,36-18 16,511-141 62,-547 159-78,1 0 16,-19 0 15</inkml:trace>
  <inkml:trace contextRef="#ctx0" brushRef="#br0" timeOffset="177699.19">6720 11324 0,'53'0'32,"18"35"15,-71-17-47,-106 88 31,71-71-31,0-35 15,35 18-15,52-18 32,195 0-1,-158 159 31,-125-106-62,-70 105 47,89-158-15</inkml:trace>
  <inkml:trace contextRef="#ctx0" brushRef="#br0" timeOffset="177955.7">7267 11395 0,'0'0'0,"0"35"15,0 0 1,35 124 15,-17-88 0,-18-107 1</inkml:trace>
  <inkml:trace contextRef="#ctx0" brushRef="#br0" timeOffset="178251.26">7320 11412 0,'88'-17'63,"-176"34"-63,247-34 31,-89 175 31,-105-122-62,35-1 16,-35 0-16,0 36 31,17-106 16</inkml:trace>
  <inkml:trace contextRef="#ctx0" brushRef="#br0" timeOffset="178492.41">7673 11307 0,'0'35'32,"-106"0"-32,230 247 78,-142-634-78</inkml:trace>
  <inkml:trace contextRef="#ctx0" brushRef="#br0" timeOffset="178637.4">7726 11501 0,'0'-36'16,"0"72"-16,17-72 31,142 1 32,-123 35-63</inkml:trace>
  <inkml:trace contextRef="#ctx0" brushRef="#br0" timeOffset="179008.32">7585 11748 0,'0'0'0,"0"35"15,0 18 1,35 53 46,-17-89-46,140-17 46,-158-17-62,36 17 0,-36-36 16,35 19 0,0-54-1</inkml:trace>
  <inkml:trace contextRef="#ctx0" brushRef="#br0" timeOffset="179523">7973 11501 0,'0'0'0,"17"0"15,-17-18-15,89-17 31,-72 35-31,1 0 16,17 0-16,0-18 16,18 18 15,-53 53 0,0-18-15,-17 0-16,-1 1 15,-52 34 17,52-52-32,18 17 31,0-17 0,0 0-31,35-18 16,-17 35-16,17-35 15,89 17 32</inkml:trace>
  <inkml:trace contextRef="#ctx0" brushRef="#br0" timeOffset="179934.83">8520 11324 0,'0'18'31,"0"17"-31,0 18 16,0 141 15,0-141 16,17-53-16,142-53 16,-124 53-47,-17-18 16,17 18-16,-17-35 31</inkml:trace>
  <inkml:trace contextRef="#ctx0" brushRef="#br0" timeOffset="180318.2">8467 11906 0,'0'0'0,"0"18"0,-18 35 31,71 17 31,-18-70-62,-17 0 16,-1 0-16,1 0 16,88-105 15,-88 34 0,-36 36-31,-194 17 47,159 53-16</inkml:trace>
  <inkml:trace contextRef="#ctx0" brushRef="#br0" timeOffset="181557.31">4745 12277 0,'0'35'0,"0"-17"15,0 87 17,17 37-1,-34-142 78</inkml:trace>
  <inkml:trace contextRef="#ctx0" brushRef="#br0" timeOffset="188322.24">9437 11642 0,'35'0'78,"-17"0"-63,-1 0 1,1 0-16,105-18 31,-52 0-15,-36 18-16,-17 0 0,141 0 62,-142-35 1</inkml:trace>
  <inkml:trace contextRef="#ctx0" brushRef="#br0" timeOffset="188876.65">9878 11465 0,'35'0'78,"18"0"-62,-18 0 0,1 0-1,-1 36 48,-35-1-32,0-18-31,0 1 16,-18 106 15,18-89-15,-17-35-16,17 35 15,0-17 1,-18-18-1</inkml:trace>
  <inkml:trace contextRef="#ctx0" brushRef="#br0" timeOffset="189798.44">10654 11130 0,'53'0'31,"-18"0"-15,159-53 31,-159 53-47,1 0 15,-19 0 17,1 0-17,-36 18 1</inkml:trace>
  <inkml:trace contextRef="#ctx0" brushRef="#br0" timeOffset="190074.59">10742 11430 0,'106'-53'62,"-88"53"-62,17-35 16,0 35 0,-17-18-1,-1 18 1</inkml:trace>
  <inkml:trace contextRef="#ctx0" brushRef="#br0" timeOffset="190687.84">10672 11271 0,'0'0'16,"0"18"0,0 17-1,0-17-15,0-1 0,0 19 16,0 105 15,17-88 16,1-53-31,-18 17 15,17-17-31,1 0 31,35 0-15,-18 0-1,-17-35 1,88-18 15,-53 53-31,52-17 47,-52-1-16,-17 18 1</inkml:trace>
  <inkml:trace contextRef="#ctx0" brushRef="#br0" timeOffset="190997.37">10813 11748 0,'35'0'78,"18"0"-62,-36 0-16,36 0 16,-17-18-16,-1 18 15,53-18 32,-106 18-31</inkml:trace>
  <inkml:trace contextRef="#ctx0" brushRef="#br0" timeOffset="191454.51">10883 11889 0,'0'0'0,"0"17"78,53-17-62,106-53 31,-124 53-32,0 0 1,-17 0 15,-18 53 0,0-35 1,0 88 30</inkml:trace>
  <inkml:trace contextRef="#ctx0" brushRef="#br0" timeOffset="191930.59">11271 11412 0,'0'0'0,"36"-17"16,-19-19 15,54 19 16,-36-1-47,-17 18 16,17 18-1,-35 35 1,0-18-1,0 18-15,0-18 16,-35 0-16,17 54 31,-70-19 1</inkml:trace>
  <inkml:trace contextRef="#ctx0" brushRef="#br0" timeOffset="192107.39">11448 11589 0,'0'35'31,"0"-17"-15,-36-71-16,72 53 0,-19 53 0,54 53 78,-71-124-78,0 0 0</inkml:trace>
  <inkml:trace contextRef="#ctx0" brushRef="#br0" timeOffset="192395.63">11695 11307 0,'0'0'0,"0"105"31,0-34-15,0-36-1,0 0-15,0 18 0,0-35 16,35 53 15,-53-18 0</inkml:trace>
  <inkml:trace contextRef="#ctx0" brushRef="#br0" timeOffset="192711.91">11536 11977 0,'0'0'15,"0"35"-15,0 0 16,159-35 46,-159-17-62,-18-89 79,18 88-79,-35 18 0,17 0 15,0 0 1,18-35-1</inkml:trace>
  <inkml:trace contextRef="#ctx0" brushRef="#br0" timeOffset="193340.01">12241 11165 0,'0'-17'31,"-17"17"-15,-36 0 15,0 141 0,0-88-31,18 70 16,35-87-1,-36-1-15,36 18 32,0 0-32,36 53 31,-19-71-16,72 88 48,-72-123-32</inkml:trace>
  <inkml:trace contextRef="#ctx0" brushRef="#br0" timeOffset="194172.25">12612 11060 0,'-18'0'15,"36"35"32,17-35-31,-17 35-16,-1-17 31,-17 17-15</inkml:trace>
  <inkml:trace contextRef="#ctx0" brushRef="#br0" timeOffset="194648.12">12506 11289 0,'0'0'16,"18"0"15,-1 0-31,89 0 16,-35-53-1,-18 53-15,-18-18 16,-18 18-16,54-35 31,-89 35 16,-35 35-47,36-35 16,-1 36-16,-17-19 15,17 19-15,18-19 16,-35 36 0,70 18 31,18-71-32,-35 0-15,-1 0 0,1 0 16,17-36 15,-35 1-31,0 0 16,0 17-1,-17 18 1,-1 0-16</inkml:trace>
  <inkml:trace contextRef="#ctx0" brushRef="#br0" timeOffset="195032.02">12753 11518 0,'0'0'15,"0"35"-15,0-17 16,0 17-16,-35-35 16,-18 53 30,35-53-46,36 0 47,-1 0-47,19 0 16,-1-35-16,159-18 47,-159 35-47,-17 18 0,0 0 15,-18-35-15,35 35 16,-35-17 0</inkml:trace>
  <inkml:trace contextRef="#ctx0" brushRef="#br0" timeOffset="195302.16">13123 11218 0,'0'36'47,"0"193"-16,0-176-31,0-18 16,0 36 0,0-36 15,0-70-15</inkml:trace>
  <inkml:trace contextRef="#ctx0" brushRef="#br0" timeOffset="195466.9">13159 11536 0,'17'-18'16,"-34"36"-16,70-36 16,-18-17-1,-18 35-15,36-18 32,-17 18-32,-54 0 31</inkml:trace>
  <inkml:trace contextRef="#ctx0" brushRef="#br0" timeOffset="195783.17">12894 11889 0,'71'0'47,"34"-18"-31,1 18 15,-70 0-31,-36 35 16,0 1-1,-18 52 17,0-71-17</inkml:trace>
  <inkml:trace contextRef="#ctx0" brushRef="#br0" timeOffset="196915.3">13529 11236 0,'53'-35'187,"0"17"-171,53-17 15,-89 35 0,-17 53-15,0-18 0,-35 0-1,0 1 1,17-36-16,-17 35 15,0-35 1,-36 35 47,71 0-63,0-17 15,0 0 1,0 17-1,0-17 1,18-1 0,52-17 15,-35 0-15,1 0-1,34-35 1,-34 17-1,-19 18-15,-17-17 0,36 17 16,-19-36 15,-34 54 1</inkml:trace>
  <inkml:trace contextRef="#ctx0" brushRef="#br0" timeOffset="197171.24">13476 11712 0,'35'0'47,"18"0"-47,-17 0 15,246-123 64</inkml:trace>
  <inkml:trace contextRef="#ctx0" brushRef="#br0" timeOffset="197384.06">13794 11642 0,'17'-36'16,"-34"72"-16,-19-19 0,1 54 31,35-36-31,-18 71 78,36-124-62</inkml:trace>
  <inkml:trace contextRef="#ctx0" brushRef="#br0" timeOffset="197612.54">13864 11695 0,'0'17'0,"0"-34"0,18 17 16,-1 53 15,-17-18-15,0 18 31,0-18-47,-17-35 0</inkml:trace>
  <inkml:trace contextRef="#ctx0" brushRef="#br0" timeOffset="197804.33">13741 11959 0,'0'0'47,"35"-17"-32,88-1 1,1-35 31,-177 71 0</inkml:trace>
  <inkml:trace contextRef="#ctx0" brushRef="#br0" timeOffset="198633.15">13794 11977 0,'17'0'78,"1"0"141,0 0-203,-1 0-1,-17-18-15,35 18 78,-17 0-46,0 0-1,-1 0-15,-17-17-1,36 17 1,-36 17 31,-18-17-32,18 35-15,-18 107 78</inkml:trace>
  <inkml:trace contextRef="#ctx0" brushRef="#br0" timeOffset="199053.18">13758 12206 0,'0'35'47,"36"-35"-32,-19 0 1,19-17-1,-19 17 1,-17-18-16,35 18 0,-17-18 16,0 18-1,17-35 32,-53 35 63,1 0-95</inkml:trace>
  <inkml:trace contextRef="#ctx0" brushRef="#br0" timeOffset="199360.93">13829 12206 0,'-35'18'31,"70"-36"-31,-53 142 62,36-124-62,17 0 16,0-18 0,-17 18-1,0-35-15,17 35 0,-17-36 16,17-17-1,-35 18 1</inkml:trace>
  <inkml:trace contextRef="#ctx0" brushRef="#br0" timeOffset="199633.33">14005 11483 0,'0'-35'16,"0"70"-16,36 282 62,-1-281-46</inkml:trace>
  <inkml:trace contextRef="#ctx0" brushRef="#br0" timeOffset="199938.32">14041 11589 0,'17'-36'32,"107"-16"-1,-18 52 0,-106 105 16,0-69-47,0-1 0,-36 0 16,36 1-16,-17 16 31,-1-52-31,18 36 0,-35-36 16</inkml:trace>
  <inkml:trace contextRef="#ctx0" brushRef="#br0" timeOffset="200192.95">14517 11324 0,'0'18'31,"0"176"1,0-141-32,0 0 15,0-18-15,0 71 32,0-89-32,0 1 15</inkml:trace>
  <inkml:trace contextRef="#ctx0" brushRef="#br0" timeOffset="200681.43">14305 11889 0,'0'0'16,"35"0"30,36 0-30,0-36 0,-1 19 15,-52 17-31,-36 35 47,-17-35-47,0 53 15,17-35-15,-35 17 16,-18 53 15,71-70 1,18-1-17,35-17-15,-35 0 16,35 0-1,-18 0-15,18 0 16,-18 0-16,-17 0 16,17-35-16,-17 0 47,17-18-32,-35 18-15</inkml:trace>
  <inkml:trace contextRef="#ctx0" brushRef="#br0" timeOffset="200972.46">14711 11465 0,'17'0'32,"1"-35"-17,17 35-15,124-18 47,-141 18-47</inkml:trace>
  <inkml:trace contextRef="#ctx0" brushRef="#br0" timeOffset="201544.34">14781 11448 0,'0'35'15,"0"-70"-15,-35 70 0,35 0 16,-18-35-16,18 159 62,36-159-46,52 0 15,71-71 0,-124 71-15,-35-17-16,0 34 31,0 19-15,0-19-16,0 19 16,-35-1-16,-89 141 46,89-158-14,53-18 15,87 0-16,160 0 31,-265-35-46,0-1 0</inkml:trace>
  <inkml:trace contextRef="#ctx0" brushRef="#br0" timeOffset="201777.17">15240 11377 0,'18'0'31,"17"0"-31,-17 0 16,-71 53 31</inkml:trace>
  <inkml:trace contextRef="#ctx0" brushRef="#br0" timeOffset="202096.91">15205 11465 0,'-36'36'0,"72"-19"47,-36-70-47,53 106 0,0-53 0,-1 0 16,-16-35-16,-54 53 62,-141 158 1,300-176-32,-105 0-15,-36-18-1,0-17-15,35 0 31,-35-1-31,0 19 0,0-1 16</inkml:trace>
  <inkml:trace contextRef="#ctx0" brushRef="#br0" timeOffset="202487.21">15575 11289 0,'0'0'0,"0"35"16,0-17-16,0 17 0,0 0 15,-35 142 48,53-177-32,87-18 0,1-70 1,-71 53 30,-52 52-46</inkml:trace>
  <inkml:trace contextRef="#ctx0" brushRef="#br0" timeOffset="202735.58">15469 11800 0,'0'0'16,"0"71"-1,0-18 1,18-18 15,0-35-31,-18 35 0,17-35 16,-17-17 15</inkml:trace>
  <inkml:trace contextRef="#ctx0" brushRef="#br0" timeOffset="203079.17">15522 11800 0,'0'106'0,"0"-229"0,0 140 0,18-34 0,317-1 78,-335 36-78,0 17 16,0 0-16,0 1 15,-176 69 48,158-105-48,18-17 1</inkml:trace>
  <inkml:trace contextRef="#ctx0" brushRef="#br0" timeOffset="203531.09">15963 11395 0,'0'35'46,"0"0"-46,0 18 0,0-18 16,0 71 15,0-70 1,35-107 14,-17 36 1,247-36 16,-230 71-63,-17 0 15,17-35 1,-17 35 0</inkml:trace>
  <inkml:trace contextRef="#ctx0" brushRef="#br0" timeOffset="203935.36">15910 11783 0,'18'0'31,"17"0"-16,230-18 17,-18-17 15,-194 0 15,-71 35-62,-17 0 16,-1 0-16</inkml:trace>
  <inkml:trace contextRef="#ctx0" brushRef="#br0" timeOffset="204168.07">16281 11765 0,'0'18'31,"0"-1"-15,0 54 0,0-177-16,-18 230 15,18-107-15,0 19 16,-35 87 15,35-88-31,0-17 16,17 70 31</inkml:trace>
  <inkml:trace contextRef="#ctx0" brushRef="#br0" timeOffset="204803.38">16669 11218 0,'17'18'47,"19"35"-32,-19 35 17,19-70-17,-36 17-15,0-17 16,17-1-16,36 160 62,-53 193-15,0-335-31,-106 71 31,-17 0 15</inkml:trace>
  <inkml:trace contextRef="#ctx0" brushRef="#br0" timeOffset="-198467.9">12559 12382 0,'-18'-17'32,"36"17"77,176 0-62,-18-35-16,-123-1-15,0 36-16,0 0 0,-18-17 15,1 17 1,228-36 31,-87 19-16,34-19 0,54 19 1,-212 17-17,0 0-15,0 0 16,88 0-1,-88 0-15,299 0 63,-122 53-32,105-18 16,-123-35-16,123 0 16,-265 0-47,1 0 0,-18 0 16,123 0-1,-123 0 1,0 0-16,0 0 16,0 0-16,70 0 47,-105 0-16,-36 0 31,-35 0-46,-17 0-16</inkml:trace>
  <inkml:trace contextRef="#ctx0" brushRef="#br0" timeOffset="-197608.35">14217 12294 0,'0'0'0,"0"-17"15,0 34 95,35 54-95,-35-54 1,0 142 15,0 123 16,0-246-47,0-1 16,0-17-16,0 88 62,0-89-46</inkml:trace>
  <inkml:trace contextRef="#ctx0" brushRef="#br0" timeOffset="-197267.68">14076 12965 0,'17'35'31,"1"-35"-31,123 70 63,-105-70-63,-19 0 31,1-17-15</inkml:trace>
  <inkml:trace contextRef="#ctx0" brushRef="#br0" timeOffset="-197027.57">14534 12823 0,'-70'124'63,"17"-18"-48,-88 88 32,123-194-47</inkml:trace>
  <inkml:trace contextRef="#ctx0" brushRef="#br0" timeOffset="-196707.43">13829 13476 0,'0'0'0,"-18"35"31,18 1-15,-17 17-16,-89 158 47,70-175-32,19-1 1</inkml:trace>
  <inkml:trace contextRef="#ctx0" brushRef="#br0" timeOffset="-196503.73">13776 13688 0,'18'0'31,"70"159"16,-71-159-16,1-18-15</inkml:trace>
  <inkml:trace contextRef="#ctx0" brushRef="#br0" timeOffset="-196232.96">14093 13529 0,'0'35'32,"-17"212"30,17-229-46,-18-18-16</inkml:trace>
  <inkml:trace contextRef="#ctx0" brushRef="#br0" timeOffset="-196119.45">14093 13741 0,'53'-36'32,"0"1"-17,-159 106-15,230-195 16,-89 124-16,-17-35 15,-18 17-15,35-52 32</inkml:trace>
  <inkml:trace contextRef="#ctx0" brushRef="#br0" timeOffset="-195950.52">14340 13423 0,'0'0'16,"0"18"-1,0 17 1,0 18-16,0 0 15,-17 247 64</inkml:trace>
  <inkml:trace contextRef="#ctx0" brushRef="#br0" timeOffset="-195608.7">14182 13970 0,'0'0'0,"-53"88"31,53-35-31,-36-18 16,36 36-1,106-36 17,53-141-1,-124 18 16,-123 0-16,88 35 0</inkml:trace>
  <inkml:trace contextRef="#ctx0" brushRef="#br0" timeOffset="-195289.65">14905 13494 0,'-18'0'15,"36"0"-15,-89 106 47,71-71-47,-123 159 78</inkml:trace>
  <inkml:trace contextRef="#ctx0" brushRef="#br0" timeOffset="-195054.55">14817 13723 0,'53'88'62,"-195"-158"-62,231 52 0,-36 124 0,-36-71 16,-17 0 15</inkml:trace>
  <inkml:trace contextRef="#ctx0" brushRef="#br0" timeOffset="-194913.37">14940 13776 0,'0'-18'16,"18"18"-1,-36 18-15,53-53 0,1 35 0,-1-53 16,124-53 46</inkml:trace>
  <inkml:trace contextRef="#ctx0" brushRef="#br0" timeOffset="-194623.57">15311 13406 0,'0'0'16,"0"17"15,0 177 16,0-159-47,0 1 0,0-19 16,35 54-1,-35-36 1,0-17-16,17 0 15,-17 17-15</inkml:trace>
  <inkml:trace contextRef="#ctx0" brushRef="#br0" timeOffset="-194075.56">15222 13988 0,'-35'17'31,"-18"19"1,36 16-1,-19 1-16,19 0-15,17-35 16,0 0 0,0 35 31,0-36-47,35-17 31,71 0 0,-89 0-15,19 0-16,-19 0 0,36-35 15,18-89 48,-71 89-48,-124-35 32,107 70-47,-160-53 32,124 17-17</inkml:trace>
  <inkml:trace contextRef="#ctx0" brushRef="#br0" timeOffset="-191437.5">6491 12312 0,'0'35'0,"-18"-35"47,36 0 156,17 0-187,1 0 0,140-35 15,-17 17 16,-124 18-47,-17 0 0,-1 0 15,19 0 1,228-35 31,-246 35-47,-1 0 15,1 0-15,17 0 16,124 0 15,441-53 47,-547 53-62,335 0 47,-353 0-63,-17 0 31,-1 0 0,-52 0 47</inkml:trace>
  <inkml:trace contextRef="#ctx0" brushRef="#br0" timeOffset="-189264.11">7532 12118 0,'0'18'62,"17"34"-46,54 19-1,-53-36-15,17 1 16,-17-19-16,52 36 31,-35-18-31,-17-35 16,17 53-16,-17-53 15,176 124 17,53 52 15,53-88-16,0 18 16,-265-106-47,0 36 15,36-1-15,176 71 32,247-1-1,-442-105-16,1 0-15,18 36 16,0-36-16,-1 0 16,495 88 31,-477-53-32,18-35-15,-36 0 16,565 229 46,-476-176-46,-89-53 0,19 53-16,-19-53 0,548 124 62,-513-107-62,1-17 16,-53 0-16,0 36 15,176-36 17,1 0 14,-195 0-46,-17 0 79</inkml:trace>
  <inkml:trace contextRef="#ctx0" brushRef="#br0" timeOffset="-188828.18">13335 13723 0,'-35'0'16,"52"18"15,1-1-16,17 36 1,-17-17 0,17-1-1,-17-18 1,-18 19 15,0-1-15,0 0-1,-35 1 1,-36 34 0,-52 18 15</inkml:trace>
  <inkml:trace contextRef="#ctx0" brushRef="#br0" timeOffset="-187041.2">4780 12912 0,'-18'0'94,"-34"0"-78,34 35-16,-35 88 31,53-105-31,0 0 15,0 17-15,0-17 16,141-159 47,-141 105-48,0 1 1,35 0 15,301-18 32,-319 17-48,-17 19 1</inkml:trace>
  <inkml:trace contextRef="#ctx0" brushRef="#br0" timeOffset="-186821.8">5203 12718 0,'0'-18'31,"0"36"-31,-17 193 47,17-87 0,-35-107-32</inkml:trace>
  <inkml:trace contextRef="#ctx0" brushRef="#br0" timeOffset="-186425.06">4957 13106 0,'0'0'16,"123"0"47,-105 0-63,-1 53 78,-52-18-78,17-17 15,1-18-15,-19 52 0,-69 107 63,105-124-32,105 1 0,54-177 32</inkml:trace>
  <inkml:trace contextRef="#ctx0" brushRef="#br0" timeOffset="-185952.65">5274 12841 0,'106'-18'47,"-212"36"-47,353-71 31,-176 88 0,-230 212 32,141-211-63,-17-36 15,-53 88 48,123-88-48,-17 0-15,17 0 16,177-71 15,-177 1 1</inkml:trace>
  <inkml:trace contextRef="#ctx0" brushRef="#br0" timeOffset="-185752.78">5627 13053 0,'-18'0'31,"1"123"1,17-87-32,-36-19 15,36 1-15,0 17 16,-53 36 15</inkml:trace>
  <inkml:trace contextRef="#ctx0" brushRef="#br0" timeOffset="-185434.48">5362 13441 0,'194'-88'62,"-300"317"16,124-229-46,35 0-32,106-53 15,264-141 32</inkml:trace>
  <inkml:trace contextRef="#ctx0" brushRef="#br0" timeOffset="-183981.75">13635 14482 0,'17'0'94,"1"0"-78,0 0 15,17 0-31,0 17 0,1-17 16,-1 0-16,88 0 31,230 0 16,-300 35-47,-18-35 0,1 0 15,-1 0-15,0 0 16,0 0-16,142 18 47,87-18 15,-246 0-46,123 0 46,-123 0-62,-36 0 47,1 0-47</inkml:trace>
  <inkml:trace contextRef="#ctx0" brushRef="#br0" timeOffset="-183269.23">14323 14870 0,'0'0'0,"-35"0"0,17 0 16,0 0-1,-88 105 17,71-69-17,35 175 16,141-228 16,-123-142-15,-18 124-32,0-1 31,18 36-16,34 0 1,37 0 0,87-17 15,-123-54 31,-53 89-15,-35 141-15,35-124-17,-18 0-15,-35 71 47</inkml:trace>
  <inkml:trace contextRef="#ctx0" brushRef="#br0" timeOffset="-182856.41">14358 15293 0,'0'0'15,"18"0"1,140 53 46,-210-36-62,16 19 16,-17 34 15,53-17-15,106-53 31,18-17-16,-89-36-15</inkml:trace>
  <inkml:trace contextRef="#ctx0" brushRef="#br0" timeOffset="-182399.66">14905 14975 0,'0'0'16,"53"0"-16,123 0 62,-229 142-30,-176-37 15,194-87-16,52-18 0,36 0-15,-18 0-1,1 0-15,17 0 0,17-53 16,18 0 15</inkml:trace>
  <inkml:trace contextRef="#ctx0" brushRef="#br0" timeOffset="-182241.66">15152 15117 0,'-35'52'31,"-1"19"-15,36-36-16,71-193 0,-142 334 16,54-123-16,-54 53 46</inkml:trace>
  <inkml:trace contextRef="#ctx0" brushRef="#br0" timeOffset="-181934.83">14781 15522 0,'0'0'16,"318"-123"46,-318 158-30,-124 89-1,124-107-16,247-17 1,-53-35 0,-105 0-1,-36 35-15,-18-36 16,-18 1-16</inkml:trace>
  <inkml:trace contextRef="#ctx0" brushRef="#br0" timeOffset="-91824.31">3175 14746 0,'-35'0'16,"52"0"78,19 18-94,-1-18 15,0 0-15,18 0 16,-18 0-16,36 0 47,-71 35 15,0 53-46,-53 142 15,53-195-31,-18 71 47,36-142 0,0 1-31,17 0-16</inkml:trace>
  <inkml:trace contextRef="#ctx0" brushRef="#br0" timeOffset="-91366.46">3757 14640 0,'18'141'78,"17"247"31</inkml:trace>
  <inkml:trace contextRef="#ctx0" brushRef="#br0" timeOffset="-91309.33">3810 15011 0,'265'-71'94,"-230"71"-79,-388-300-15,406 671 0</inkml:trace>
  <inkml:trace contextRef="#ctx0" brushRef="#br0" timeOffset="-90804.68">3704 15240 0,'0'0'0,"-35"35"0,35 1 15,-18 105 48,89-106-48,35 0 32,-1-158-15,-69 52 14,-36 36-46,-18 17 16,-52-17 0,52 35-1,-17 0-15,17 0 16,-70 0 15</inkml:trace>
  <inkml:trace contextRef="#ctx0" brushRef="#br0" timeOffset="-88245.54">3898 14587 0,'0'-17'47,"0"34"0,-35 195 0,35 141-16,0-336-16,0 19 1,0-54 47,0-17-48,18-89 1,-18 36-16,0 0 0,0 35 15,0 18-15,0-36 32,0-17 15,0 70-16,0 54 16,0 17-47,0 52 31,0-34-31,0-1 0,0-17 16,0-17-16,0 34 46,0-87 1,0-19-31,0 19-16,0-19 16,0 19 30,35 17 48,-18 0-78,19 0-16,-1 0 15,0-36-15,1 36 16,17-17 0,-36 17-1,1 0 48,17 0-48,-17 0 17,-1 0-17,36 0 32,-88 0 0,0 0-47</inkml:trace>
  <inkml:trace contextRef="#ctx0" brushRef="#br0" timeOffset="-87874.81">4427 14587 0,'18'36'16,"0"-19"15,-18 1-16,-18-18 1</inkml:trace>
  <inkml:trace contextRef="#ctx0" brushRef="#br0" timeOffset="-87518.41">4339 14799 0,'35'0'16,"142"0"62,-301 159-16,389-230 1,-230 18-47,-105-35 15</inkml:trace>
  <inkml:trace contextRef="#ctx0" brushRef="#br0" timeOffset="-87215.78">4568 14940 0,'0'18'0,"0"-71"0,0 88 0,-35 106 62,18-141-46,-19 106 47,54-106-63,0 0 15,17-18-15,88-17 31,-70 35-31,0 0 16,-18-35-16,-17 35 16,35-18 15,-53 1-31,35-19 0,-35 19 16</inkml:trace>
  <inkml:trace contextRef="#ctx0" brushRef="#br0" timeOffset="-86854.22">4974 14658 0,'0'18'31,"0"140"1,0-122-32,0 16 15,0 19-15,0 17 0,0-17 16,0 229 31,-17-265-16,34-123 0</inkml:trace>
  <inkml:trace contextRef="#ctx0" brushRef="#br0" timeOffset="-86695.51">4992 15169 0,'35'0'31,"-88"0"-31,71 0 16,52 0-16,-52-17 0,105-36 62</inkml:trace>
  <inkml:trace contextRef="#ctx0" brushRef="#br0" timeOffset="-86456.51">5327 14764 0,'88'0'62,"-53"0"-62,-35 35 16</inkml:trace>
  <inkml:trace contextRef="#ctx0" brushRef="#br0" timeOffset="-86096.07">5309 14905 0,'89'17'47,"-54"-17"-47,18-17 16,-36 17-16,-105 17 62,53 19-62,17-1 16,-17-17-16,35 17 15,0 0 1,18 1 0,17-36-16,-17 0 0,-1 0 15,71-18 1,-70 0-1,17-17 1,-35 17 0,0 1 15,0-19-31</inkml:trace>
  <inkml:trace contextRef="#ctx0" brushRef="#br0" timeOffset="-85654.92">5786 14534 0,'0'36'47,"0"52"-32,0-35-15,0 17 16,-18 195 31,18-247-47,0-36 31,0 0-15,18-17-16,-18 17 15,17 1 1,71-71 15,106-1 32</inkml:trace>
  <inkml:trace contextRef="#ctx0" brushRef="#br0" timeOffset="-85251.01">5415 15346 0,'0'17'16,"0"-34"-16,35 34 15,36-17 17,158 18 30,-211 123-15,-89-35 15,71-141-46</inkml:trace>
  <inkml:trace contextRef="#ctx0" brushRef="#br0" timeOffset="-84927.83">6174 14693 0,'0'0'0,"0"18"16,-18 88 15,0 88 16,1-194-31,17 17-16</inkml:trace>
  <inkml:trace contextRef="#ctx0" brushRef="#br0" timeOffset="-84684.85">6174 14887 0,'17'-17'16,"-70"52"-16,89-53 16,34-35-16,-52 53 15,17 0-15,124-53 31,70 18 16,-246 53-15,-36-18-32</inkml:trace>
  <inkml:trace contextRef="#ctx0" brushRef="#br0" timeOffset="-84376.77">5927 15169 0,'0'0'0,"17"0"32,230-17 14,-176-18-46,35-1 0,-36 36 16,36-70-16,123 17 31,-176 35-31,-35 18 16,17 0 0,-35-18 15,-17 18-16,-1 0-15</inkml:trace>
  <inkml:trace contextRef="#ctx0" brushRef="#br0" timeOffset="-84139.86">6438 15152 0,'-17'53'16,"-36"229"31,53-247-32,0 1-15,0-1 16,0 18 0,0-36-1,35-17 16</inkml:trace>
  <inkml:trace contextRef="#ctx0" brushRef="#br0" timeOffset="-83746.89">6826 15187 0,'0'0'0,"18"18"16,-18-1 0,0 1-16,0 17 15,0 89 1,0-89 0,0 0-16,0 1 0,0 17 15,-71 52 1,1-69 15,-54-72 16,124-105-16,230-18 32</inkml:trace>
  <inkml:trace contextRef="#ctx0" brushRef="#br0" timeOffset="-81648.47">2946 14429 0,'-36'0'94,"36"70"-79,-17-17-15,17 0 16,0 18-16,-35 17 16,35 123-1,0-140 1,0-18-16,0 0 0,0 0 15,0 141 32,0-159-47,0 0 0,0 1 16,0-1-16,0 71 31,0-71-31,0 71 47,35-106-31,-35 35-1,17-17 17,1-18-1,35 0-16,-18 0 1,-17 35-16,105-35 47,-70 0-47,-17 0 16,52 0-1,282 0 32,54-18 16,-372 18-63,1 0 15,388-53 32,-370 53-31,-18 0-16,0-35 0,0 35 15,-18 0 1,476-53 46,-458 53-62,0 0 16,0 0-16,0 0 16,300 0 31,-230 0-16,107 36 0,-19-36 16,-52 17-16,-141-17-31,-1 0 16,36 0-1,-35 0-15,158 0 47,-52 0 16</inkml:trace>
  <inkml:trace contextRef="#ctx0" brushRef="#br0" timeOffset="-79273.17">2805 14464 0,'35'0'63,"-17"0"-48,-1-18 1,36 18-1,-35 0 1,35 0 0,-18-35-16,18 35 15,-18 0-15,0 0 16,54 0 0,-72 0-1,1 0-15,17 0 16,124 0 15,-71-35-15,-35 35-16,-18 0 15,18 0-15,0 0 16,300-18 31,-159-17-16,-141 35-31,176-18 31,53-17 16,-176 0-47,-18 35 0,-17 0 16,141-18 15,-142 18-31,-17 0 0,0 0 16,0 0-16,511-35 78,-511 35-63,0 0-15,0 0 16,106 0 0,-124 0-1,53 0 1,-52 0-16,-1 0 16,124 0 46,-124 0-62,-17 0 0,-1 0 16,71 0 46,-88 17-46,36 19 15,-36-1-15,0-17-1,0 17 17,0-18-32,0 1 15,17 17 1,-17 1-1,0-1 1,0 0 0,0 53 31,0-52-47,0-19 0,0 1 15,0 17-15,0 0 31,0 18-31,0-17 16,0-1 0,0 71 15,0-89-15,0 36-1,0 18 1,36 52 31,-36-87-32,0-19 1,17 36 15,-17-35-15,0 17-1,0 18 32,0-18-15,35 89-1,-52-71 16,-142 211 31,141-299-47</inkml:trace>
  <inkml:trace contextRef="#ctx0" brushRef="#br0" timeOffset="-37536.23">8220 16192 0,'0'18'94,"-71"106"-78,-70 281 31,141-352-32,0-17 1,0-1 0,0-70 30</inkml:trace>
  <inkml:trace contextRef="#ctx0" brushRef="#br0" timeOffset="-37069.63">8149 16298 0,'159'441'94,"-247"-282"-16</inkml:trace>
  <inkml:trace contextRef="#ctx0" brushRef="#br0" timeOffset="-37039.65">8096 16757 0,'230'-88'110</inkml:trace>
  <inkml:trace contextRef="#ctx0" brushRef="#br0" timeOffset="-36822.89">8696 16457 0,'0'0'16</inkml:trace>
  <inkml:trace contextRef="#ctx0" brushRef="#br0" timeOffset="-36350.28">8696 16439 0,'-18'0'31,"-52"18"0,34 17-31,36-17 16,-52 70 0,34 71 15,18-141-16,0-1-15,18 19 0,17-36 16,35 0 15,-52 0-31,17-18 0,-35-35 16</inkml:trace>
  <inkml:trace contextRef="#ctx0" brushRef="#br0" timeOffset="-36140.91">8696 16581 0,'229'0'78,"-193"-18"-62,-19 18-16,1 0 0,-18-35 15,35 17 1</inkml:trace>
  <inkml:trace contextRef="#ctx0" brushRef="#br0" timeOffset="-35699.69">8908 16369 0,'0'18'31,"0"52"1,0 106 14,0 1-14,0-159-32,0 17 15,17-53 48,19-17-48,-36 17 1,35-17-16,-35 17 16,35 18-16,-35-35 15,18 0 1,17 35-16,-17-18 16</inkml:trace>
  <inkml:trace contextRef="#ctx0" brushRef="#br0" timeOffset="-35458.58">9102 16492 0,'17'-35'31,"19"35"-15,-1 0-16,-17 0 16,52 18-1,-35-18 1</inkml:trace>
  <inkml:trace contextRef="#ctx0" brushRef="#br0" timeOffset="-35043.02">9225 16545 0,'-53'53'31,"53"-18"-16,0-17-15,0 17 0,18 89 63,17-124-63,-17 0 16,17 0-16,0 0 15,54-88 16,-89 70-15,0-70 15,-18 88-31,-17-18 32,-1 18-1</inkml:trace>
  <inkml:trace contextRef="#ctx0" brushRef="#br0" timeOffset="-34349.4">9596 16510 0,'0'18'62,"0"70"-46,0-53-16,0 0 15,0 36 1,0-18 15,17-53 16,54-141-16,-1 17 16,54 71 16,-107 53-63,19 0 15,-19 0 17,-17 18-17,18-18 1,-18 53-16,0-35 16,0 52-1,0 71 32</inkml:trace>
  <inkml:trace contextRef="#ctx0" brushRef="#br0" timeOffset="-32842.12">10883 15998 0,'0'18'63,"0"17"-47,0-17-16,-53 0 15,-176 423 48,158-318-48,19-35 32,34-17 16,18-36 46,35 0-93,-35-17-16,53 53 31,35 52-15,53 159 46,-141-246-46,18-36-16,-18 35 0,18-35 31,-36 0 47</inkml:trace>
  <inkml:trace contextRef="#ctx0" brushRef="#br0" timeOffset="-30360.35">11342 15734 0,'0'70'47,"0"-17"-47,0 18 16,0 70 0,0-53 15,0-53-16,17-35 17,1-35-17,-18 0-15</inkml:trace>
  <inkml:trace contextRef="#ctx0" brushRef="#br0" timeOffset="-29848.88">11606 15857 0,'0'0'0,"0"18"16,0 17-1,0 18-15,18 0 16,-53 247 46,-1-265-46,19-35-16,-1 0 16,-88-141 46,142 88-46,-19 53-16,36-17 31,-18-1-31,107-17 16,140-71 62,-265 106-78,-17-18 15,18 1 1</inkml:trace>
  <inkml:trace contextRef="#ctx0" brushRef="#br0" timeOffset="-29618.12">12030 15822 0,'0'0'15,"0"35"17,0 230 30,-18-159 1,-17-106-48</inkml:trace>
  <inkml:trace contextRef="#ctx0" brushRef="#br0" timeOffset="-29055.08">11871 16245 0,'35'0'47,"89"36"16,-124-19-16,-36 19-32,-69 52 16,87-71-15,18 1 31,35-18-31,1 0-1,16 0 16,-34 0-31,17 0 0,1-35 16,-1 17 31,-17 18-31,-18-35-16</inkml:trace>
  <inkml:trace contextRef="#ctx0" brushRef="#br0" timeOffset="-28693.55">12224 15946 0,'17'0'32,"36"-18"-1,88 18 16,-123 0-47,17 0 15,-52 0 17,-19 18-17</inkml:trace>
  <inkml:trace contextRef="#ctx0" brushRef="#br0" timeOffset="-28424.77">12294 16051 0,'0'18'31,"124"-18"16,-107 0-32,-17 18 1,0-1 0,0 19-16,-17-1 15,-36 0-15,-53 53 32,106-52-17,0-54 1</inkml:trace>
  <inkml:trace contextRef="#ctx0" brushRef="#br0" timeOffset="-28282.06">12347 16245 0,'18'0'31,"17"18"1,-88-36-32,141 54 15,-52-36-15,17 0 31</inkml:trace>
  <inkml:trace contextRef="#ctx0" brushRef="#br0" timeOffset="-28001.11">12859 15928 0,'-18'0'32,"0"106"-1,18-71-31,-35 0 0,35 1 16,0 16-16,0 19 31,-70 17 16</inkml:trace>
  <inkml:trace contextRef="#ctx0" brushRef="#br0" timeOffset="-27690.21">12594 16439 0,'0'0'31,"194"-52"16,-159 52-31,-17 88 46,-36-53-62,18-17 0,-70 17 16,70 18-16,-35-18 15,35 18 1</inkml:trace>
  <inkml:trace contextRef="#ctx0" brushRef="#br0" timeOffset="-27023.54">11430 17127 0,'0'18'47,"0"0"-47,0-1 16,0 19-16,0-19 15,-35 54 1,35-54-1,0 19 1,70-1 15,-52-35-15,17 0-16,-17 0 16,-1 0-16,19-18 15,87-105 32</inkml:trace>
  <inkml:trace contextRef="#ctx0" brushRef="#br0" timeOffset="-26709.53">11836 16916 0,'0'0'16,"0"17"-1,-18 160 17,0-89 30,-70-70-46</inkml:trace>
  <inkml:trace contextRef="#ctx0" brushRef="#br0" timeOffset="-26528.99">11518 17198 0,'71'0'62,"-36"0"-62,-141 0 0,247 0 0,-105 0 16,140-53 46</inkml:trace>
  <inkml:trace contextRef="#ctx0" brushRef="#br0" timeOffset="-26284.09">11730 17233 0,'0'0'0,"-18"141"47,18-70-32,-35 52 32,35-87-47,-35-1 16</inkml:trace>
  <inkml:trace contextRef="#ctx0" brushRef="#br0" timeOffset="-26055.89">11536 17674 0,'17'0'31,"248"-35"47,-230 35-78,-17 0 16,0-18-1</inkml:trace>
  <inkml:trace contextRef="#ctx0" brushRef="#br0" timeOffset="-25538.52">12382 17004 0,'-35'70'31,"-71"19"0,53-36-15,18-18-16,0-18 0,0 19 31,35-54-15,35 18-1,35 0 16,-17 35-15,-17 1 0,17-1 15,-36-35-31,-17 18 0,18-18 16,17 0-1,-35 17 1</inkml:trace>
  <inkml:trace contextRef="#ctx0" brushRef="#br0" timeOffset="-25013.05">12629 17092 0,'0'0'0,"0"18"47,0 158-16,0-88 47,0-123-31,71 17-16,-53 18-31,17-17 16,-17 17-1,123-53 48,-124 53-63</inkml:trace>
  <inkml:trace contextRef="#ctx0" brushRef="#br0" timeOffset="-24307.62">12541 17621 0,'0'0'0,"0"36"0,-17-36 0,17 35 16,-36-18-16,19 107 47,17-71-16,35-18-15,0-35-1,89-70 32,-18-19 16,-106 54-17,0 0-14,0 17-32,0-17 31,-18 35-15,-35 0-1,18 0 1,-36-18 46,-35 18-15</inkml:trace>
  <inkml:trace contextRef="#ctx0" brushRef="#br0" timeOffset="-22733.61">13406 16245 0,'17'0'79,"18"0"-17,-17 0-46,17 0-1,-17 0 1,17 0 0,-17 0-1,17-17 32,0 17-47,-17 0 31,0 0-15,52 0 31,-52 0-32,17 0 1,-17 0 15,-18 17 94,0 1-125,0 0 0</inkml:trace>
  <inkml:trace contextRef="#ctx0" brushRef="#br0" timeOffset="-21810.5">13529 17498 0,'18'0'140,"35"0"-124,-36 0-16,36 0 31,-18 0-31,54 0 47,-54 0-47,-17 0 16,-1 0-1,18 0 17,-52 0 30</inkml:trace>
  <inkml:trace contextRef="#ctx0" brushRef="#br0" timeOffset="-21278.53">13758 17233 0,'0'18'46,"-35"105"1,35-70-31,-18-35-16,18 17 16,-35 194 30,35-193-30,0-1 0,-18 18 31,18-88-1,0-1-46,18-34 16</inkml:trace>
  <inkml:trace contextRef="#ctx0" brushRef="#br0" timeOffset="-20195.73">14728 16351 0,'36'36'63,"-36"-19"-63,35 18 0,-35 1 15,53 17-15,-18 0 16,106 317 31,-141 36-16,-106-89 16,-35-123 31,141-211-62,71-125-1</inkml:trace>
  <inkml:trace contextRef="#ctx0" brushRef="#br0" timeOffset="-19484.93">15610 16969 0,'-17'0'31,"34"0"47,1 0-78,17 0 0,-17 0 16,0 0 0,-1 0 15,-17 17-15,0 19-1,-35 87 1,17-70-1,18-18-15,0-17 16,-17 17-16,-19 106 47,19-123-16,17-36 16</inkml:trace>
  <inkml:trace contextRef="#ctx0" brushRef="#br0" timeOffset="-19112.18">15893 16969 0,'0'17'47,"0"1"-47,0 229 47,-36 159 15,36-354-62,0-104 47</inkml:trace>
  <inkml:trace contextRef="#ctx0" brushRef="#br0" timeOffset="-18948.2">15875 17480 0,'35'-35'31,"-70"70"-31,88-70 15,-18 35 1,36-18 0,-71 1 15</inkml:trace>
  <inkml:trace contextRef="#ctx0" brushRef="#br0" timeOffset="-18520.57">16069 17145 0,'0'0'0,"247"-53"62,-229 53-62,-1 0 32,-123 106-1,18-53 16,159 35 15,-36-88-62,-35 18 0,35-18 16,-17 0 0,17 0-1</inkml:trace>
  <inkml:trace contextRef="#ctx0" brushRef="#br0" timeOffset="-18171.82">16581 16916 0,'0'35'31,"-18"230"16,0-248-47,18 18 0,0-17 16,18-18 30,0 0-30,105 0 15,-105-35-15,17 35-16</inkml:trace>
  <inkml:trace contextRef="#ctx0" brushRef="#br0" timeOffset="-17868.87">16457 17445 0,'-106'176'31,"212"-352"-31,-212 370 0,106-159 0,0-17 15,18-18-15,70 0 32,-17-212 30,-107 212-62,19-18 16,-19 18-16,-122 18 31</inkml:trace>
  <inkml:trace contextRef="#ctx0" brushRef="#br0" timeOffset="-17067.42">17268 17039 0,'0'0'0,"-35"-17"0,18 17 15,17-36 17,17 36 15,18 0-32,36-17 1,-36 17-16,1 0 0,-19 0 15,36 70 1,-88 159 31,17-211-31,18 17-1,-35-35-15</inkml:trace>
  <inkml:trace contextRef="#ctx0" brushRef="#br0" timeOffset="-16751.14">17216 17198 0,'0'0'16,"35"35"30,18-35-30,-36 0 0,19 0-16,-1 0 0,0 0 15,18 0 17,-35 0-17,17 0 32</inkml:trace>
  <inkml:trace contextRef="#ctx0" brushRef="#br0" timeOffset="-16437.68">17163 17533 0,'0'0'32,"141"-18"-1,-18 1 0,-70 17-31,-18 0 0,18 0 16,18-36-1,-53 36 17</inkml:trace>
  <inkml:trace contextRef="#ctx0" brushRef="#br0" timeOffset="-16205.91">17462 17568 0,'0'18'16,"-17"35"0,34-124-16,-34 177 0,17-88 15,176 35 63,-158-89-62,35 36-16,0-88 16</inkml:trace>
  <inkml:trace contextRef="#ctx0" brushRef="#br0" timeOffset="-15891.12">18309 17198 0,'0'0'0,"0"18"47,0 17-47,-35-18 15,35 19-15,-35 17 31,35-36-31,0 19 16,0-1 0,194-35 46,-141-71-46,-18 36-16,-18 17 15,-17-17-15,36 0 0</inkml:trace>
  <inkml:trace contextRef="#ctx0" brushRef="#br0" timeOffset="-15690.98">18627 17074 0,'0'0'16,"0"18"-16,0 17 15,0 18-15,0-17 16,0 69 31,-89-16-16,54-72-31</inkml:trace>
  <inkml:trace contextRef="#ctx0" brushRef="#br0" timeOffset="-15515.08">18362 17374 0,'0'0'31,"35"-17"1,124-19 14,-124 36-46</inkml:trace>
  <inkml:trace contextRef="#ctx0" brushRef="#br0" timeOffset="-15303.24">18521 17392 0,'-18'88'31,"36"-176"-31,-106 317 47,35-176-32</inkml:trace>
  <inkml:trace contextRef="#ctx0" brushRef="#br0" timeOffset="-15168.92">18327 17709 0,'17'0'47,"72"0"-16,-195 0-31,265 0 0,35-105 63</inkml:trace>
  <inkml:trace contextRef="#ctx0" brushRef="#br0" timeOffset="-14819.82">18944 17304 0,'-17'0'31,"-1"17"-15,-53 19 0,54-1-1,-19-35-15,36 35 0,-35-35 32,88 18 30,-53 17-62,35-35 0,-35 35 16,71-17 31</inkml:trace>
  <inkml:trace contextRef="#ctx0" brushRef="#br0" timeOffset="-14433.42">19138 17127 0,'0'36'15,"0"-1"-15,0 53 16,0-17-1,0-36 1,0-17-16,0-1 16,-35 18 31,53-35-32,17-17 16,0 17-31,-17-35 16,17 35-16,-17-18 16,52-17 15,-52 35 0</inkml:trace>
  <inkml:trace contextRef="#ctx0" brushRef="#br0" timeOffset="-14059.96">18944 17780 0,'-53'88'31,"106"-176"-31,-53 264 31,265-334 32,-230 87-63,-141-35 47,53 106-47,-158 0 31</inkml:trace>
  <inkml:trace contextRef="#ctx0" brushRef="#br0" timeOffset="-13205.86">19826 17251 0,'-35'-35'0,"0"35"16,-18 123 31,88-17-16,106-141 0,-159-107 16,1 142-31</inkml:trace>
  <inkml:trace contextRef="#ctx0" brushRef="#br0" timeOffset="-13035.2">19562 17586 0,'0'0'15,"52"0"17,231-18 15,-248 18-47,-17 0 15</inkml:trace>
  <inkml:trace contextRef="#ctx0" brushRef="#br0" timeOffset="-12660.75">19738 17674 0,'0'0'16,"18"0"-16,-1 0 15,1 0-15,88 0 63,-159 35-47,17 1-16,1-1 15,-18 106 32,89-141-47,-19 0 16,18 35-16,1-35 15,70-35 32,-71 0-47</inkml:trace>
  <inkml:trace contextRef="#ctx0" brushRef="#br0" timeOffset="-12091.11">20673 17410 0,'53'0'32,"0"0"-17,17 17 16,-211 248 32</inkml:trace>
  <inkml:trace contextRef="#ctx0" brushRef="#br0" timeOffset="-11936.3">20779 17621 0,'88'-35'16,"-229"106"0,194-107-16,70 1 0,-88 35 0,1 18 47</inkml:trace>
  <inkml:trace contextRef="#ctx0" brushRef="#br0" timeOffset="-11715.25">20391 17886 0,'352'-18'47,"-616"-52"-47,740 105 15,-1040 18-15,1251-159 47</inkml:trace>
  <inkml:trace contextRef="#ctx0" brushRef="#br0" timeOffset="-11559.57">20990 17798 0,'-35'70'15,"35"-17"1,35-176-16,-70 264 0,35-71 47,53-105-16</inkml:trace>
  <inkml:trace contextRef="#ctx0" brushRef="#br0" timeOffset="-11285.7">21325 17339 0,'0'53'46,"0"-106"-46,0 124 0,36-36 32,122-53 15,-122 1-32,-72 17 16</inkml:trace>
  <inkml:trace contextRef="#ctx0" brushRef="#br0" timeOffset="-11048.04">21202 17639 0,'18'0'16,"17"0"-1,194-71 32,-211 71-15</inkml:trace>
  <inkml:trace contextRef="#ctx0" brushRef="#br0" timeOffset="-10836.13">21308 17780 0,'-36'123'32,"125"-34"-1,-89-354-31,-53 318 15,159 159-15,-71-212 0,0 0 16,353-212 47</inkml:trace>
  <inkml:trace contextRef="#ctx0" brushRef="#br0" timeOffset="-9974.39">22648 17304 0,'-17'0'31,"-54"123"0,36-52-15,-36 264 15,71-282-31,0 70 47,0-140-16,18-89-31</inkml:trace>
  <inkml:trace contextRef="#ctx0" brushRef="#br0" timeOffset="-9753.6">22666 17410 0,'88'158'47,"-88"-122"-47,-88-230 15,247 687 48,-159-457-48,-18-36-15,0 0 16</inkml:trace>
  <inkml:trace contextRef="#ctx0" brushRef="#br0" timeOffset="-9587.49">22631 17745 0,'17'0'31,"19"0"-15,-1 0-16,0 0 15,-17 0-15,52-36 32</inkml:trace>
  <inkml:trace contextRef="#ctx0" brushRef="#br0" timeOffset="-9265.33">23178 17568 0,'-89'0'31,"178"0"-31,-266 71 47,124-18-47,71 158 47,88-193 0</inkml:trace>
  <inkml:trace contextRef="#ctx0" brushRef="#br0" timeOffset="-9022.14">23213 17709 0,'0'-17'31,"282"-36"16,-211 35-31,-54-35 0</inkml:trace>
  <inkml:trace contextRef="#ctx0" brushRef="#br0" timeOffset="-8521.68">23530 17304 0,'0'0'16,"-17"0"-1,17 17 1,0 1-16,0 35 16,-36 388 46,36-353-46,0 18 31,18-106 46,0 0-77,17 0 0,-17 0-16,17-18 0,-18 18 15,54-53 17,-53 53-17,-1 0 1,1-53 15</inkml:trace>
  <inkml:trace contextRef="#ctx0" brushRef="#br0" timeOffset="-8298.64">23724 17604 0,'18'0'31,"123"0"1,-123 0-32,52-36 31</inkml:trace>
  <inkml:trace contextRef="#ctx0" brushRef="#br0" timeOffset="-8027.87">23830 17674 0,'0'71'31,"0"-1"0,0 1-15,0 35 46</inkml:trace>
  <inkml:trace contextRef="#ctx0" brushRef="#br0" timeOffset="-7640.38">24236 17674 0,'-18'0'16,"-88"141"31,106-105-47,0-1 0,0-18 15,0 1 1,18-18-1,17 0-15,-17 0 16,17 0 0,0-123 15,-35 87-15,0 19-16,0-1 15,0-17-15</inkml:trace>
  <inkml:trace contextRef="#ctx0" brushRef="#br0" timeOffset="-7055.09">24430 17568 0,'0'0'0,"18"0"16,17 0-16,-18 212 63,-34-177-48,17 1-15,-35-19 0,35 1 16,-18 35 15,18-89 16,35 1-31,0-18-16,18-17 15,18 17-15,-18 0 16,35 0 15,-70 88 0,-18 142 16,35 70 16,-35-230-16,0-52-32,-53 0 1</inkml:trace>
  <inkml:trace contextRef="#ctx0" brushRef="#br0" timeOffset="11824.89">26882 17604 0,'0'-36'16,"0"19"-1,35 17 1,-53 35 31,18 0-32,0 1 1,18-36-16,17 0 16,-17 0-1,0 0-15,-1-89 63,-52 125-48,17 34 32,106-105-16,-88 17-31,0-35 16,-35 53 15,-18 53 16,53-35-31,18-18-16</inkml:trace>
  <inkml:trace contextRef="#ctx0" brushRef="#br0" timeOffset="12395.35">26547 16863 0,'-18'0'31,"18"70"-15,0-17-1,-53 265 32,53-283-47,0-17 16,0 17-16,0-17 15,0-54 1</inkml:trace>
  <inkml:trace contextRef="#ctx0" brushRef="#br0" timeOffset="12628.34">26564 16880 0,'35'36'32,"107"228"30,-125-193-46,-17-18 31</inkml:trace>
  <inkml:trace contextRef="#ctx0" brushRef="#br0" timeOffset="12838.82">26582 17233 0,'0'-35'16,"17"35"15,230-124 0,-229 124-15,0-17-16,17-1 15</inkml:trace>
  <inkml:trace contextRef="#ctx0" brushRef="#br0" timeOffset="13913.42">29968 15258 0,'0'-36'16,"-35"36"15,0 36-15,17-1-1,18 35 17,18-70-32,17 0 15,-35-52 32,-53 87 16,53-18-63,88-52 78,-88 0-63,-17 0 1,-54 140 47</inkml:trace>
  <inkml:trace contextRef="#ctx0" brushRef="#br0" timeOffset="14425.28">30427 15011 0,'0'-18'16,"0"36"31,0 35-32,0-18-15,0 0 16,0 0-16,0 1 16,0 246 31,0-247-47,0-17 62,0-89-46</inkml:trace>
  <inkml:trace contextRef="#ctx0" brushRef="#br0" timeOffset="14924.59">30427 15134 0,'0'-35'32,"0"17"-17,35 18-15,1-17 16,34 17-1,-52 0 1,-1 0-16,19 0 16,-36 17-1,35 36 17,-106 35 14,36-52 1,70-36-31,1 17 0,-19-17-1,-17 36 1,0-1-16,0-18 15,0 19-15,-123 105 63,123-123-47,-53-18-16</inkml:trace>
  <inkml:trace contextRef="#ctx0" brushRef="#br0" timeOffset="16918.25">27058 17639 0,'0'-18'15,"18"-17"16,17 0-15,-17-1 0,-1 19-16,19-19 15,-1 1 1,106-88 31,-35 35-16,17-54 0,-17 19 16,-106 105-47,53-17 0,-35 35 16,35-53-1,70-106 32,-88 106-31,-17 36-16,-18-1 16,141-88 15,-123 71-31,17 17 0,0 1 15,-17-18-15,70-36 32,-70 36-32,-1 17 15,19-17-15,-19 35 16,107-106 31,34-35-16,-69 35 0,193-53 47,-247 124-78,124-53 79,-124 70-64,0 18-15,160-141 78,-178 123-78,36-17 16,-35 35 0,-18-18-1,17 18-15,19-35 16,-19 35-16,1 0 15,70-35 32,-17-18 16</inkml:trace>
  <inkml:trace contextRef="#ctx0" brushRef="#br0" timeOffset="17716.05">29563 15258 0,'17'0'94,"19"0"-63,70 35 0,-89-35 0,18 0 32,-17 0-1,-18 18-46,35-18 15,-35 17 63,-17 18-94,17-17 16,-36 53-1,-16-1 17,52-52-32,-36 35 15</inkml:trace>
  <inkml:trace contextRef="#ctx0" brushRef="#br0" timeOffset="42933.24">27993 15910 0,'0'36'0,"0"-1"31,0 71 0,18-106-15,-18 35-16,0 0 15,0 0-15,0 18 32,0-17-32,0-1 0,0-17 15,0 17-15,0-17 32</inkml:trace>
  <inkml:trace contextRef="#ctx0" brushRef="#br0" timeOffset="43309.96">27887 16175 0,'-18'53'31,"36"-106"-31,-36 123 16,54-52 15,-1 17-31,36-17 63,-19-18-32,37-141 0,-54 106-15,18 17-16,35-17 16,-35 35-16</inkml:trace>
  <inkml:trace contextRef="#ctx0" brushRef="#br0" timeOffset="43882.56">28734 16457 0,'-18'0'16,"0"18"15,1 17-15,-18 0-16,17-17 15,-35 35 1,0-36 15,35-17 16</inkml:trace>
  <inkml:trace contextRef="#ctx0" brushRef="#br0" timeOffset="44160.71">28504 16528 0,'-17'0'0,"-1"35"31,-70 53 1,88-70-17,-35-1 1,35 19 0,17-36-1,36 0 1,124-18 15,-160 0-15,19 18-16,-1 0 15</inkml:trace>
  <inkml:trace contextRef="#ctx0" brushRef="#br0" timeOffset="45784.92">28681 16916 0,'0'0'0,"-18"0"0,1 0 0,-72 17 47,19-17 0,-36 0-16,0 0 1,-123-88 46,194 71-78,-1-1 15,1-17 1,0-1 0,-89-158 46,124 177-62,-17-19 16,17 19-16,-36-124 62,36 123-62,0 0 0,0-17 16,18 17-16,17-105 62,18 52-46,53-17 62,-53 53-78,0 35 16,-36 0-16,142-18 62,-141 18-62,0 0 16,17 0-16,53 0 31,-70 0-31,17 0 16,-17 0-16,17 0 15,35 18 17,19 35-1,-37 0 16,19-18-16,88 124 32,-159-142-48,35 107 16,-35-89-31,0 0 16,0 1-16,-35 70 31,-53 123 32,52-211-63,36-1 0,-35 18 15,35-17-15,-88 35 63,70-53-63,1 0 31,17-53 16,0 35-47</inkml:trace>
  <inkml:trace contextRef="#ctx0" brushRef="#br0" timeOffset="56554.3">27887 16898 0,'0'18'109,"-18"-18"-93,18 17-1,-70 19 48,17-36-16,35 0-32,1-106 48,17 71-47,0 17-1,53-35 16,-36 53-15,-17-18-16,18 18 16,0-17 15,17 17-31,-18 0 16,1 0-1,17 0 16,1 35 1,-1-35-17,-35 88 48,0-70-48,0-1 1,-18-17-16,1 36 31,-1-36-31,18 17 16,-35-17-16,-36 18 47,54-18-47,-19 0 15,19 0 1,-1 0 0,18-18-1,-18 18 1,18-88 15,0 53-31,0 17 16,0-17-1,36-18 1,-1 35 0,0 18-1,36-17 32,-36 17-47,-17 0 16,-1 17-1,19 19 1,-19-1 0,18 0-1,-35 1 17,0 16-17,-17-16 1,-18-1-1,-1 0 1,1-35-16,35 18 16,-159-18 31,124 0-47,17 0 15,18-35 1,-17 35 31,17-18-32</inkml:trace>
  <inkml:trace contextRef="#ctx0" brushRef="#br0" timeOffset="66500.12">28046 17992 0,'35'0'63,"-17"0"-48,35-53 16,-53 35-15,53 18-16,-18-35 0,-17 0 16,105-36-1,18-52 32,-106 105-47,1-17 16,-1 17-16,-17-17 15,17 17-15,-18 0 16,160-158 31,-160 158-31,19-17-16,-36 17 15,53-17-15,70-88 47,36-1-16,-53 54 16,17-89-16,-70 159-31,159-176 63,-195 176-32,1-36-15,88-34 46,-71 70-46,-17-18 15,35-52 0</inkml:trace>
  <inkml:trace contextRef="#ctx0" brushRef="#br0" timeOffset="66944.22">29757 16422 0,'53'0'62,"-18"0"-46,-17-18-16,-1 18 16,36 0-1,0 88 32,-53-70-31,-18 35-16,1-18 15,-18 0 32</inkml:trace>
  <inkml:trace contextRef="#ctx0" brushRef="#br0" timeOffset="68838.56">30656 16104 0,'36'0'31,"-36"-17"-31,35 17 0,-17-36 16,17 36 15,-35-17-15,106 17 31,-71 0-47,0 0 15,-17 0-15,0 35 32,-18 0-17,0 1 1,0 34 15,0-17-15,-36-18-1,-34 1 1,17-1 0,18-35-1,-71 18 63,123-18-15,36-18-48,-35 18-15,0 0 0,246-18 79,-229 18-64,-17-35-15,35 35 16,53-18-1,-71 18 1,0 0-16,1-17 16,-19 17-16,36 0 15,71 0 48,-124-36-48,0 19 845,-18 17-845,-17-18-15</inkml:trace>
  <inkml:trace contextRef="#ctx0" brushRef="#br0" timeOffset="70779.53">27817 17321 0,'0'-17'16,"-18"17"62,-17 0-62,-18 0 31,-18 17-32,1 54 63,34-36-62,36 18 46,0-18-62,18-35 16,0 36 15,123-1 16,-106-35-31,18-18 15,0-70 47,-53 70-78,0-17 16,-18-53 46,1 88-46,17-18 0,-89 18 46,54 0-46,0 36-16,17-1 15</inkml:trace>
  <inkml:trace contextRef="#ctx0" brushRef="#br0" timeOffset="72514.67">28981 17057 0,'-36'0'0,"36"-35"16,-53 35 31,18 0-32,-18 17 1,53 1-16,-35 70 47,17 53 15,36-141-62,-18 35 16,176 18 46,-140-35-46,-1-18 0,0 0-1,18-71 48,-53 36-63,0 0 15,0 0 1,0-1 0,0 19-1,-35-72 32,-71 72 16,71 17-48,-1 0-15,1 0 16,18 0 0,-36 70 30,35-52-46,18 0 0,0 17 16,-35-17-16,35 17 31,53 18 16,-18-53-31,-35 17 31</inkml:trace>
  <inkml:trace contextRef="#ctx0" brushRef="#br0" timeOffset="83444.17">27605 16704 0,'0'-18'266,"-18"-17"-251,18 17 32,0 1-47,-17-18 16,17-1-1,0 1 1,0-106 31,-36 106-32,36-18-15,0 35 0,0 0 16,0-52 0,0 52-1,0 1-15,0-19 16,0 19-16,0-1 0,0-88 78,0 71-62,18-18 46,-18 35-46,18 18 93</inkml:trace>
  <inkml:trace contextRef="#ctx0" brushRef="#br0" timeOffset="83953.21">27376 16034 0,'0'0'15,"0"-18"32,0 0-31,0 1 15,0-18-15,52-18 15,-52 35-31,18 18 15,-18-35-15,53 17 47,-53 0-31,18 18 0,35 71 46,-36 0-46,36-19 31</inkml:trace>
  <inkml:trace contextRef="#ctx0" brushRef="#br0" timeOffset="84822.94">27940 15734 0,'-35'0'32,"35"-35"-17,-18 35 1,71 0 93,-35 0-109,17 0 16,-17 0-16,176 0 47,-159 0-47,0 0 15,0 0-15,18 0 16,106 0 31,-88 0-16,34 0 16,-69 0-16,-1 0 47,-17 0-46,-1 0-1,-17-18-31</inkml:trace>
  <inkml:trace contextRef="#ctx0" brushRef="#br0" timeOffset="85278.06">28734 15522 0,'-36'0'31,"54"0"16,17 0-31,18 0-1,-35 36-15,17-36 16,18 52 0,-18-16-1,-35-19 1,0 1 0,0 17 15,-17 18-31,17-35 15,-18-18 1,-35 35 0,18-35-1,17 18-15</inkml:trace>
  <inkml:trace contextRef="#ctx0" brushRef="#br0" timeOffset="135118.9">3404 16016 0,'0'-18'16,"0"54"93,0-1-93,0 18-16,0 0 15,0 70 1,0-70 0,0-17-16,0-1 0,0 0 15,0 124 48,0-124-48,36-35 1,-36 18-16,17-18 31,1 0-15,17 0-16,-17 0 15,105-36 32,-87 36-15,16 0-1,-16-35 16</inkml:trace>
  <inkml:trace contextRef="#ctx0" brushRef="#br0" timeOffset="135386.17">4004 16281 0,'159'0'94</inkml:trace>
  <inkml:trace contextRef="#ctx0" brushRef="#br0" timeOffset="135699.95">4004 16351 0,'335'-53'141</inkml:trace>
  <inkml:trace contextRef="#ctx0" brushRef="#br0" timeOffset="135869.63">4163 16439 0,'88'142'94,"-70"-178"-79,35-17 1,-371-158-16,636 405 0,-636-318 0,477 212 0,0-70 0,-248-71 78</inkml:trace>
  <inkml:trace contextRef="#ctx0" brushRef="#br0" timeOffset="136712.67">4145 16651 0,'-17'0'16,"-1"0"-16,-70 88 47,88-70-47,0 0 15,53 17 1,0-17-16,17-18 15,-35 0 1,-17 0-16,17-18 16,-17-17-1,-18-36 17,-35 18-32,-1 53 15,1 0 1,35 18-1</inkml:trace>
  <inkml:trace contextRef="#ctx0" brushRef="#br0" timeOffset="137093.44">4216 16828 0,'-18'123'16,"-35"0"31,18-105-47,17-18 31,36 0 0,17 0-15,142-106 15,-125 106-31,-16-53 16,-1 53-16,0-17 0,-17 17 16,17-36-1</inkml:trace>
  <inkml:trace contextRef="#ctx0" brushRef="#br0" timeOffset="137461">4586 16439 0,'-18'194'47,"18"-141"-31,0 0-16,0 0 0,0 0 15,-17 53 32,17-124-31,0 1-16,0-19 15,0 19-15,35-1 32,159-52 46</inkml:trace>
  <inkml:trace contextRef="#ctx0" brushRef="#br0" timeOffset="137730.52">4480 17163 0,'0'0'0,"0"35"32,0 0-17,53-17 17,124-53 14,-177-1-46,35 1 16,-35-18-16</inkml:trace>
  <inkml:trace contextRef="#ctx0" brushRef="#br0" timeOffset="138107.68">4762 16686 0,'71'-17'31,"-36"17"-31,-35 35 16,0 212 46,0-282-15,18-1-47,17-52 16,212 0 62,-264 141-47</inkml:trace>
  <inkml:trace contextRef="#ctx0" brushRef="#br0" timeOffset="138291.88">4974 16933 0,'35'-17'46,"177"-124"-14,-424 264-32,177-88 0,317-211 0,-264 141 15,-18 17-15,35 0 16,-35-35-16</inkml:trace>
  <inkml:trace contextRef="#ctx0" brushRef="#br0" timeOffset="138669.28">5309 16563 0,'0'0'32,"0"18"-32,0-1 15,0 1-15,-17 264 78,17-229-78,-18 123 47,212-193 31,-194-19-78,0 1 0,-123-194 79</inkml:trace>
  <inkml:trace contextRef="#ctx0" brushRef="#br0" timeOffset="139010.97">5786 16475 0,'0'53'47,"-18"-18"-47,18 18 0,-18-18 15,18 18-15,-17 194 79,17-229-79,53-18 15,-36 0-15,71-53 31,-52 35-31,-1-17 16,-17-18-16,17-88 31</inkml:trace>
  <inkml:trace contextRef="#ctx0" brushRef="#br0" timeOffset="139221.41">6015 16528 0,'-18'0'47,"36"0"-47,-36 105 16,18 1-16,-70 141 93</inkml:trace>
  <inkml:trace contextRef="#ctx0" brushRef="#br0" timeOffset="139461.09">5750 16898 0,'0'0'0,"0"-18"16,0-17-16,18 35 15,141-70 16,158-54 16,-299 124-47,-1-18 16,19 18 0,-72 0 15</inkml:trace>
  <inkml:trace contextRef="#ctx0" brushRef="#br0" timeOffset="139643.13">6050 16863 0,'18'0'47,"176"-71"-16,-141 18 1,-53 18-17</inkml:trace>
  <inkml:trace contextRef="#ctx0" brushRef="#br0" timeOffset="139826.93">6350 16545 0,'0'36'31,"-18"158"0,18-177-15,0 36-16,-35-35 16,0-1-1</inkml:trace>
  <inkml:trace contextRef="#ctx0" brushRef="#br0" timeOffset="140025.48">6174 16969 0,'0'35'15,"0"-70"-15,0 88 0,0-36 16,176 1 62,-123-36-62,-53-17-16</inkml:trace>
  <inkml:trace contextRef="#ctx0" brushRef="#br0" timeOffset="140421.88">6562 16457 0,'0'35'31,"0"18"-15,0 0-16,0 71 31,0-89-31,-36 0 0,36 1 15,0-19-15,-17-17 32,70-123 15,-53 87-32,35 36-15,0-17 16,36-36-1,-18 53 1,-18 0-16,0-35 16,1 35-16,16 0 31,-34 0-31</inkml:trace>
  <inkml:trace contextRef="#ctx0" brushRef="#br0" timeOffset="140695.66">6562 16986 0,'70'-17'16,"-34"17"-1,-1-18-15,0 18 0,0-35 16,124-1 15,-106-16-31,-18 52 0,1-18 16,-1 18-16,-35-35 31</inkml:trace>
  <inkml:trace contextRef="#ctx0" brushRef="#br0" timeOffset="140865.25">6967 16828 0,'0'123'47,"-53"89"0,142-547-47,-178 705 0,142-740 0</inkml:trace>
  <inkml:trace contextRef="#ctx0" brushRef="#br0" timeOffset="142744.09">3510 16616 0,'0'53'47,"0"88"-1,-88 229 17,88-334-63,0 175 47,-18 1 15,18-194-46,18 34 46,17 1-30,-17-35-1,-18 0-31,0 17 16,17-35-1,-17 18 1,36 70 31,-36-35-32,17-53 63,19 0-62,-19 0 0,195 0 15,-141-18-31,-19 18 16,1 0-16,18 0 15,88 0 1,-53 0 15,-36 0 0,-52 0 16</inkml:trace>
  <inkml:trace contextRef="#ctx0" brushRef="#br0" timeOffset="143184.67">4780 17621 0,'0'0'16,"0"36"31,0-1-47,-35-18 16,35 1-16,-53 70 31,53-70-31,-18-18 15,18 35-15,0 18 32,36-53-1,-1 0-31,-18 0 0,1 0 16,159-35 30,-54-18-14,-88 0 30</inkml:trace>
  <inkml:trace contextRef="#ctx0" brushRef="#br0" timeOffset="143512.01">4833 17657 0,'35'-18'15,"54"-17"1,-37 35 0,-16 0-16,-1 0 15,36 53 32,-71-18-47,0 18 0,0-18 16,0 0-16,-36 53 31,19-70-31,-19 17 16,19-35-1</inkml:trace>
  <inkml:trace contextRef="#ctx0" brushRef="#br0" timeOffset="143703.5">5009 17939 0,'0'17'16,"0"1"0,0 17-1,0 36 17,-123-1-1</inkml:trace>
  <inkml:trace contextRef="#ctx0" brushRef="#br0" timeOffset="143897.91">4762 18221 0,'0'0'47,"18"0"-47,17 0 15,142-71 16,-89 36-31,-35 18 0,0-19 16,70 19 31</inkml:trace>
  <inkml:trace contextRef="#ctx0" brushRef="#br0" timeOffset="144195.69">4974 18362 0,'0'0'0,"18"-18"32,88 1-17,-18 17 1,-18 0 15,-70 35-31,0 53 47,-70-35-16,52-53-15</inkml:trace>
  <inkml:trace contextRef="#ctx0" brushRef="#br0" timeOffset="144527.51">5274 17903 0,'18'-17'16,"35"-18"-1,282-124 48,-318 159-63,19-35 15,-19 35 1</inkml:trace>
  <inkml:trace contextRef="#ctx0" brushRef="#br0" timeOffset="144743.06">5697 17692 0,'0'0'0,"0"159"63,-53 35-16,36-124-47,17-52 15,-35-18 1</inkml:trace>
  <inkml:trace contextRef="#ctx0" brushRef="#br0" timeOffset="144936.04">5962 17762 0,'0'36'32,"0"17"-17,-88 141 32,35-194-47</inkml:trace>
  <inkml:trace contextRef="#ctx0" brushRef="#br0" timeOffset="145204.1">5627 18221 0,'-18'0'16,"71"0"15,-88 0-31,52 0 16,1-18-1,17 1-15,1-19 0,34 19 16,-17-18-1,-18 17-15,159-70 63,-194 70-47</inkml:trace>
  <inkml:trace contextRef="#ctx0" brushRef="#br0" timeOffset="145401.29">5891 18168 0,'-17'53'16,"-19"18"0,125-230-16,-178 370 15,142-387-15,-123 388 0,70-159 0,0-18 16,-18 35 62</inkml:trace>
  <inkml:trace contextRef="#ctx0" brushRef="#br0" timeOffset="145630.61">6015 18292 0,'0'35'31,"0"35"0,0-17-15,0-17-1,-35-19 1,-36 71 0</inkml:trace>
  <inkml:trace contextRef="#ctx0" brushRef="#br0" timeOffset="146056.05">5680 18697 0,'0'0'0,"35"0"47,-17 0-31,17-35-16,0 35 15,177-88 1,-124 88-1,-17-36-15,-1 36 0,-17 0 16,141-17 31,-176 17-47,17 0 0,0 0 16,-17 0-1,-71-88 110</inkml:trace>
  <inkml:trace contextRef="#ctx0" brushRef="#br0" timeOffset="-213420.24">18327 14975 0,'-35'-123'16,"-18"52"-16</inkml:trace>
  <inkml:trace contextRef="#ctx0" brushRef="#br0" timeOffset="-212124.51">8008 14023 0,'-18'-35'0,"18"17"32,-17 18 46,-18 0-63,-124 141 32,159-106-47,-36 1 16,36-1-16,0 0 0,212 36 62,-177-89-62,-35-17 16,36 17-16,-36-17 16,-53-71 30,0 88-14</inkml:trace>
  <inkml:trace contextRef="#ctx0" brushRef="#br0" timeOffset="-211699.82">8326 13829 0,'0'35'31,"0"71"0,0-71-31,0 18 0,0 0 16,-53 141 46,70-229-46,-17 17-16,0-35 31,0 18-15,18 35-1,70-35 17,-53 35-32,1-36 15,-19 36-15,19 0 0,-19 0 32</inkml:trace>
  <inkml:trace contextRef="#ctx0" brushRef="#br0" timeOffset="-211225.13">8043 14376 0,'18'0'32,"17"0"-17,1 0-15,16-36 16,-16 36-16,-1 0 15,-17-17-15,52 17 47,-52 35-15,-71 89-1,0-107 0</inkml:trace>
  <inkml:trace contextRef="#ctx0" brushRef="#br0" timeOffset="-211008.06">8096 14534 0,'0'0'31,"106"-17"16,35-36-15,-141 53 30</inkml:trace>
  <inkml:trace contextRef="#ctx0" brushRef="#br0" timeOffset="-210701.05">8149 14534 0,'0'36'15,"-17"-1"32,87-158-47,-140 264 0,87-230 0,-34 213 16,34-124 0,36 0-1,-35 18-15,35-18 16,-36 0-16,89-36 47,-71 36-47,1-17 15,-1-19 1,-35 1 0,35 17-16</inkml:trace>
  <inkml:trace contextRef="#ctx0" brushRef="#br0" timeOffset="-210444.41">8572 14235 0,'0'-36'16,"142"-17"31,-107 36-47,-17 17 15,17-18 1,-35-17 15</inkml:trace>
  <inkml:trace contextRef="#ctx0" brushRef="#br0" timeOffset="-210063.47">8731 14076 0,'0'17'62,"0"19"-31,0-19-31,0 54 16,0-36 0,-17 18-16,17-35 0,0-1 15,-53 125 63,70-160-46,-17 0-17,18-17-15</inkml:trace>
  <inkml:trace contextRef="#ctx0" brushRef="#br0" timeOffset="-209837.77">8872 14217 0,'0'71'47,"0"-19"-16,0-34-31,-53 88 47,18-106-47</inkml:trace>
  <inkml:trace contextRef="#ctx0" brushRef="#br0" timeOffset="-209622.48">8749 14499 0,'-71'0'63,"124"0"-48,35-17 1,-52-19 0,-142 89-16,247-106 0,-88 36 15,-35 17-15,52-71 31</inkml:trace>
  <inkml:trace contextRef="#ctx0" brushRef="#br0" timeOffset="-209311.94">9137 14005 0,'0'18'47,"0"423"15,-35-318-30,35-123 15</inkml:trace>
  <inkml:trace contextRef="#ctx0" brushRef="#br0" timeOffset="-209142.01">9119 14482 0,'0'-18'16,"0"36"0,36-36-1,-19 18 1,36-35 0,53-36 30</inkml:trace>
  <inkml:trace contextRef="#ctx0" brushRef="#br0" timeOffset="-208773.59">9419 14058 0,'0'0'0,"35"-35"16,1 35-16,-19 0 15,72-18 17,-19 18-1,-52 53 16,-18 53-16,-36 0 31</inkml:trace>
  <inkml:trace contextRef="#ctx0" brushRef="#br0" timeOffset="-208528.8">9560 14182 0,'-35'0'16,"35"158"31,0-140-32,0 0-15,0 17 16,0 0 0,0-17-1</inkml:trace>
  <inkml:trace contextRef="#ctx0" brushRef="#br0" timeOffset="-208194.18">9419 14482 0,'0'0'0,"-17"0"0,34 0 62,1 0-62,17 0 16,71 0 0,88-36 15,-106 19 16,-123 17-16</inkml:trace>
  <inkml:trace contextRef="#ctx0" brushRef="#br0" timeOffset="-207340.45">7726 15064 0,'0'0'0,"17"0"79,178 0-48,-143-36-31,37 36 15,-19-35-15,36 35 0,370-88 63,-299 70-32,70-70 0,17 35 16,-211 53-47,0 0 0,-18 0 16,89-35 15,-89 35-31,-17 0 0,17-18 16,71-17 31,-71 35-47,-17 0 15,-1 0-15,19 0 16,-1-18 0,-17 18-1,-1 0 1,-52 0 31,-18 0-47,-18 0 15</inkml:trace>
  <inkml:trace contextRef="#ctx0" brushRef="#br0" timeOffset="-205631.65">7708 15099 0,'0'-35'156,"0"-1"-156,-35 1 16,35 0-16,-35-142 31,-1 107-31,36 17 16,0 0-16,0 18 15,-53-406 48,53 405-48,0-16-15,-17 34 0,17 0 16,0-52 0,-35 70-1,35-18 1,0 0 62,17 18-47,1 0-15,35-17 15,-18-18-15,-17 35-16,-1 0 0,19 0 15,87-18 1,-70 18 0,0-35-16,0 35 15,211-18 32,-211-17-47,0 35 16,0 0-16,423-53 62,-140 17 1,-284 36-63,-16-17 15,52 17 1,-35 0 0,-36-35-16,1 35 0,17 0 15,18 0 17,106 17 14,-124-17-30,-35 18 0,71 105 31,-71-87-32,35-19-15,-35 1 0,0 17 16,71 283 46,-36-248-46,-35-34-16,0 16 16,18 19 15,-18-53-31,35 17 15,-35-17 1,18 105 31,-18-88-31,0-17-16,0 0 31</inkml:trace>
  <inkml:trace contextRef="#ctx0" brushRef="#br0" timeOffset="-198628.74">8625 15222 0,'0'18'125,"-35"70"-109,-53 106 15,88-158-31,-35-19 16,35 1-16,-18 17 15,36-53 32,-18-34-47</inkml:trace>
  <inkml:trace contextRef="#ctx0" brushRef="#br0" timeOffset="-198414.51">8590 15346 0,'18'17'31,"105"107"32,-123-106-63,18-18 0,88 0 62</inkml:trace>
  <inkml:trace contextRef="#ctx0" brushRef="#br0" timeOffset="-198002.48">9013 15152 0,'0'0'0,"0"17"78,0 36-78,0-17 0,0-1 16,0 18-16,0-18 15,0 36 1,0-36-16,0-17 16,0-1-16,0 1 15,0 17-15,18 18 47</inkml:trace>
  <inkml:trace contextRef="#ctx0" brushRef="#br0" timeOffset="-197723.66">8767 15699 0,'0'0'0,"-18"53"31,53 35 16,-17-88 15,-18-18-46</inkml:trace>
  <inkml:trace contextRef="#ctx0" brushRef="#br0" timeOffset="-197349.49">8784 15734 0,'0'-18'32,"0"-17"-32,177-18 47,-89 35-16,-35 160 47,-53-125-78,0 36 16,-18 0 15,-17-53-16</inkml:trace>
  <inkml:trace contextRef="#ctx0" brushRef="#br0" timeOffset="-197155.64">8855 15928 0,'0'0'31,"17"0"-15,1 0 0,105-18 15,-105 1-31,17 17 16,-35-18-1,18 18 1,17-53-1</inkml:trace>
  <inkml:trace contextRef="#ctx0" brushRef="#br0" timeOffset="-196874.29">9225 15205 0,'18'-18'32,"17"18"-32,0 0 15,-17 0 1,-36 35 31</inkml:trace>
  <inkml:trace contextRef="#ctx0" brushRef="#br0" timeOffset="-196629.8">9190 15363 0,'0'-35'15,"0"70"-15,35-35 31,124-70 16,-247 229 16,88-106-48</inkml:trace>
  <inkml:trace contextRef="#ctx0" brushRef="#br0" timeOffset="-196444.26">9366 15381 0,'159'-35'94,"-194"35"-63</inkml:trace>
  <inkml:trace contextRef="#ctx0" brushRef="#br0" timeOffset="-196136.39">9225 15628 0,'0'0'0,"-35"0"31,70 0-16,0 0-15,159-53 47,-141 18-47,-17 35 16,-1-53-16,0 53 16,36-18-1</inkml:trace>
  <inkml:trace contextRef="#ctx0" brushRef="#br0" timeOffset="-195818.06">9490 15699 0,'0'0'0,"0"17"0,88 107 79,-53-160-79,-17 19 0,17-18 15,-88-18 48,36 53-63,17-18 0,-36 18 15,36-88 1</inkml:trace>
  <inkml:trace contextRef="#ctx0" brushRef="#br0" timeOffset="-195396.65">9684 15240 0,'17'0'15,"19"-18"1,34-17-1,-35 35 1,1-35-16,17 35 16,-36-35-16,36 70 62,-106 229 1,53-246-63,0-36 47</inkml:trace>
  <inkml:trace contextRef="#ctx0" brushRef="#br0" timeOffset="-195058.16">10089 15064 0,'18'53'32,"-18"-18"-17,0 0-15,0 0 16,0 124 15,0-124-15,0-52 15,0-36-15,0 18-1,35 17 1,-17-17-1,70 17 32,-35-17-31</inkml:trace>
  <inkml:trace contextRef="#ctx0" brushRef="#br0" timeOffset="-194716.81">10019 15575 0,'0'0'0,"0"106"15,0-88 1,18-18-1,70-18 17,-35-17-17,-53-1 1,-106-16 46,71 52-46,35-18-16,-36-17 16</inkml:trace>
  <inkml:trace contextRef="#ctx0" brushRef="#br0" timeOffset="-194487.79">10389 14975 0,'71'89'78,"-71"-72"-62,-53 19 0,18-36-1</inkml:trace>
  <inkml:trace contextRef="#ctx0" brushRef="#br0" timeOffset="-194004.09">10319 15187 0,'0'-18'16,"0"36"-1,17-18 17,19-18-17,70 1 1,35-36 31,-159 53 0,0 0-47,-17 18 15,-53 105 17,35 18 14,106-141-30,-18 0-16,0 0 16,18-35-16,36-177 62,-125 212-46,19 0-16,-1 18 15</inkml:trace>
  <inkml:trace contextRef="#ctx0" brushRef="#br0" timeOffset="-193687.92">10530 15399 0,'0'53'15,"0"-36"-15,0-123 0,-35 283 31,70-318-31,-105 352 32,176-246 46,-71 35-78,0-17 15,1 17-15,16-53 16,72-106 47,-124 124-63</inkml:trace>
  <inkml:trace contextRef="#ctx0" brushRef="#br0" timeOffset="-193253.04">10830 14922 0,'0'36'78,"0"-19"-78,0 19 16,0-19-16,0 1 16,0 35-1,0 194 48,0-212-63,0 0 0,0 1 15,0 87 17,0-105-32,0 17 0,0-17 15,0-36 32,0 0-31</inkml:trace>
  <inkml:trace contextRef="#ctx0" brushRef="#br0" timeOffset="-193066.86">10830 15522 0,'0'-17'15,"177"-54"32,-354 159-47,389-229 0,-142 106 31</inkml:trace>
  <inkml:trace contextRef="#ctx0" brushRef="#br0" timeOffset="-191978.62">11412 14693 0,'0'18'62,"-35"17"-46,-18 71 15,0 317 32,53-387-48,0-1-15,0-18 16,71 195 62,-54-212-62,1 0 15,-18-17-15</inkml:trace>
  <inkml:trace contextRef="#ctx0" brushRef="#br0" timeOffset="-191405.22">11624 14711 0,'0'0'15,"0"17"32,0 19-47,0-1 16,0 18-16,0 212 47,0-230-47,0 0 0,0 0 15,0-17-15,0 0 32,0 17 15,0-88-1,0 35-46</inkml:trace>
  <inkml:trace contextRef="#ctx0" brushRef="#br0" timeOffset="-190836.07">11624 14852 0,'0'-35'31,"71"-1"0,-54 19-31,1 17 16,52-36-1,1 19 17,-53 17-32,-54 53 78,36-36-63</inkml:trace>
  <inkml:trace contextRef="#ctx0" brushRef="#br0" timeOffset="-190521.39">11624 15240 0,'35'0'62,"-17"0"-46,158-71 46,-140 71-62,-19 0 16,-17-17-16,36-18 31</inkml:trace>
  <inkml:trace contextRef="#ctx0" brushRef="#br0" timeOffset="-190150.24">11959 14746 0,'0'18'47,"0"-1"-47,0 19 15,0-19-15,18 177 47,-18-158-31,0-19-16,0 1 0,0 0 16,-35 52 30</inkml:trace>
  <inkml:trace contextRef="#ctx0" brushRef="#br0" timeOffset="-189897.5">11783 15258 0,'0'17'0,"0"-34"0,0 140 47,17-70-16,-17-18 0,18-35-15,-18-17-1</inkml:trace>
  <inkml:trace contextRef="#ctx0" brushRef="#br0" timeOffset="-189516.07">12065 15222 0,'-71'18'15,"142"-36"-15,-53 18 16,17 0-1,-35 36 1,0-19-16,0 1 16,0 17-16,0 0 15,0 71 17,-176-35 46,140-124-31,54 53-47,17-35 0,-17 35 15,17-53-15,0 35 31,1 18-31,-36-35 16</inkml:trace>
  <inkml:trace contextRef="#ctx0" brushRef="#br0" timeOffset="-188905.79">11924 14482 0,'0'70'16,"0"124"31,0-159-47,0 1 15,0-1-15,0-17 16,0 17-1</inkml:trace>
  <inkml:trace contextRef="#ctx0" brushRef="#br0" timeOffset="-188038.75">12171 14764 0,'0'-36'0,"35"36"31,0 18-15,1 0 0,-1-18-16,-17 0 15,-18 17-15,17-17 16,-17 36 15,-35-19-15,-53 124 31,35-123-47,53 17 0,-18-17 15,18 0-15,71 87 63,-54-105-63,19 0 15,-1 0 1,-35-52 15,0-1-15,18 53 31,-1-18-47,89-17 47,-88 35-47,-18-36 0,17 36 15,-17-35 1</inkml:trace>
  <inkml:trace contextRef="#ctx0" brushRef="#br0" timeOffset="-187765.66">12488 14799 0,'0'18'31,"0"17"-15,0 106 15,0-106-31,0 1 0,0-1 16,0 53 31</inkml:trace>
  <inkml:trace contextRef="#ctx0" brushRef="#br0" timeOffset="-187168.71">12647 14781 0,'0'0'32,"18"0"-17,-18 36 17,0-19-32,0 19 0,0-19 15,0 1-15,0 70 47,0-70-47,35-18 16,18 0-1,-35 0 1,-1 0-16,18 0 16,-17 0-16,0-53 15,88-106 16,-106 141-15,17-17-16,-17 17 0,0-17 16,0 70 62,0 1-63,0-1-15,0 0 16,0 18 0,0 0-1,0-18 1,0-17 0</inkml:trace>
  <inkml:trace contextRef="#ctx0" brushRef="#br0" timeOffset="-186823.09">12859 15187 0,'-71'71'31,"142"-142"-31,-159 177 0,88-71 16,-36 0-16,36-17 0,124 17 63,-89-52-63,36-89 31,-36-18 0,-176 124 32</inkml:trace>
  <inkml:trace contextRef="#ctx0" brushRef="#br0" timeOffset="-185893.16">11377 14305 0,'-18'0'16,"36"0"15,17 0-15,1 0-16,-1 0 15,194-17 32,-211 17-47,0 0 16,-18-36 15,-71 19 16</inkml:trace>
  <inkml:trace contextRef="#ctx0" brushRef="#br0" timeOffset="-185585.52">11553 14111 0,'0'35'47,"0"89"-31,18-71-1,-18 0-15,0 0 0,0 0 16,35 52 15,-35-122 0,0-19-15</inkml:trace>
  <inkml:trace contextRef="#ctx0" brushRef="#br0" timeOffset="-184953.68">11042 13794 0,'35'17'47,"0"-17"-31,18 0-16,0 0 16,36-35-1,-37 17 1,-52 36 46,-17 17-62,17 18 16,0-18-16,-18 1 16,1 70 46,17-89-31</inkml:trace>
  <inkml:trace contextRef="#ctx0" brushRef="#br0" timeOffset="-184547.23">11571 13458 0,'0'18'47,"0"70"-16,-18 353 32,18-405-48,0-54 17,18-53-32</inkml:trace>
  <inkml:trace contextRef="#ctx0" brushRef="#br0" timeOffset="-184384.89">11571 13899 0,'0'-17'47,"335"17"15,-335-18-46,-335 53-16,688-70 0,-388 35 47</inkml:trace>
  <inkml:trace contextRef="#ctx0" brushRef="#br0" timeOffset="-184012.71">11589 14093 0,'-53'89'31,"106"-178"-31,-106 248 32,194-123 14,-123-36-46,17-18 16,-35-35 0,0 35-1,0-35 1,-106 36 31,88 17-47</inkml:trace>
  <inkml:trace contextRef="#ctx0" brushRef="#br0" timeOffset="-183643.82">11818 13617 0,'35'0'31,"1"18"-15,17-1 30,-106 19-30</inkml:trace>
  <inkml:trace contextRef="#ctx0" brushRef="#br0" timeOffset="-183287.41">11818 13741 0,'18'17'31,"17"-17"-31,36 0 31,-36 0-31,-18 0 0,19 0 16,-54 36 15,-35 17-15,36-18-16,-19 0 16,36 0-16,0 1 15,159-19 48,-124-123-48,-158 36 48</inkml:trace>
  <inkml:trace contextRef="#ctx0" brushRef="#br0" timeOffset="-182928.67">11942 13952 0,'0'89'31,"-18"-37"-15,18-16-1,-35-36-15,35 17 16,35-17 31,18 0-31,-36 0-16,1 0 15,0 0-15,88-17 47,-89 17-47,-17-36 31,0 19-15,0-1 0</inkml:trace>
  <inkml:trace contextRef="#ctx0" brushRef="#br0" timeOffset="-182454.36">12206 13670 0,'18'0'63,"-18"18"-47,0 17-16,0 18 0,0 247 62,0-265-46,0-17-16,0-1 15,0 19-15,0 34 47,0-34-16,0-54 16,17-88-31</inkml:trace>
  <inkml:trace contextRef="#ctx0" brushRef="#br0" timeOffset="-182123.51">12277 14076 0,'0'-18'16,"0"36"-1,211-89 32,-34 71 0,-142 0-31,0 0-1,-17 0 32,-36 0-16,36-53-31</inkml:trace>
  <inkml:trace contextRef="#ctx0" brushRef="#br0" timeOffset="-181056.48">12823 13829 0,'18'0'62,"53"70"-30,17-17-17,-70-35 1,-18 0-16,52 17 16,1 18-1,-53-36-15,36 19 0,-36-19 16,17 1-1,19 53 1,-1 140 47,-35-175-63,35-19 15,-35 18-15,53 54 47,-53-72-47,18 160 63,-18-142-48,35 0-15,-35 18 16,0-35-16,0 70 62,0-70-62,-35-18 47</inkml:trace>
  <inkml:trace contextRef="#ctx0" brushRef="#br0" timeOffset="-62423.59">1305 11130 0,'106'0'46,"-212"0"-46,230-35 0,-89 35 16,0-18-16,1 18 16,52-53 31,-53 36-32</inkml:trace>
  <inkml:trace contextRef="#ctx0" brushRef="#br0" timeOffset="-61634.43">1341 10707 0,'0'0'0,"-36"35"16,36-17-1,-17 52 1,-19 195 31,36-177-32,0-53-15,0 1 16,0-19-16,0 19 31,0-1 1,18-35-1,35-71-16</inkml:trace>
  <inkml:trace contextRef="#ctx0" brushRef="#br0" timeOffset="-61179.81">1764 10619 0,'35'0'31,"-17"17"-15,-36 265 47,18-211-63,0-18 15,-17 0-15,17 88 31,0-106-31,-36 1 0,36-1 16,0-18 15,18-17 16,0-70-31</inkml:trace>
  <inkml:trace contextRef="#ctx0" brushRef="#br0" timeOffset="-60779.32">2117 10724 0,'0'36'15,"-18"140"17,18-35-17,-35-53 1,17 265 15,18-265 0,-35-35 1,52-88-17,-17-18 1</inkml:trace>
  <inkml:trace contextRef="#ctx0" brushRef="#br0" timeOffset="-60484.08">2081 10936 0,'0'0'0,"141"-53"31,-88 53 0,0 159 16,-53-124-47,0 0 0,-17-17 16,-1 17-1,-70 54 32</inkml:trace>
  <inkml:trace contextRef="#ctx0" brushRef="#br0" timeOffset="-59372.36">2505 11430 0,'0'0'0,"-53"35"16,35 18-1,-35-18 17,53 1-32,-17-36 15,-54 53 1,18-53 0,-53 17-1,-229-17 63,300 0-78,0 0 16,-1-35-16,-158-53 62,177 88-62,17-35 16,-36 35-16,36-36 16,-158-140 31,87 35-16,36-71 31,70-17 16,-17 194-62,-18-18-16,35 53 0,106-177 63,88 124-1,-193 53-62,17 0 16,546 177 46,-546-160-62,-17 36 16,105 600 62,-141-565-62,-18-35-16,-105 141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1:27:02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2028 0,'0'18'125,"35"-18"-109,-17 0 0,17 0 15,54 0 0,-54 0-15,0 0-1,0 0 1,1 0 0,-1 0-16,18 0 15,70 0 32,-87 0-47,105 0 47,-18 0-16,54-53 16,-36 36 16,-106 17-48,18 0 1,-18 0 0,124-36 46,-141 36-62,-1 0 0,18 0 16,18 0-1,-35 0 1,17 0-16,-17 0 16,17 0-1,-17 0-15,123 18 63,-106-18-63,0 0 15,18 0 17,-17 18-32,-1-18 15,18 0 32,-35 0-47,52 17 47,1-17-16,-54 0 0,-17-17 16</inkml:trace>
  <inkml:trace contextRef="#ctx0" brushRef="#br0" timeOffset="1191.13">4463 2046 0,'-36'0'16,"54"0"93,0 0-93,17 0-16,0 0 0,0 0 15,124 0 17,53 0 14,-18 0-14,-159 0-17,-17-35-15,17 35 16,53 0 15,-52 0-31,-19 0 0,1 0 16,0 0-16,158 0 62,-88 0-46,141 0 62,-193 0-78,-19 0 16,1 0-16,211 17 62,-211-17-62,0 0 16,-1 0-16,89 0 47,-35 0-16,-54 18-31,18-18 16,-17 0-1,0 35 1,17-35-1,-17 0 1,70 0 15,-35 0 16,-36 0-47,19 0 16,17 18 15</inkml:trace>
  <inkml:trace contextRef="#ctx0" brushRef="#br0" timeOffset="10359.74">3651 3457 0,'36'0'78,"-1"0"-62,0 18 15,18-18-15,-35 17-1,-18 1 17</inkml:trace>
  <inkml:trace contextRef="#ctx0" brushRef="#br0" timeOffset="10671.18">3528 3669 0,'0'0'0,"35"0"31,71-35 0,53-18 0,-142 53-31,19-18 16,-1 18 0,-18 0-1,19 0 17,-72 0-17</inkml:trace>
  <inkml:trace contextRef="#ctx0" brushRef="#br0" timeOffset="11022.94">3775 3739 0,'0'0'0,"-18"212"78,36-212-63,105-35 1,-70-106 46,-53 123-62,0-17 0,0 17 16,-35 18 0,17 0-1,1 0 1,17 35 0,-36 18-16</inkml:trace>
  <inkml:trace contextRef="#ctx0" brushRef="#br0" timeOffset="11388.75">3651 4180 0,'0'0'0,"36"0"62,-19 0-62,36-17 16,-18 17-16,1-18 16,87-52 15,71-1 0,-176 71 16</inkml:trace>
  <inkml:trace contextRef="#ctx0" brushRef="#br0" timeOffset="11598.95">4039 4075 0,'-17'247'47,"34"-494"-47,-34 511 15,17-229-15,-36 36 47</inkml:trace>
  <inkml:trace contextRef="#ctx0" brushRef="#br0" timeOffset="11929.8">3898 4392 0,'-35'71'32,"35"-36"-17,53 53 32,-18-88-31,0 0-1,142-88 48,-142 53-47,-35 17-16,35 18 15,-35-18-15,0-35 31,0 36-31</inkml:trace>
  <inkml:trace contextRef="#ctx0" brushRef="#br0" timeOffset="12496.74">4357 3828 0,'0'0'0,"0"-18"0,53 18 16,-36 0-16,1 0 16,88 71 15,-71-36-31,-35-18 15,18-17 1,-18 36 15,-71 70 1,-35 17-1,89-105-16,17 17 1,0-17-16,0-1 31,53-17-15,52 0 15,-87 0-15,-18-53 31,35-17-32</inkml:trace>
  <inkml:trace contextRef="#ctx0" brushRef="#br0" timeOffset="12697.66">4657 4022 0,'35'-36'16,"-17"36"0,-1-17-16,142-54 62,-177 71-46</inkml:trace>
  <inkml:trace contextRef="#ctx0" brushRef="#br0" timeOffset="12849.21">4674 4075 0,'18'0'16,"35"0"-1,-36 0-15,160-124 47,-142 89-16</inkml:trace>
  <inkml:trace contextRef="#ctx0" brushRef="#br0" timeOffset="13124.67">4974 3757 0,'0'106'31,"0"-212"-31,0 124 16,0 211 31,0-35 15,0-159-62,0-17 16</inkml:trace>
  <inkml:trace contextRef="#ctx0" brushRef="#br0" timeOffset="13446.76">4868 4339 0,'-17'35'32,"17"18"-1,70-35 0,124-71 47,-158 18-62</inkml:trace>
  <inkml:trace contextRef="#ctx0" brushRef="#br0" timeOffset="14456.42">3634 6068 0,'17'0'47,"195"-53"0,-177 18-31,36 17 15,-71 36 0</inkml:trace>
  <inkml:trace contextRef="#ctx0" brushRef="#br0" timeOffset="14698.91">3651 6244 0,'18'0'31,"123"-53"0,-106 53-31,142-70 63,-213 70-32</inkml:trace>
  <inkml:trace contextRef="#ctx0" brushRef="#br0" timeOffset="15026.63">3687 6227 0,'-53'141'31,"53"-53"0,0-71-31,0 19 0,0-19 16,17 1-1,71-18 17,18-35-1,-106 17-31</inkml:trace>
  <inkml:trace contextRef="#ctx0" brushRef="#br0" timeOffset="15228.38">3863 6438 0,'53'-17'31,"159"-160"1,-195 142-17,18 17 1,-17 1-16,-18-19 0</inkml:trace>
  <inkml:trace contextRef="#ctx0" brushRef="#br0" timeOffset="15398.66">4198 6068 0,'0'264'62,"0"-228"-62,0 87 63</inkml:trace>
  <inkml:trace contextRef="#ctx0" brushRef="#br0" timeOffset="15675.75">4374 6138 0,'0'36'31,"0"52"-15,0 159 31,0-106 0,0-106-47,0-52 31,18-19-16</inkml:trace>
  <inkml:trace contextRef="#ctx0" brushRef="#br0" timeOffset="15956.34">4710 5927 0,'0'0'0,"0"17"31,35 142 0,-35 106 1,0-248-32,-18 19 0</inkml:trace>
  <inkml:trace contextRef="#ctx0" brushRef="#br0" timeOffset="16160.56">4798 6156 0,'88'-35'62,"-70"35"-62,70-18 47,-71 71-15</inkml:trace>
  <inkml:trace contextRef="#ctx0" brushRef="#br0" timeOffset="16424.72">4692 6650 0,'35'0'46,"106"-35"-14,-105 35-17,17-36-15,-36 36 0,18-35 16,1 0-16,17-53 31</inkml:trace>
  <inkml:trace contextRef="#ctx0" brushRef="#br0" timeOffset="16639.04">5256 6085 0,'0'-17'15,"0"34"-15,159-122 47,-141 105-47,-1 0 16,36 0-1</inkml:trace>
  <inkml:trace contextRef="#ctx0" brushRef="#br0" timeOffset="16845.8">5239 6244 0,'0'0'0,"159"-70"62,52-54 1,-211 106-48</inkml:trace>
  <inkml:trace contextRef="#ctx0" brushRef="#br0" timeOffset="17172.22">5362 6138 0,'0'0'0,"-35"124"31,17-71-15,18-18 0,0 0-1,71-17 1,105-53 31,-140 35-47,16-53 15,-34 53-15,0-18 16,35 18 0</inkml:trace>
  <inkml:trace contextRef="#ctx0" brushRef="#br0" timeOffset="17444.33">5221 6826 0,'0'0'0,"18"0"31,88 0 1,423-158 15,-494 158-47,0-18 15</inkml:trace>
  <inkml:trace contextRef="#ctx0" brushRef="#br0" timeOffset="18646.63">3634 8978 0,'-18'0'31,"36"0"16,35 0-31,193-106 30,-122 71-14,-124 53-17,0 17 1,-88 141 0,88-140-16,-36 17 15,36 0-15,-70 88 31,70-106-15,0-70 0</inkml:trace>
  <inkml:trace contextRef="#ctx0" brushRef="#br0" timeOffset="18781.62">4128 8872 0,'0'0'0,"176"-35"63,-123-35-47</inkml:trace>
  <inkml:trace contextRef="#ctx0" brushRef="#br0" timeOffset="18950.77">4374 8678 0,'0'36'47,"0"316"15,0-334-62</inkml:trace>
  <inkml:trace contextRef="#ctx0" brushRef="#br0" timeOffset="19190.98">4163 9437 0,'0'88'16,"17"-53"-1,-17 18-15,18-18 0,-18 1 16,35-19 0,-17-87 15</inkml:trace>
  <inkml:trace contextRef="#ctx0" brushRef="#br0" timeOffset="19488.63">4251 9507 0,'35'-35'31,"1"35"-15,16-35-16,-16 35 15,87 35 32,-123-17-47,0 17 0,0-17 16,0 17-16,-106 124 62,106-106-62,-17-53 0,-19 0 32,36-18-32,0-35 0</inkml:trace>
  <inkml:trace contextRef="#ctx0" brushRef="#br0" timeOffset="19787.07">4674 9066 0,'36'-35'31,"-1"35"-15,88 71 30,-87-18-46,-36-36 0,0 1 16,0 17-16,-53 0 31,53 1-31,-36-36 16,19 0 0</inkml:trace>
  <inkml:trace contextRef="#ctx0" brushRef="#br0" timeOffset="19979.13">4921 9119 0,'0'0'0,"18"-35"16,17 17-16,0-17 15,1 17-15,122-34 32,-122-1-32,-1 53 0,-17 0 15,17 0 1,-35 17 15,-18-17-31</inkml:trace>
  <inkml:trace contextRef="#ctx0" brushRef="#br0" timeOffset="20318.84">4957 9507 0,'0'0'0,"0"18"15,35 0 17,0-18-17,18 0 1,282-194 62,-300 176-78,-17 18 16,17-18 15,-17 18-16</inkml:trace>
  <inkml:trace contextRef="#ctx0" brushRef="#br0" timeOffset="20710.66">5292 9790 0,'0'0'0,"-36"52"31,54-16-15,88-72 31,-88 1-32,-18 18 1,0-36 0,0 35-16,-53 18 15,-36 0 17,54 0-17,-18-35 16</inkml:trace>
  <inkml:trace contextRef="#ctx0" brushRef="#br0" timeOffset="22944.44">3140 4163 0,'0'0'0,"0"-18"15,0-17 48,0 53-32,-18 176 32,0-159-63,18 0 15,0 0-15,0 1 16,-52 228 31,16-211-47,19 318 62,-19-319-62,36-16 0,0-1 16,0 0-16,-17 283 62,17-283-62,0 0 16,-36 89 0,36-36 15,-17 53 0,17 0 0,0 18 16,0-141-47,0 140 32,35 142 30,-35-264-62,0-19 16,0 18-16,18 71 31,35 124 16,-53-178-32,0-16-15,17-1 16,-17 0-16,36 195 63,-36-213-63,0 19 0,17-1 15,-17 0-15,53 124 63,-18-71-48,-17 18 32,35 106 16,-53-177-48,0-18-15,0 19 16,53 140 46,-53-141-46,17 1 0,-17-19-1,0 19 1,0-1-16,18-35 0,-18 35 16,0 0-16,0 18 15,35 0 16,18 124 32,-53-195-16,-17 18-32</inkml:trace>
  <inkml:trace contextRef="#ctx0" brushRef="#br0" timeOffset="26107.61">5680 4075 0,'0'-18'16,"17"18"202,19 0-202,-1 0 31,18 0-16,-36 0-15,1 0-1,70 0 48,-35 0-47,-18 0 15,-17 0 0,-18 35 125</inkml:trace>
  <inkml:trace contextRef="#ctx0" brushRef="#br0" timeOffset="31310.7">7126 3598 0,'35'0'46,"1"0"-30,17 0 15,-36 0-15,-17 18 15</inkml:trace>
  <inkml:trace contextRef="#ctx0" brushRef="#br0" timeOffset="31602.93">7003 3933 0,'0'0'0,"17"0"47,19 0-31,16-17-16,-16 17 15,-1-18-15,88-17 32,-87 17-32,-19 18 15,1 0 1,-18-17-16</inkml:trace>
  <inkml:trace contextRef="#ctx0" brushRef="#br0" timeOffset="31956.08">7197 4004 0,'0'0'0,"-53"124"47,106-54-16,0-70-15,17-88 47,-70 53-63,0 17 15,-35-17 16</inkml:trace>
  <inkml:trace contextRef="#ctx0" brushRef="#br0" timeOffset="32295.8">7620 3634 0,'0'35'31,"0"-17"-15,35 17-16,-35 18 16,0 211 31,0-246-47</inkml:trace>
  <inkml:trace contextRef="#ctx0" brushRef="#br0" timeOffset="32529.59">7673 3916 0,'35'-35'47,"-70"70"-47,194-123 47,-124 88-31</inkml:trace>
  <inkml:trace contextRef="#ctx0" brushRef="#br0" timeOffset="32873.86">7391 4516 0,'0'0'0,"35"-18"47,36-35-31,105-35 31,-123 141 0,-53-18-47,0 53 31,0-53-16,0-17 32</inkml:trace>
  <inkml:trace contextRef="#ctx0" brushRef="#br0" timeOffset="33132">7938 3863 0,'0'53'31,"0"-18"-15,0 0-16,-18 71 47</inkml:trace>
  <inkml:trace contextRef="#ctx0" brushRef="#br0" timeOffset="33371.15">7955 3951 0,'35'-18'31,"18"18"-15,88-88-1,-88 71-15,0 17 16,-17-53-16,-19 53 15,-52 0 32</inkml:trace>
  <inkml:trace contextRef="#ctx0" brushRef="#br0" timeOffset="33677.12">7938 4216 0,'0'0'0,"17"0"31,318-159 47,-317 159-78,17-35 0,36-18 63,-107 53-48</inkml:trace>
  <inkml:trace contextRef="#ctx0" brushRef="#br0" timeOffset="33972.18">8184 4110 0,'-35'35'15,"35"-17"-15,0-1 0,0 19 16,18 52 15,-18-70-31,17 17 16,19 18 15,-36 0 0,0-71-15</inkml:trace>
  <inkml:trace contextRef="#ctx0" brushRef="#br0" timeOffset="34402.69">8449 4145 0,'35'0'31,"1"88"16,-36-70-47,0 0 16,0 17-16,0 71 31,-18-89-15,-123 1 62,88-18-78,88-88 47,89-36 15</inkml:trace>
  <inkml:trace contextRef="#ctx0" brushRef="#br0" timeOffset="35622.8">9013 3810 0,'36'0'47,"-19"0"-47,54 0 47,-89 18-47</inkml:trace>
  <inkml:trace contextRef="#ctx0" brushRef="#br0" timeOffset="35824.23">8767 4039 0,'0'0'0,"17"0"47,18 0-32,36 0-15,17-17 16,71-36 0,88 17 15,-265 36 0</inkml:trace>
  <inkml:trace contextRef="#ctx0" brushRef="#br0" timeOffset="36120.62">9049 4233 0,'-36'71'16,"72"-142"-16,-72 177 0,54-71 15,176-17 32,-141-36-47,-18-17 0,1 18 16,-19-1-16,-17-35 16,-123-53 30,70 71-14,53 17-17</inkml:trace>
  <inkml:trace contextRef="#ctx0" brushRef="#br0" timeOffset="36457.17">9543 3792 0,'0'0'15,"35"283"63,-35-230-62,0-1-16,0 1 0,0-17 16,0 52 15,-18-88-31,18 17 0</inkml:trace>
  <inkml:trace contextRef="#ctx0" brushRef="#br0" timeOffset="36633.8">9578 4216 0,'18'-36'47,"87"-16"-16,-34-1 1</inkml:trace>
  <inkml:trace contextRef="#ctx0" brushRef="#br0" timeOffset="37575.29">9966 3845 0,'0'36'94,"0"-19"-78,0 1-16,0 17 15,18 18 16,17 0 1,-17-53-17,34-18 1,1 1-16,-17-19 16,122-52 30,-175 88-30</inkml:trace>
  <inkml:trace contextRef="#ctx0" brushRef="#br0" timeOffset="37839.58">9931 4286 0,'0'0'16,"35"0"0,335-123 46,-334 123-62,-1-18 31</inkml:trace>
  <inkml:trace contextRef="#ctx0" brushRef="#br0" timeOffset="38056.48">10142 4374 0,'-17'36'15,"34"-72"-15,-34 107 0,34-71 16,54 18 15,-36-18-31,106 0 31,0-194 16</inkml:trace>
  <inkml:trace contextRef="#ctx0" brushRef="#br0" timeOffset="38240.73">10513 4110 0,'123'-53'47,"-87"53"-47,-1-18 15,0 18-15,36-35 32,-71 17-17</inkml:trace>
  <inkml:trace contextRef="#ctx0" brushRef="#br0" timeOffset="38478.01">10619 4128 0,'0'0'0,"0"35"15,0 0-15,0 71 32,0-88-32,0 17 0,17-35 15,1 0-15,52-18 31</inkml:trace>
  <inkml:trace contextRef="#ctx0" brushRef="#br0" timeOffset="38781.12">10742 4269 0,'18'-18'16,"158"-88"30,-123 71-30,-35 0-16,-1 35 16,-17-36-16,36 1 15,-36 53 48,0 17-63,-18 0 15,18 18-15,0-18 16,0 1-16,0-19 16,-18 72 31</inkml:trace>
  <inkml:trace contextRef="#ctx0" brushRef="#br0" timeOffset="39062.83">11307 3757 0,'0'124'31,"0"-54"-15,0 1-16,0 281 63,0-316-48</inkml:trace>
  <inkml:trace contextRef="#ctx0" brushRef="#br0" timeOffset="39743.18">12400 3704 0,'0'-17'16,"0"52"31,-106 212-16,106-212-31,-88 106 47,88-123-47,0-53 31</inkml:trace>
  <inkml:trace contextRef="#ctx0" brushRef="#br0" timeOffset="39957.07">12594 3687 0,'0'0'0,"0"17"16,0 71-1,0-17 1,-123 211 46,105-264-46</inkml:trace>
  <inkml:trace contextRef="#ctx0" brushRef="#br0" timeOffset="40191.87">12453 3969 0,'53'0'47,"159"-18"0,-159 18-32,-71 18 16</inkml:trace>
  <inkml:trace contextRef="#ctx0" brushRef="#br0" timeOffset="40429.08">12365 4410 0,'0'0'0,"-35"17"31,317-87 32,-247 35-63,36 17 16,-1-17 15,-70 17-31</inkml:trace>
  <inkml:trace contextRef="#ctx0" brushRef="#br0" timeOffset="40793.26">12929 3757 0,'0'18'16,"0"17"-1,0-17 1,0 17 0,212-17 30,-53-71 17,-195 53-63,1 17 16,0-17-1</inkml:trace>
  <inkml:trace contextRef="#ctx0" brushRef="#br0" timeOffset="41009.98">13000 4039 0,'35'0'47,"-17"0"-31,-1 0-16,54 0 31,-36 0-31,-17-35 0,17 35 15,0 0 17,-35 0-17</inkml:trace>
  <inkml:trace contextRef="#ctx0" brushRef="#br0" timeOffset="41292.76">13088 4198 0,'0'0'0,"0"35"16,-35 36 0,35 52 30,317-317 17,-281 194-47,16-53-16,-34 53 15,0-17-15</inkml:trace>
  <inkml:trace contextRef="#ctx0" brushRef="#br0" timeOffset="41958.88">14305 3863 0,'53'0'16,"-35"0"0,-1 0-16,160-88 47,-160 88-1,-34 0-46</inkml:trace>
  <inkml:trace contextRef="#ctx0" brushRef="#br0" timeOffset="42168.58">14252 3881 0,'0'17'0,"0"-34"0,0 87 15,0-35 1,0 36-1,0-36 1,0-17-16,18 17 0,-18-17 16,53-18-16,106 35 47,-124-53-47</inkml:trace>
  <inkml:trace contextRef="#ctx0" brushRef="#br0" timeOffset="42320.67">14517 4057 0,'0'0'0,"53"-35"15,-18 35-15,-17-18 16,193-105 31,-175 70-32</inkml:trace>
  <inkml:trace contextRef="#ctx0" brushRef="#br0" timeOffset="42508.96">14870 3810 0,'0'53'31,"0"-106"-31,0 124 0,-18-54 0,18 18 16,0 1-16,0-1 15,18 124 48,-18-124-47</inkml:trace>
  <inkml:trace contextRef="#ctx0" brushRef="#br0" timeOffset="42795.55">15081 3739 0,'0'89'31,"0"228"16,0-282-47,0 89 31,0-106 16</inkml:trace>
  <inkml:trace contextRef="#ctx0" brushRef="#br0" timeOffset="43124.74">15416 3845 0,'-17'0'46,"-36"0"-30,18 36-16,17-1 16,-53 177 15,107-177-15,87-35 30,-70-265 17</inkml:trace>
  <inkml:trace contextRef="#ctx0" brushRef="#br0" timeOffset="43394.73">15593 3739 0,'17'0'31,"-17"36"-31,0-19 0,18 89 31,-18-53-15,0 18-16,0 35 0,0-36 15,0 36 1,0 35 47,0-159-48</inkml:trace>
  <inkml:trace contextRef="#ctx0" brushRef="#br0" timeOffset="43665.26">15910 3969 0,'0'0'0,"36"-18"15,-1-17 1,-18 35-16,36-18 15,141-35 48,-176 53-47,-36 0 15</inkml:trace>
  <inkml:trace contextRef="#ctx0" brushRef="#br0" timeOffset="43920.66">16034 4057 0,'0'0'0,"35"0"47,0 0-32,-17 0-15,0 0 0,17 0 16,0 0-16,-17 0 16,35-35-1,-18 35 1,-17 0 0,-18-18 15</inkml:trace>
  <inkml:trace contextRef="#ctx0" brushRef="#br0" timeOffset="44264.17">16051 3969 0,'0'0'0,"-105"229"47,52-35 0,88-106-16,88-123 16,-52-36-31</inkml:trace>
  <inkml:trace contextRef="#ctx0" brushRef="#br0" timeOffset="44443.92">16210 4304 0,'0'0'0,"282"-106"78,-264 106-62,17-35-16,-17 0 16,-18-1-1</inkml:trace>
  <inkml:trace contextRef="#ctx0" brushRef="#br0" timeOffset="44738.08">16616 3792 0,'0'36'31,"0"175"16,0 89-15,0-159 30,0-158-15</inkml:trace>
  <inkml:trace contextRef="#ctx0" brushRef="#br0" timeOffset="47465.36">6597 3263 0,'18'0'94,"17"0"-79,18 0 1,70 0 15,-35 0 0,-70 0-15,229 0 46,-194-17-46,0 17-16,-18 0 16,318 0 46,-318 0-62,0 0 0,-17 0 16,17 0-16,71 0 31,35-36-15,124-17 31,-230 53-47,124 0 31,17 0 0,-17 53 16,-124 0-47,18-53 16,18 18-16,317-18 62,-353 0-62,89 0 16,70 0 31,-71-35-16,-105 35-31,299-18 62,-281-17-46,299 35 46,-282 0-46,0 0-16,-36 17 16,1-17-16,52 0 31,-34 18-31,-1-18 16,0 0-16,0 0 15,212 0 32,-176 0-16,17 35 1,-70-35-32,-18-17 46</inkml:trace>
  <inkml:trace contextRef="#ctx0" brushRef="#br0" timeOffset="48478.92">8184 2205 0,'0'17'32,"0"19"-17,0 52 16,-17 35 1,-18-70 15,158-70 15,-105 17-62,-1-18 16,19 18-16,-19-18 15,1-17 1,17 35-16,0-17 62,-52-72-30,-19 89-17,19-17-15</inkml:trace>
  <inkml:trace contextRef="#ctx0" brushRef="#br0" timeOffset="48806.42">8255 2258 0,'0'-18'15,"18"18"32,246-53 0,-229 53-47,-17 0 16,17 0 15,-35 18-31,-70 176 78,70-176-78,-53 17 0,18-35 16</inkml:trace>
  <inkml:trace contextRef="#ctx0" brushRef="#br0" timeOffset="49021.58">8449 2452 0,'0'70'16,"0"-34"-16,-53 105 47,-17-88-32,34-36 1</inkml:trace>
  <inkml:trace contextRef="#ctx0" brushRef="#br0" timeOffset="49182.88">8290 2805 0,'53'-18'31,"194"-53"32,-212 36-47,-370 159-16,706-283 15,-371 141 1</inkml:trace>
  <inkml:trace contextRef="#ctx0" brushRef="#br0" timeOffset="49461.9">8731 2293 0,'0'-18'0,"36"18"16,-1 0-16,159-53 62,-194 36-62,53 17 0,-71 0 47</inkml:trace>
  <inkml:trace contextRef="#ctx0" brushRef="#br0" timeOffset="49734.96">8890 2275 0,'0'0'0,"-18"0"16,18 53-16,-70 71 15,70 52 32,0-158-47,35-18 0,18 35 16,-18-53 15,1-70-15</inkml:trace>
  <inkml:trace contextRef="#ctx0" brushRef="#br0" timeOffset="49898.56">8978 2452 0,'35'0'16,"1"0"-1,-19 0-15,1 0 16,123-53 15,-123 18-15,-1-18 0</inkml:trace>
  <inkml:trace contextRef="#ctx0" brushRef="#br0" timeOffset="50083.22">9313 2222 0,'0'89'47,"0"-54"-47,0-159 0,0 389 62</inkml:trace>
  <inkml:trace contextRef="#ctx0" brushRef="#br0" timeOffset="50321.94">9437 2152 0,'0'18'31,"17"105"1,-17 36-1,0-124-31,0 0 15,0 1-15,0-1 16</inkml:trace>
  <inkml:trace contextRef="#ctx0" brushRef="#br0" timeOffset="50650.66">9260 2734 0,'0'0'31,"18"0"-31,70 106 78,-88-88-78,-17 17 0,87-53 63,-17-17-63,194-159 31</inkml:trace>
  <inkml:trace contextRef="#ctx0" brushRef="#br0" timeOffset="51834.71">9331 2716 0,'-18'0'31,"18"36"-15,-35-36 0,17 17-1,-34 1 17,-1 35 30,88-88-46</inkml:trace>
  <inkml:trace contextRef="#ctx0" brushRef="#br0" timeOffset="52732.52">10160 2081 0,'0'36'0,"0"-1"16,18 282 46,-18-299-62,35-18 16</inkml:trace>
  <inkml:trace contextRef="#ctx0" brushRef="#br0" timeOffset="53131.12">10195 2222 0,'18'0'31,"141"-70"32,-142 70-63,1 0 0,35 0 15,-35 0 1,-18 18 15,0 17-31,0 88 47,-36-52-16,1-53 1</inkml:trace>
  <inkml:trace contextRef="#ctx0" brushRef="#br0" timeOffset="53264.63">10248 2505 0,'35'-36'62,"1"36"-62,52-70 16,-17 52 0,-54-17-16,-17 17 0</inkml:trace>
  <inkml:trace contextRef="#ctx0" brushRef="#br0" timeOffset="53530.72">10672 1993 0,'0'159'47,"0"-318"-47,0 371 15,0 0 17,0-195-1</inkml:trace>
  <inkml:trace contextRef="#ctx0" brushRef="#br0" timeOffset="53671.53">10707 2328 0,'35'-35'31,"18"0"0,-141 105-31,264-158 47</inkml:trace>
  <inkml:trace contextRef="#ctx0" brushRef="#br0" timeOffset="53926.82">10601 2540 0,'0'0'0,"0"18"0,-18 17 0,18 0 31,141 36 31,-105-71-62,-19-18 0,1 0 16,17-52 0</inkml:trace>
  <inkml:trace contextRef="#ctx0" brushRef="#br0" timeOffset="54090.74">10918 2275 0,'71'-17'31,"-53"-1"-15,17 18-16,0-35 0,0 35 15,18-18 1,-35 18 0</inkml:trace>
  <inkml:trace contextRef="#ctx0" brushRef="#br0" timeOffset="54396.84">11042 2222 0,'0'0'16,"-71"71"-1,71-18 1,0-18 0,0-17-1,89 17 32,34-70-31,71-18 31</inkml:trace>
  <inkml:trace contextRef="#ctx0" brushRef="#br0" timeOffset="54637.54">11112 2628 0,'18'0'15,"35"0"1,-18 0-16,18 0 15,0 0-15,0-17 16,106-1 15,-124 18-15,-35-35-16,0 17 16</inkml:trace>
  <inkml:trace contextRef="#ctx0" brushRef="#br0" timeOffset="55065.77">11712 1976 0,'0'52'31,"0"1"0,0-35-31,18 17 0,0-35 16,70 18 31,35-18-16,-52-35 16</inkml:trace>
  <inkml:trace contextRef="#ctx0" brushRef="#br0" timeOffset="55289.89">11677 2399 0,'0'18'46,"18"-18"-46,17 0 0,0 0 16,106-36 15,-105 36-31,-19 0 16,54-17 0,-71-19-1</inkml:trace>
  <inkml:trace contextRef="#ctx0" brushRef="#br0" timeOffset="55572.63">11871 2487 0,'0'0'0,"0"18"15,-18 123 48,54-141-48,-1 0-15,0 0 16,0 0 0,142-53-1,-124 53 1,-18-53-16,-17 53 0,-1 0 15</inkml:trace>
  <inkml:trace contextRef="#ctx0" brushRef="#br0" timeOffset="56692.64">11324 3175 0,'35'0'63,"-17"0"-48,17 0 1,-17 0-16,17 0 16,195 0 30,-1 0-14,-176 0-17,0 0-15,0 0 0,70 0 32,-52 0-17,264 0 63,-335-35-78,53 35 16,-18 0 0,-17 0-16,17 0 15,-17 0-15,-1 0 0,18 0 16,-17 0-16,106 0 62,-89 0-46,-17 0-16,-1 0 16,18 0-16,-17 0 15,123 0 32,-106 0-31,1 0-1,-1 0 17,-17 0-17,-18 17 16</inkml:trace>
  <inkml:trace contextRef="#ctx0" brushRef="#br0" timeOffset="61054.97">18450 3545 0,'18'0'156,"-18"-17"-109,0-1-31,0-17-1,-71 17 17,36 18-1,0 18-16,-53 105 1,52 18 15,19-105-15,17-1-16,0 0 0,0 1 16,0-1-16,53 212 62,-53-230-62,35 19 16,-35-19-16,18 54 31</inkml:trace>
  <inkml:trace contextRef="#ctx0" brushRef="#br0" timeOffset="61347.93">18045 3986 0,'35'0'47,"-17"0"-32,17 0-15,176 18 63</inkml:trace>
  <inkml:trace contextRef="#ctx0" brushRef="#br0" timeOffset="61540.69">18397 3969 0,'0'0'0,"53"0"47,71-18-16,-89 18-15,-17 0-1</inkml:trace>
  <inkml:trace contextRef="#ctx0" brushRef="#br0" timeOffset="61737.85">18556 4075 0,'0'0'16,"0"70"15,0 1 0,18-71 0</inkml:trace>
  <inkml:trace contextRef="#ctx0" brushRef="#br0" timeOffset="62167.22">18997 3722 0,'0'0'0,"0"35"47,0-17-32,0 17 1,0 0-16,0 1 0,0 87 31,0-88-15,0 1-16,0-1 0,-35 0 15,35 53 17</inkml:trace>
  <inkml:trace contextRef="#ctx0" brushRef="#br0" timeOffset="62476.2">18838 3986 0,'18'0'47,"0"0"-47,-1 0 16,19 0-16,-1 0 16,0 0-16,71 0 62,-124 0-46</inkml:trace>
  <inkml:trace contextRef="#ctx0" brushRef="#br0" timeOffset="63159.06">19491 3810 0,'0'-18'15,"-18"18"16,-52 71 16,17-36-31,53 0-16,-18 1 16,18-1-16,0 0 15,-17 142 48,34-124-63,19-53 15,-19 0 17,1 0-17</inkml:trace>
  <inkml:trace contextRef="#ctx0" brushRef="#br0" timeOffset="63620.92">19844 3828 0,'0'17'31,"17"1"-16,36 88 32,-53-71-47,18-17 0,-18-1 16,0 19-16,-35 140 62,17-176-46,0 35-16,-17-35 16,-18 18-16</inkml:trace>
  <inkml:trace contextRef="#ctx0" brushRef="#br0" timeOffset="66274.37">6403 6332 0,'18'0'141,"-1"18"-125,18-18-1,18 0 1,-35 0-16,0 0 0,35 0 15,-18 0 1,-17 0 0,-1 0-1,18 0 1,18-18 15,-53 1 94</inkml:trace>
  <inkml:trace contextRef="#ctx0" brushRef="#br0" timeOffset="69601.07">7638 5997 0,'0'18'110,"0"17"-110,0-17 15,0-1-15,0 19 16,0-1-16,-53 230 62,53-248-62,0 1 16,35 17 15,0-35-15,-17 0-16,0 0 0,-1 0 15,18 0-15,36-35 32,-36 17-17,-17 18 1,-18-35 31,0 17-32,0-35 1</inkml:trace>
  <inkml:trace contextRef="#ctx0" brushRef="#br0" timeOffset="70070.75">7708 6050 0,'0'-35'31,"18"35"-15,105-18 15,36 1 0,-124 158 47,-52-106-78,17 0 16,-18 124 31,18-124-16,-35-35 16</inkml:trace>
  <inkml:trace contextRef="#ctx0" brushRef="#br0" timeOffset="70297.75">7885 6421 0,'0'17'32,"0"18"-32,0 54 31,0-72-15,0 36 15,-18-53-31</inkml:trace>
  <inkml:trace contextRef="#ctx0" brushRef="#br0" timeOffset="70587.28">7761 6703 0,'0'0'0,"18"0"47,17 0-32,71-35 1,-53 35 0,0-36-16,0 36 0,70-53 47,-88 53-47,-17 0 46,17-53-30</inkml:trace>
  <inkml:trace contextRef="#ctx0" brushRef="#br0" timeOffset="70894.97">8255 6262 0,'71'-53'47,"105"0"-16,-158 35 16</inkml:trace>
  <inkml:trace contextRef="#ctx0" brushRef="#br0" timeOffset="71128.82">8326 6209 0,'0'0'0,"0"70"16,-36-17 0,36-17-16,36 140 62,34-158-31,-70-36-15,0-17-16</inkml:trace>
  <inkml:trace contextRef="#ctx0" brushRef="#br0" timeOffset="71307.86">8431 6421 0,'0'0'0,"18"-36"0,0 36 16,35-35-1,-18 35-15,124-123 63,-124 70-48</inkml:trace>
  <inkml:trace contextRef="#ctx0" brushRef="#br0" timeOffset="71532.08">8784 6103 0,'0'53'15,"-17"53"17,17 35-1,0-123-15</inkml:trace>
  <inkml:trace contextRef="#ctx0" brushRef="#br0" timeOffset="71833.91">8996 5980 0,'0'17'15,"0"1"1,0-1-16,35 54 31,-35-36-31,0 1 0,0-1 16,0 0-16,-18 53 47,18-52-47,0-1 31</inkml:trace>
  <inkml:trace contextRef="#ctx0" brushRef="#br0" timeOffset="72194.82">8837 6544 0,'35'0'47,"18"-35"-32,-35 35-15,0 0 16,17-18-16,-18 18 16,1 0-16,17 0 31,-52 53 16,17-35-47</inkml:trace>
  <inkml:trace contextRef="#ctx0" brushRef="#br0" timeOffset="72386.41">8908 6703 0,'0'0'15,"17"0"32,19-35-47,16 17 16,-34 18-1,-18-53 17</inkml:trace>
  <inkml:trace contextRef="#ctx0" brushRef="#br0" timeOffset="72668.67">8925 6703 0,'0'17'16,"0"19"0,0-19-1,18-17 1,70 0 15,-53 0-31,-17 0 16,17-35-16,-17 35 15,35-18 1,-35 18 0</inkml:trace>
  <inkml:trace contextRef="#ctx0" brushRef="#br0" timeOffset="73035.42">9331 6279 0,'0'0'0,"0"18"47,0 0-31,0-1 0,106-17 15,-89-35-16,-17-35 17,-70 52 30</inkml:trace>
  <inkml:trace contextRef="#ctx0" brushRef="#br0" timeOffset="73442.55">9102 6473 0,'17'0'47,"195"-52"-16,-159 52-31,141-71 47,-141 53-47,17 1 62</inkml:trace>
  <inkml:trace contextRef="#ctx0" brushRef="#br0" timeOffset="73694.41">9419 6509 0,'18'0'47,"17"0"-47,-17 0 16,70 0 15,-70 0-31,-18 35 47,-89 18-32</inkml:trace>
  <inkml:trace contextRef="#ctx0" brushRef="#br0" timeOffset="73883.7">9366 6668 0,'53'0'46,"-35"0"-46,88-53 63</inkml:trace>
  <inkml:trace contextRef="#ctx0" brushRef="#br0" timeOffset="74092.45">9384 6703 0,'0'0'0,"0"35"16,0 0 15,0-17-31,0 0 16,159-71 30,-89-18-14</inkml:trace>
  <inkml:trace contextRef="#ctx0" brushRef="#br0" timeOffset="74869">10707 6050 0,'-18'0'0,"89"18"63,-18-18-48,17 0 1,-35 0-16,1 0 78,-54 0-78</inkml:trace>
  <inkml:trace contextRef="#ctx0" brushRef="#br0" timeOffset="75116.34">10795 6138 0,'0'0'15,"0"18"-15,0 0 0,0 17 16,0-17-16,0 87 31,0-69-31,0-1 16,0 0-16,0-17 16,0 35 15,53-53 0,-53-36-31</inkml:trace>
  <inkml:trace contextRef="#ctx0" brushRef="#br0" timeOffset="75327.77">11024 6227 0,'0'35'31,"0"71"0,0-89-31,0 19 0,0-1 16,0 0-16,-35 53 31,17-52-31</inkml:trace>
  <inkml:trace contextRef="#ctx0" brushRef="#br0" timeOffset="75549.31">10777 6720 0,'0'0'47,"18"0"-31,123-35 15,-35-35 0,-36 17 1</inkml:trace>
  <inkml:trace contextRef="#ctx0" brushRef="#br0" timeOffset="75757.02">11148 6350 0,'123'-53'62,"-35"35"1</inkml:trace>
  <inkml:trace contextRef="#ctx0" brushRef="#br0" timeOffset="75948.92">11165 6491 0,'18'0'47,"35"-35"-16,-35 35-31,17-53 0,0 53 16,-17-35-16,35 17 31,-53 0-31</inkml:trace>
  <inkml:trace contextRef="#ctx0" brushRef="#br0" timeOffset="76175.72">11483 6156 0,'0'35'31,"-18"-17"-15,18 17-16,0 0 16,0 159 46,0-176-46,-17-18-16,17 18 15</inkml:trace>
  <inkml:trace contextRef="#ctx0" brushRef="#br0" timeOffset="76491.03">11289 6703 0,'-18'123'31,"36"-123"1,17 0-32,-17 0 15,35 0 1,-53-17-16,0-19 16,0-34 30,-18-18-14</inkml:trace>
  <inkml:trace contextRef="#ctx0" brushRef="#br0" timeOffset="76843.5">11518 6438 0,'0'0'0,"35"0"16,-35-35 0,89 17-1,87 1 48,-194 440 15,18-405-62,-17-18 15</inkml:trace>
  <inkml:trace contextRef="#ctx0" brushRef="#br0" timeOffset="77166.69">12100 5962 0,'18'0'16,"-18"141"15,0-88-31,18 476 78,-18-494-78,0 18 16,-18 53 46</inkml:trace>
  <inkml:trace contextRef="#ctx0" brushRef="#br0" timeOffset="77356.82">12118 6597 0,'159'-88'62,"-318"176"-62,371-212 16</inkml:trace>
  <inkml:trace contextRef="#ctx0" brushRef="#br0" timeOffset="77921.48">12453 6227 0,'35'0'32,"1"35"-17,-1-35-15,18 17 47,-71 19-31,-17-1-16</inkml:trace>
  <inkml:trace contextRef="#ctx0" brushRef="#br0" timeOffset="78267.44">12453 6438 0,'-18'0'16,"36"0"-16,-36 18 15,54-18 1,228-35 46,-299 35-30,0 35-32,-89 71 15,71-53 1,18 17-16,35-17 16,0-18-16,282-17 62,-264-71-46,17 35-1,-35-52 1,0 35 0,0-18-16,-17 17 15</inkml:trace>
  <inkml:trace contextRef="#ctx0" brushRef="#br0" timeOffset="78538.31">12912 6227 0,'0'35'31,"0"229"0,17-175-31,-17-19 0,0-17 16,0-18-16,0 18 31,0-17-15</inkml:trace>
  <inkml:trace contextRef="#ctx0" brushRef="#br0" timeOffset="78692.49">12929 6826 0,'0'0'0,"106"-106"63,-106 89-63,71-36 31</inkml:trace>
  <inkml:trace contextRef="#ctx0" brushRef="#br0" timeOffset="78979.42">13106 6403 0,'17'0'15,"107"-18"17,-107 18-32,1 0 15,17 0-15,-17 36 16,17 69 0,-52 107 30,17-159-30,-18-53 0</inkml:trace>
  <inkml:trace contextRef="#ctx0" brushRef="#br0" timeOffset="79271.81">13617 6068 0,'0'17'32,"0"248"-1,18-194-31,-18 176 47,-35-106 15</inkml:trace>
  <inkml:trace contextRef="#ctx0" brushRef="#br0" timeOffset="80113.52">14711 6279 0,'-53'0'62,"35"71"-31,54-36-15,87-123 46,-123 53-46,0 17 0,-88 36-1,53 17 1</inkml:trace>
  <inkml:trace contextRef="#ctx0" brushRef="#br0" timeOffset="80337.16">14323 6668 0,'0'35'0,"0"-70"16,70 87 15,230-69 16,-247 17-47,71-35 31,-124-1-15,-36 36 0</inkml:trace>
  <inkml:trace contextRef="#ctx0" brushRef="#br0" timeOffset="80534.67">14728 6650 0,'0'35'31,"0"-70"-31,-17 105 0,17 177 63,0-211-32,35-36 0</inkml:trace>
  <inkml:trace contextRef="#ctx0" brushRef="#br0" timeOffset="80863.08">15046 6244 0,'0'0'0,"0"18"47,0 282-16,0-124-15,0 36 31,0-195-16,18-70 0</inkml:trace>
  <inkml:trace contextRef="#ctx0" brushRef="#br0" timeOffset="81068.05">15346 6121 0,'35'0'47,"0"0"-32,-35 35 16</inkml:trace>
  <inkml:trace contextRef="#ctx0" brushRef="#br0" timeOffset="81436.5">15328 6209 0,'0'35'16,"0"-70"0,18 70-16,17-35 15,0 0-15,107 0 63,-213 35-48,-141 283 63,265-318-78,-35 0 16,52-18 0,-34-17-1,-36 17-15,35-17 16,-35 17-16,35-52 47</inkml:trace>
  <inkml:trace contextRef="#ctx0" brushRef="#br0" timeOffset="81830.67">15734 6138 0,'0'18'15,"-18"141"17,18-124-32,0 18 15,0-18-15,0 0 16,0 1-16,0-19 16,0 19-1,-17-89 63,52 35-78,0 18 16,-17-18 0,35 18-1,-53-35-15,35 35 16,-17 0-1</inkml:trace>
  <inkml:trace contextRef="#ctx0" brushRef="#br0" timeOffset="82145.25">15540 6720 0,'0'0'0,"0"159"62,18-141-62,-1 17 16,1-35-1,35 0 17,-18-18-32,0 18 0,18-35 15,88-53 1,-88 70 0,18-17-16,-18 0 15</inkml:trace>
  <inkml:trace contextRef="#ctx0" brushRef="#br0" timeOffset="82824.45">16704 6385 0,'35'0'16,"89"-17"15,-71-19-31,0 36 16,52-17-1,-87 17 17,-71-18-1</inkml:trace>
  <inkml:trace contextRef="#ctx0" brushRef="#br0" timeOffset="83082.75">16880 6368 0,'0'0'0,"-17"229"63,17-141-32,159-53 0,-71-87 1,-88 16-32</inkml:trace>
  <inkml:trace contextRef="#ctx0" brushRef="#br0" timeOffset="83226.61">17110 6562 0,'35'-18'31,"-70"36"-31,158-71 32,-70 35-32,-35 18 15,-1-35-15,19 17 16</inkml:trace>
  <inkml:trace contextRef="#ctx0" brushRef="#br0" timeOffset="83353.87">17357 6385 0,'0'0'47,"0"247"31,17-247-47</inkml:trace>
  <inkml:trace contextRef="#ctx0" brushRef="#br0" timeOffset="83638.87">17586 6262 0,'0'88'31,"0"-176"-31,0 229 16,0-88-16,0-18 15,0 230 48,35-248-16</inkml:trace>
  <inkml:trace contextRef="#ctx0" brushRef="#br0" timeOffset="84003.53">18027 6297 0,'-18'0'31,"-35"0"-16,0 88 17,18 212 30,70-300-62,1 0 0,17-35 16,-18 17-16,36-105 31,-71-54 16</inkml:trace>
  <inkml:trace contextRef="#ctx0" brushRef="#br0" timeOffset="84331.55">18292 6156 0,'0'35'16,"0"159"15,-18 159 16,18-318-32,0 18 17,35-88 14</inkml:trace>
  <inkml:trace contextRef="#ctx0" brushRef="#br0" timeOffset="84591.16">18556 6350 0,'35'0'31,"-17"-35"-15,0 35-16,35 0 0,123-18 62,-158 18-46</inkml:trace>
  <inkml:trace contextRef="#ctx0" brushRef="#br0" timeOffset="84823.46">18662 6403 0,'0'0'0,"18"18"47,87-18-16,-52 0-15,-35 0-16,53-36 62</inkml:trace>
  <inkml:trace contextRef="#ctx0" brushRef="#br0" timeOffset="85216.39">18609 6350 0,'0'0'0,"-18"53"32,-17 17-17,17-34 1,18-19-16,0 1 0,0 17 15,0 71 17,36-88 15,-1-18-47,0 0 15,1 0-15,16 0 16,37-106 31</inkml:trace>
  <inkml:trace contextRef="#ctx0" brushRef="#br0" timeOffset="85431.53">18838 6544 0,'18'0'31,"17"0"-15,142-35 31,-160 35-47,36-36 46</inkml:trace>
  <inkml:trace contextRef="#ctx0" brushRef="#br0" timeOffset="85887.24">19279 6209 0,'0'35'31,"-17"18"1,17-35-32,0-1 0,-36 19 15,36-1-15,0 177 47,-17-159-47,17 317 63,0-388 15,0 1-63,-18-19-15</inkml:trace>
  <inkml:trace contextRef="#ctx0" brushRef="#br0" timeOffset="93600.23">6562 9366 0,'-18'0'16,"0"0"77,54 0 64,-1 0-142,-17-17-15,-1 17 16,19 0-16,-1-18 16,0 18-1,-17 0-15,17 0 16,-17-35-16,52 17 47,-52 18-16</inkml:trace>
  <inkml:trace contextRef="#ctx0" brushRef="#br0" timeOffset="95939.67">7585 9119 0,'53'0'47,"0"-53"-31,194-88 15,-195 124-31,-16-19 16,-1 36-16,0-35 15,-17 17 1,17 18 0,-52 0-1,-1 36 1,-53 34-1</inkml:trace>
  <inkml:trace contextRef="#ctx0" brushRef="#br0" timeOffset="96154.16">7938 8996 0,'0'0'0,"-53"176"47,53-140-47,0 34 31,0 1 1,53-107 15</inkml:trace>
  <inkml:trace contextRef="#ctx0" brushRef="#br0" timeOffset="96331.6">8079 9066 0,'0'53'15,"-71"-35"1,142-89-16,-71 160 0,-36 246 78,1-335-62</inkml:trace>
  <inkml:trace contextRef="#ctx0" brushRef="#br0" timeOffset="96538.51">7832 9543 0,'0'0'31,"35"0"-15,53 0 15,-35 0-15,-35 0-16,17-36 16,0-17-1,-35 36-15</inkml:trace>
  <inkml:trace contextRef="#ctx0" brushRef="#br0" timeOffset="96722.95">8167 9243 0,'53'-35'31,"17"-1"-15,54-34 31,-160 105-32</inkml:trace>
  <inkml:trace contextRef="#ctx0" brushRef="#br0" timeOffset="96971.22">8184 9366 0,'36'-35'32,"17"-18"-17,141-70 32,-159 34-31</inkml:trace>
  <inkml:trace contextRef="#ctx0" brushRef="#br0" timeOffset="97172.8">8520 8961 0,'0'88'62,"0"-176"-46,0 440 46,0-316-62</inkml:trace>
  <inkml:trace contextRef="#ctx0" brushRef="#br0" timeOffset="97424.93">8414 9472 0,'0'106'47,"17"-106"-47,19 0 16,-1 0-16,18 0 0,-18-18 31,-35-35-16,-18 18 1,-87-53 31,87 17-31</inkml:trace>
  <inkml:trace contextRef="#ctx0" brushRef="#br0" timeOffset="97800.73">8661 9066 0,'0'0'0,"35"0"0,-17-17 16,123-19 15,-106 36-16,0-17-15,-17 17 0,0 0 16,-18 35 15,0 0-15,0 212 15,0-194-15,-36 71 15,36-54 0</inkml:trace>
  <inkml:trace contextRef="#ctx0" brushRef="#br0" timeOffset="98088.91">9225 8908 0,'0'317'46,"0"-246"-30,0 229 15,0-212 16,0-124-31</inkml:trace>
  <inkml:trace contextRef="#ctx0" brushRef="#br0" timeOffset="98204.79">9313 9243 0,'71'-35'46,"-142"70"-46,177-70 16,-106-1-16</inkml:trace>
  <inkml:trace contextRef="#ctx0" brushRef="#br0" timeOffset="98440.26">9472 8908 0,'0'0'32,"35"0"-17,-17 0-15,70 0 32,-70 0-17,-18 17-15</inkml:trace>
  <inkml:trace contextRef="#ctx0" brushRef="#br0" timeOffset="98754.37">9419 9137 0,'0'0'16,"0"18"-16,229-54 78,-264 36-47,-71 106-15,106-71 0,-17 1-16,17-1 0,0 0 15,70-17 1,54-106 31,-124 52-32,0 19-15,0-18 16,0-36 0</inkml:trace>
  <inkml:trace contextRef="#ctx0" brushRef="#br0" timeOffset="99114.06">9860 8890 0,'0'53'16,"0"-18"-16,0 0 15,0 195 48,18-265-32,158-124 31,-141 141-46,-17 18-16,-18-18 16</inkml:trace>
  <inkml:trace contextRef="#ctx0" brushRef="#br0" timeOffset="99405.48">9790 9507 0,'0'0'0,"0"36"0,0-1 16,0 35 15,70 1 16,142-194 0,-177 87-47,0 36 0,1-53 16,52 0-1</inkml:trace>
  <inkml:trace contextRef="#ctx0" brushRef="#br0" timeOffset="100230.77">11148 8961 0,'0'17'32,"0"36"-17,0 0-15,17 282 78,19-335-62,34 0 0,-34 0-16,16-35 31,1-106 0</inkml:trace>
  <inkml:trace contextRef="#ctx0" brushRef="#br0" timeOffset="100496.8">11218 9049 0,'36'-36'16,"105"-16"15,0 34-15,-106 18-16,-17 0 15,17 265 48,-88-230-63,53-18 15,-53 19 1,18-19-16</inkml:trace>
  <inkml:trace contextRef="#ctx0" brushRef="#br0" timeOffset="100802.13">11448 9313 0,'0'53'16,"0"-17"0,35-19-16,-35 1 15,-18 176 48,-17-159-48,176-141 64,-106 71-79,159-71 31,-194 89-16</inkml:trace>
  <inkml:trace contextRef="#ctx0" brushRef="#br0" timeOffset="101056.25">11818 9102 0,'18'0'31,"70"-71"0,53 36 16</inkml:trace>
  <inkml:trace contextRef="#ctx0" brushRef="#br0" timeOffset="101247.48">11853 9172 0,'0'0'0,"-35"36"0,35-1 16,0 71 15,0-89-31,18 19 16,17-36-1,-17 0 1,17 0-16,-35-18 16,0-17-16</inkml:trace>
  <inkml:trace contextRef="#ctx0" brushRef="#br0" timeOffset="101376.48">11959 9278 0,'53'-35'31,"-18"0"-16,-123 105-15,194-140 0,-71 34 0,1 36 16,52-88 15</inkml:trace>
  <inkml:trace contextRef="#ctx0" brushRef="#br0" timeOffset="101529.7">12224 9049 0,'0'17'16,"0"-34"-16,0 52 16,-18 18-16,18-18 0,0 89 62</inkml:trace>
  <inkml:trace contextRef="#ctx0" brushRef="#br0" timeOffset="101778.72">12524 8819 0,'0'36'15,"0"-19"-15,0 19 16,0 246 31,0-264-47,0-1 16,-18 36-1</inkml:trace>
  <inkml:trace contextRef="#ctx0" brushRef="#br0" timeOffset="102031.52">12294 9402 0,'0'0'31,"159"-36"1,-141 36-32,52 0 31,-70 36 0</inkml:trace>
  <inkml:trace contextRef="#ctx0" brushRef="#br0" timeOffset="102204.74">12382 9560 0,'142'-70'78,"-107"70"-78,-35-18 0,18 18 16</inkml:trace>
  <inkml:trace contextRef="#ctx0" brushRef="#br0" timeOffset="102478.02">12382 9560 0,'-17'36'16,"34"-72"-16,-34 107 0,17-36 15,70 18 48,89-176-16</inkml:trace>
  <inkml:trace contextRef="#ctx0" brushRef="#br0" timeOffset="103045.61">12876 9102 0,'-17'0'32,"-36"53"-17,-18 70 16,71 18 1,71-141 15,-1-176-1,-17 70 17,-35 106-63,17-18 16,-17 18-16,35-17 31,0 123 16,-53-71-47,0 0 0,0 0 15,0-17-15,-18 53 32,0-71-32,18 17 15</inkml:trace>
  <inkml:trace contextRef="#ctx0" brushRef="#br0" timeOffset="103371.15">13282 8890 0,'0'35'31,"0"1"-15,18 34-16,-18 159 47,0-158-47,0 158 31,0-105-16,0-36 17</inkml:trace>
  <inkml:trace contextRef="#ctx0" brushRef="#br0" timeOffset="105289.26">14270 8996 0,'0'17'62,"-18"36"-62,18 0 16,0 0-16,0 35 31,0-52-31,18-1 0,-18 0 16,35-17-16,0-18 15,71-124 48,-106 89-63</inkml:trace>
  <inkml:trace contextRef="#ctx0" brushRef="#br0" timeOffset="105471.66">14393 9155 0,'53'-18'31,"229"-70"0,-88-18 16</inkml:trace>
  <inkml:trace contextRef="#ctx0" brushRef="#br0" timeOffset="105631.94">14870 8855 0,'0'123'47,"17"1"-16,-34-54 1</inkml:trace>
  <inkml:trace contextRef="#ctx0" brushRef="#br0" timeOffset="105847.44">14764 9172 0,'0'71'31,"0"52"0,0-352-31,-88 546 31,176-599-31,-194 564 16</inkml:trace>
  <inkml:trace contextRef="#ctx0" brushRef="#br0" timeOffset="105989.33">14605 9472 0,'35'0'47,"-17"0"-47,370-141 78,-388 123-78</inkml:trace>
  <inkml:trace contextRef="#ctx0" brushRef="#br0" timeOffset="106264.33">14852 9507 0,'-35'89'15,"35"-54"-15,-212-194 0,459 194 0,-282 106 0,123-88 47,-35-176 16,-89 70-32</inkml:trace>
  <inkml:trace contextRef="#ctx0" brushRef="#br0" timeOffset="106839.84">15346 9119 0,'0'0'0,"-35"0"0,-1 0 16,-34 265 47,70-230-63,0-17 15,17-18-15,36 17 31,-17-34-15,-36-1-16,0-35 0,0 0 16,17-105 15,195 52 47,-177 106-78,53 141 31,-70 123 16,-18-158 0</inkml:trace>
  <inkml:trace contextRef="#ctx0" brushRef="#br0" timeOffset="107122.05">15752 9066 0,'17'0'0,"-34"0"0,228-53 47,-176 248 16,-70-160-48</inkml:trace>
  <inkml:trace contextRef="#ctx0" brushRef="#br0" timeOffset="107256.25">16034 9137 0,'17'0'16,"142"-71"30,-335 142-46,387-142 0,-193 71 0,17 0 16,-35 18 15</inkml:trace>
  <inkml:trace contextRef="#ctx0" brushRef="#br0" timeOffset="107456.09">15998 9437 0,'0'0'0,"89"-35"47,246-107 0,-265 125-47,-52 17 0,17 0 15</inkml:trace>
  <inkml:trace contextRef="#ctx0" brushRef="#br0" timeOffset="107699.67">16316 9419 0,'0'88'31,"0"-52"-31,-35 211 31,35-159 1,35-106 14</inkml:trace>
  <inkml:trace contextRef="#ctx0" brushRef="#br0" timeOffset="108043.71">16669 8908 0,'0'53'31,"17"-18"0,19 0-31,17 0 16,-36-35-16,71 0 47,-52-17-47,-19-1 31,-52 36-15,-35-1-16</inkml:trace>
  <inkml:trace contextRef="#ctx0" brushRef="#br0" timeOffset="108224.09">16616 9278 0,'-18'35'15,"89"-35"32,-36 0-47,18 0 0,-18-17 16,124-71 46</inkml:trace>
  <inkml:trace contextRef="#ctx0" brushRef="#br0" timeOffset="108476.26">16669 9701 0,'0'0'0,"70"89"47,336-248 15,-318 106-46,18-53 0</inkml:trace>
  <inkml:trace contextRef="#ctx0" brushRef="#br0" timeOffset="109095.3">18256 8890 0,'-17'53'31,"-54"88"0,18-106-31,18 36 47</inkml:trace>
  <inkml:trace contextRef="#ctx0" brushRef="#br0" timeOffset="109254.26">18186 9137 0,'0'0'0,"35"0"15,141 0 48</inkml:trace>
  <inkml:trace contextRef="#ctx0" brushRef="#br0" timeOffset="109500.86">18627 8767 0,'0'52'16,"0"-104"-1,0 122-15,0-35 0,0 1 16,0 17-16,17 70 31,-17-52-15,0-54-16,-88 89 31</inkml:trace>
  <inkml:trace contextRef="#ctx0" brushRef="#br0" timeOffset="109742.41">18433 9349 0,'0'0'0,"35"0"47,88-36-16,-87 19-31,-1 17 0,-17 0 16,34 0 46,-69 0-62,-18 0 16</inkml:trace>
  <inkml:trace contextRef="#ctx0" brushRef="#br0" timeOffset="109947">18450 9437 0,'0'0'32,"36"17"-1,122-52 16,-122 18-16</inkml:trace>
  <inkml:trace contextRef="#ctx0" brushRef="#br0" timeOffset="110176.23">18450 9560 0,'0'0'0,"-35"88"15,35-70 1,0 0-16,18 17 16,70-35-1,-53 0 1,18 0-16,18 0 16,70-141 30</inkml:trace>
  <inkml:trace contextRef="#ctx0" brushRef="#br0" timeOffset="110534.8">18874 9013 0,'0'0'0,"35"0"16,0-17-16,-17 17 16,17 0-16,18 0 31,-18 0-31,-35 35 31,-70 106 0,-54 18 1,124-141-17</inkml:trace>
  <inkml:trace contextRef="#ctx0" brushRef="#br0" timeOffset="110685.27">18962 9313 0,'0'0'0,"0"36"0,0-19 16,35 71 46</inkml:trace>
  <inkml:trace contextRef="#ctx0" brushRef="#br0" timeOffset="110873.89">19085 9313 0,'106'-35'47,"-53"0"-47,0 0 15,-18-1 1</inkml:trace>
  <inkml:trace contextRef="#ctx0" brushRef="#br0" timeOffset="111106.4">19368 8961 0,'0'17'32,"0"-34"-32,0 69 0,0-16 0,0 387 62,0-405-46,0-1-16,0 19 47</inkml:trace>
  <inkml:trace contextRef="#ctx0" brushRef="#br0" timeOffset="111413.29">19544 8784 0,'0'0'0,"0"18"47,0 35-47,0 17 15,0 54-15,0-18 16,-18 405 15,-35-423-31,53-35 16,-17-18-1,17-17-15,0 17 32</inkml:trace>
  <inkml:trace contextRef="#ctx0" brushRef="#br0" timeOffset="112117.17">20373 8943 0,'0'0'0,"18"0"31,17 0-15,0 0-16,0 0 15,142 0 63,-195 0-78,-17 0 0,0 0 16</inkml:trace>
  <inkml:trace contextRef="#ctx0" brushRef="#br0" timeOffset="112462.28">20443 8996 0,'-35'106'31,"70"-212"-31,-70 265 16,282 17 62,-247-194-62,35 1-16,-35-19 0,0 19 15,-17-18 48,52 35-63,-17 0 16,17-36-16,159-52 78,-194 53-78</inkml:trace>
  <inkml:trace contextRef="#ctx0" brushRef="#br0" timeOffset="112674.36">20955 9013 0,'0'18'47,"0"17"-32,0 124 17,0-124-32,0 1 0,0-1 15,0 88 48,35-123-63</inkml:trace>
  <inkml:trace contextRef="#ctx0" brushRef="#br0" timeOffset="112979.87">21237 8908 0,'0'35'47,"0"18"-47,0 17 0,18 460 78,17-530-31,-35-36-47</inkml:trace>
  <inkml:trace contextRef="#ctx0" brushRef="#br0" timeOffset="113342.6">21696 9031 0,'-71'0'31,"-17"88"-15,53 177 30,52-247-46,19 34 16,-1-52 0,-17 0-16,-1 0 0,54-264 62,-71 211-62,0-35 31</inkml:trace>
  <inkml:trace contextRef="#ctx0" brushRef="#br0" timeOffset="113581">21837 8855 0,'0'158'31,"35"319"16,-35-424-31,0-18-16,0 0 0,0 0 62,0-70-46</inkml:trace>
  <inkml:trace contextRef="#ctx0" brushRef="#br0" timeOffset="113838.18">22137 9102 0,'0'0'0,"17"0"16,19-36-16,-1 36 15,177-53 17,-142 53 14</inkml:trace>
  <inkml:trace contextRef="#ctx0" brushRef="#br0" timeOffset="114061.11">22260 9260 0,'0'0'0,"36"0"32,-19 0-32,1 0 15,17 0-15,53-17 47,-70-1-47,17 1 31</inkml:trace>
  <inkml:trace contextRef="#ctx0" brushRef="#br0" timeOffset="114488.71">22207 9084 0,'0'0'0,"0"35"0,-35-17 15,-18 158 32,36-158-47,17 17 16,0-17-16,0 0 15,0-1-15,35 89 63,35-106-47,107 0 15,-107-88 31</inkml:trace>
  <inkml:trace contextRef="#ctx0" brushRef="#br0" timeOffset="114756.47">22454 9384 0,'53'0'16,"124"-18"46,-160-17-62,1 35 0,17 0 16,-35-18-16,35 18 16,-35-17-16</inkml:trace>
  <inkml:trace contextRef="#ctx0" brushRef="#br0" timeOffset="115200.57">22807 8943 0,'0'-18'31,"0"54"16,0 16-32,0-16 1,-35 475 62,35-440-78,0 440 63,0-475-48,0-54 32</inkml:trace>
  <inkml:trace contextRef="#ctx0" brushRef="#br0" timeOffset="137187.95">22719 3598 0,'-18'-35'109,"-35"35"-93,18 0-1,0 0 1,-1 0 0,1 0-16,0 0 0,17 35 15,-52-17 17,70 0-17,53 70 16,88 35 1,-71 54 46,-87-177-47,-54 0 0,18 0 1,18 0-32,35-36 31,35 36-16,-17-17-15</inkml:trace>
  <inkml:trace contextRef="#ctx0" brushRef="#br0" timeOffset="137643.1">23125 3739 0,'0'0'16,"-18"-17"0,0-18 15,1 35-16,-19-18-15,1 18 16,17 0 0,-87 88 15,105-53-31,-36-17 0,36 35 31,0 17-15,36-34-1,-19-36-15,1 0 16,52 35 15,36-123 1</inkml:trace>
  <inkml:trace contextRef="#ctx0" brushRef="#br0" timeOffset="138025.76">23266 3704 0,'0'0'0,"0"35"31,0 71 0,0-53-31,-36-18 0,36-17 16,-17 88 31,17-124-16,35-17-15,0 0-1,1 35 1,-36-18 0,53 18 15,-53-18-31,52 18 16</inkml:trace>
  <inkml:trace contextRef="#ctx0" brushRef="#br0" timeOffset="138424.96">23654 3828 0,'-53'17'15,"0"71"17,123 71 14,-34-159-30,-19 0-16,-17-35 0,36 17 16,-36 1-16,0-177 62</inkml:trace>
  <inkml:trace contextRef="#ctx0" brushRef="#br0" timeOffset="139021.73">23936 3898 0,'0'0'0,"18"0"16,-1 0-16,160 35 63,-177-52-48,17 17-15,19-18 16,-36 1-1,17-36 1,-17 17 0,0 19-1,-17-1 17,-19 18-17,-17 0 1,-35 18-1,53 17 1,0 36 0,17 17 15,18-71-31,0 19 16,18-1-1,17-35 1,106 35 31,-70-70-32,-71 17 1</inkml:trace>
  <inkml:trace contextRef="#ctx0" brushRef="#br0" timeOffset="140344.42">24624 3687 0,'-18'0'15,"1"0"17,-1 0-17,-88 141 32,106-106-47,-53 0 0,53 18 16,0 18 15,0-36-31,0-17 0,0-1 16,18 19-1,0-1 1,34-18 31,-34-17-32,17 0 1</inkml:trace>
  <inkml:trace contextRef="#ctx0" brushRef="#br0" timeOffset="140822.01">24888 3722 0,'18'0'63,"-18"35"-63,0 0 15,0-17-15,18 17 16,-18 1-16,0 52 31,0 88 16,-18-176-47,0 53 0,-17-53 16,18 18-16,-1-18 15</inkml:trace>
  <inkml:trace contextRef="#ctx0" brushRef="#br0" timeOffset="147242.68">26211 3757 0,'0'18'47,"0"17"-16,0-17 0,0 17-15,0-17 0,0 34-1,0 19 1,0 35 31,0-71-47,0-17 15,0-1-15,-35 213 63,35-107-32,0 212 32,0-299-48,0 87 1,0-35 15,0-52-31,0-19 0,0 1 16,0 123 31,0-53-16,0-35-16,0-35-15,0 17 16,0 265 31,0-265-47,0 0 16,0 1-16,0-1 15,0 159 32,0-159-47,0 1 0,0-1 16,0 0-16,0 18 15,0 212 32,0-230-47,0 88 31,0 54 32,0-142-63,0-17 0,0-1 16,0 54 15,0-36-31,0 18 15,0 0 17,0 35 15,0-70-32,0 17 1,18-35 62,35 0-47,0 0-15,88-18 15,211 18 47,-299 0-78,0 0 0,18-17 16,52 17-1,-70 0-15,300 0 63,-282 0-63,-19 0 0,1 0 16,106 0 15,-106 0-31,0 0 0,0 0 15,159 0 17,-107 0-17,160 0 32,105 35 0,142 18 16,-459-53-63,405 18 78,-405-18-63,-35 35-15,0-35 16,17 0-16,0 0 31,0 0-31,1 0 16,-19 0-1,1 0 17,70 0 15,-70 0-32,17 0 16,-35-35-15</inkml:trace>
  <inkml:trace contextRef="#ctx0" brushRef="#br0" timeOffset="150955.89">26106 7408 0,'35'0'94,"-35"-17"-94,0-1 31,17 18 1,36-71 30,-35 54-46,35-36 31,-53 35-32,18 18 1,-18-35 15,17 17-15,18 18-1,-35-17-15,18-19 32,0 19-1,17-1 0,-17-35 0,-1 36 1,1-36 14,-18 35-30,35 18-16,-17-18 31,-18 1-15,18-18 15,17-18 16,-18-18-16,1 18 1,53-123 46,-71 123-78,0 35 15,35-52 17,35-124 14,-52 176-30,-18-17-16,0 17 16,53-141 46,-35 142-62,-18-36 16,35 35-16,-17-70 47,-18 53-47,17 17 0,-17-17 15,36 35 1,-36-36 0,17-16-16,-17-1 15,35 17 1,18-87 15,-53 105-15,36 1-16,-36-19 0,35 19 15,0-54 1,18 36 0,-53 17-16,0 1 15,18-19-15,-1-17 47,160-88-16,-160 106-15,19 17-16,-36 1 16,35 17-1,-35-36-15,18 19 16,17-19-1,0 19 17,-35-1-17,35-17 1,-17 17 0,0 1-1,17 17 1,-35-36-16,71 1 47,-36 35-47,-18-35 15,19 35 1,-19 0 0,-17-18-16,36 18 15,-1 0 1,35-17 15,54-19 16,-89 19-47,18 17 16,71-53 46,-89 53-62,0 0 0,-17 0 16,-1 0-16,72-18 47,-36 18-47,17-35 31,124 17 47,-176 18-78,17-17 0,-17 17 16,-1 0-16,124-36 62,-123 36-62,35 0 16,141-17 46,-159 17-46,1 0-1,-19 0 1,54-36 15,-36 36-15,0 0-16,-17 0 16,0 0-16,70 0 31,-53 0-16,265-53 48,-282 53-47,-1 0-16,177-17 62,-158 17-46,-1 0-1,-53 0 17,-123 0-1</inkml:trace>
  <inkml:trace contextRef="#ctx0" brushRef="#br0" timeOffset="154244.32">26141 7373 0,'17'0'141,"1"0"-125,0 0-1,-1 0 1,36-35 15,-53 17 0,18 18-31,0 0 32,-18-18-32,52 18 15,-52-35 1,36 18 15,17-1 16,-18-35-16,71-18 47,-106 54-78,17-1 16,-17-17 0,71-36 31,-53 36-32,-18 0-15,88-89 78,-71 89-78,-17-18 16,53 18 15,-53 17-31,18 1 16,-18-19-16,35-17 15,18 0 17,-35 53-17,17-52 17,18-37 30,0 36-46,53-52 46,-36 69-31,-17-17 1,53-35-1,70 0 47,-158 88-78,-18-18 16,53 18-16,-18-17 31,-17-19-31,0 36 0,17-17 16,0-18-1,36 17 1,17-53 31,-53 71-32,18 0-15,-53-35 16,35 35 0,1 0-1,-36-18-15,35 18 0,0 0 16,-35-17-1,71 17 17,52-18 15,1-17-16,-71 17 0,123-17 47,-141 35-78,1 0 16,-19 0 15,142-18 16,-124 18-31,1 0-16,87 0 62,-88 0-62,-17 0 16,0-35-1,34 35 17,37 0 14,-72 0-46,19 0 16,-19 0 0,1 0-1,17 0 1,18 0 15,0 0 16,-35 0-47,17 0 16,0 0-1,-17 0-15,17 0 32,-17 0-32,17 0 15,-17 0 16,105 0 16,-88 0-31,54 0 15,-37 0-15,-34 0-1,0 0 1,35 0 0,-36 0-16,19 0 0,17 0 15,-36 0 17,18 0-17,18 18 1,36-18 15,-107 0 16</inkml:trace>
  <inkml:trace contextRef="#ctx0" brushRef="#br0" timeOffset="157049.01">30498 3986 0,'17'0'47,"1"-35"-32,17 35-15,-17 0 16,-1 0-16,178 0 63,-160 0-48,-18 0 1</inkml:trace>
  <inkml:trace contextRef="#ctx0" brushRef="#br0" timeOffset="157470.2">30674 3757 0,'0'35'47,"-53"336"0,53-318-47,0-18 15,0-17-15,0 17 16,18-35 47,35 0-48,-36 0-15,107-106 47,-89 71-31,18-18-16</inkml:trace>
  <inkml:trace contextRef="#ctx0" brushRef="#br0" timeOffset="158220.25">30992 3916 0,'-53'35'32,"106"-70"-32,-106 335 78,70-318-16,89-35-30,35 0 14,-35 18-14,-71 0-1,-52 35 16,-19 0-47,-17 35 15,18 0-15,-35 53 32,52-52-32,18-19 0,0 19 15,0-19-15,0 1 16,176-159 46,-176 88-62,36 53 16,-36-18-16,0 36 31,0 17-15,0-17-16,0-1 16,70 54 62,-70-106-78</inkml:trace>
  <inkml:trace contextRef="#ctx0" brushRef="#br0" timeOffset="158404.63">31415 4022 0,'17'0'31,"1"0"-15,35 0-1,-18 0 1,1 0 15</inkml:trace>
  <inkml:trace contextRef="#ctx0" brushRef="#br0" timeOffset="158598.07">31574 4057 0,'0'0'0,"-71"176"78,71-140-63,0-1-15,-35-35 16,35 18 0</inkml:trace>
  <inkml:trace contextRef="#ctx0" brushRef="#br0" timeOffset="159001.82">31697 4092 0,'0'36'32,"0"-1"-32,0 0 15,0 0-15,0-17 16,0 35 15,18-88 0,140-71 16,-140 300 16,-18-159-48</inkml:trace>
  <inkml:trace contextRef="#ctx0" brushRef="#br0" timeOffset="159466.81">30780 5345 0,'35'0'16,"-17"0"-1,282-53 32,-247 0 0</inkml:trace>
  <inkml:trace contextRef="#ctx0" brushRef="#br0" timeOffset="159807.29">31044 5080 0,'0'18'47,"-35"123"-16,35-106-31,-35 18 0,35 0 16,0-18-16,-53 177 62,124-212-31,-54 0-31,18-18 16,54-105 0</inkml:trace>
  <inkml:trace contextRef="#ctx0" brushRef="#br0" timeOffset="160290.12">31203 5380 0,'0'0'0,"18"0"15,211-18 48,-211 18-63,-1-17 0,19 17 15,-36-36 1,0 19 15,-89-1 0,54 18-31,18 0 16,-19 0-16,19 0 0,-54 71 31,53-36-15,18 0 0,0 36-1,0-36 16,177-35 32,-160 0-47,1 0-1,35-35 1</inkml:trace>
  <inkml:trace contextRef="#ctx0" brushRef="#br0" timeOffset="160724.71">31891 5274 0,'-18'0'31,"-17"0"-15,0 0-16,17 35 15,1-35-15,-54 53 32,142 53 14,-36-71-30,-17-35-16,-18 18 16,0 105 31,-18-123-32,-17 18-15,17-18 16,0 0-16,1 0 15,-19 0 17</inkml:trace>
  <inkml:trace contextRef="#ctx0" brushRef="#br0" timeOffset="161107.82">32173 5203 0,'0'36'31,"-17"264"31,-1-212-30,18-53-32,0 106 78,0-123-78,-18-18 15</inkml:trace>
  <inkml:trace contextRef="#ctx0" brushRef="#br0" timeOffset="161565.85">31944 5539 0,'0'-18'16,"88"18"31,-35 0-31,229 0 15,-193 0 16,-107 0 62</inkml:trace>
  <inkml:trace contextRef="#ctx0" brushRef="#br0" timeOffset="164739.54">29457 4286 0,'0'18'219,"0"17"-204,0 36 32,0-54-31,-35 1 0,35 17-1,0 36 32,0-1-31,0 1 31,0 70-16,0-53 16,0-52-47,0-1 15,0 53 17,0-53-17,0 1-15,0 16 47,0 1-31,0-17-1,0-1 1,0-17-16,0 17 16,0 35 30,0-52-46,0 0 32,0 17-17,0-70 79,0-18-78</inkml:trace>
  <inkml:trace contextRef="#ctx0" brushRef="#br0" timeOffset="165498.93">29510 4427 0,'0'-17'16,"-35"17"62,35 17-62,-36 19-1,1-36-15,0 17 16,-36 89 31,36-88 15</inkml:trace>
  <inkml:trace contextRef="#ctx0" brushRef="#br0" timeOffset="165913.96">29422 4445 0,'17'18'47,"-17"-1"-47,36-17 15,-36 36-15,35 69 47,-35-87-47,106 70 31,-71-53 32</inkml:trace>
  <inkml:trace contextRef="#ctx0" brushRef="#br0" timeOffset="166521.95">29316 5203 0,'0'18'16,"0"17"15,0-17-16,0 0 1,17 17 0,19 18 15,-36-18-31,35 36 47,0-54 0,-17-17 0</inkml:trace>
  <inkml:trace contextRef="#ctx0" brushRef="#br0" timeOffset="167286.64">29686 5327 0,'0'-18'32,"-17"36"124,-36 0-141,17 17 1,1 0 0,-18 0-1,36 1 1,-1-19 15,-17-17 47,35-17-31,17-19-47</inkml:trace>
  <inkml:trace contextRef="#ctx0" brushRef="#br0" timeOffset="170670.98">25523 8731 0,'18'0'94,"176"36"-63,-141-36-31,-18 0 16,-17 0-16,0 0 16,35 0-1,-36 0 17</inkml:trace>
  <inkml:trace contextRef="#ctx0" brushRef="#br0" timeOffset="171067.95">25735 8572 0,'0'36'31,"0"193"16,-35-53-16,35-140-31,0-1 16,0-17-16,0-1 31,35-17-31,-17 0 0,-1 0 16,89 0 15,-70 0-31,52-35 47,-88 17-32,0 1 1</inkml:trace>
  <inkml:trace contextRef="#ctx0" brushRef="#br0" timeOffset="171471.36">26088 8749 0,'0'18'31,"53"123"1,-53 70 14,0-175-30,0-54 0,0 0-1,35-52 1,36-18 15,70 70 32,-124 18-48</inkml:trace>
  <inkml:trace contextRef="#ctx0" brushRef="#br0" timeOffset="171925.14">26652 8890 0,'-176'0'47,"352"0"-47,-370 18 0,159 17 15,0 106 16,35-106-31,17-17 16,54 35 0,70-106 15,-53-106 0,-88 177 16,0-1-31,18 19-1,35 17 17,-36-53-1</inkml:trace>
  <inkml:trace contextRef="#ctx0" brushRef="#br0" timeOffset="172127.39">26758 8819 0,'35'0'31,"18"0"-31,-17 0 16,87-35 31</inkml:trace>
  <inkml:trace contextRef="#ctx0" brushRef="#br0" timeOffset="172370.61">26970 8837 0,'-18'71'31,"18"-54"-31,0 1 0,0 17 16,0 0-16,0 36 31,0 0 31</inkml:trace>
  <inkml:trace contextRef="#ctx0" brushRef="#br0" timeOffset="173070.79">27146 8784 0,'0'53'62,"0"35"-30,0-52-32,0-1 0,0 0 0,0 18 15,0 53 48,18-124 31,-18 1-94,123-213 78,-105 195-78,17 35 15,-17 0 17,0 141 14,17-123-46,-35-1 16,17 107 47,19-159-32,-36-1-31</inkml:trace>
  <inkml:trace contextRef="#ctx0" brushRef="#br0" timeOffset="173792.66">27852 8714 0,'0'17'47,"53"19"-32,53 69 17,-54-52-17,-16-35 1,-1-18-16,-17 18 15,35 17 1,-36-18 0,-17 19-16,0-1 31,-17 0-15,-19 18-1,19-35-15,-19 17 16,19-17-16,-19 52 31,19-70-15,17-17 31,17 17-32,19-71 1</inkml:trace>
  <inkml:trace contextRef="#ctx0" brushRef="#br0" timeOffset="174385.8">28187 8678 0,'18'18'63,"70"35"-32,-71 0-15,36-53-16,-53 35 0,36-35 15,-19 53-15,107 53 63,-124-71-63,0 0 15,-36 89 32,19-106-47,-1 17 16,18-18-16,-53 1 15,36 17 1,-1-35 31</inkml:trace>
  <inkml:trace contextRef="#ctx0" brushRef="#br0" timeOffset="175208.74">28981 8855 0,'0'17'31,"35"-17"-15,282 0 31,-281 0-47,-19 0 15,19 0-15,-19 0 16,-34 0 31,-19-35-47</inkml:trace>
  <inkml:trace contextRef="#ctx0" brushRef="#br0" timeOffset="175574.34">29263 8661 0,'-18'0'31,"18"70"-15,0-34 0,0 16-16,-35 1 0,35 0 15,0 230 48,18-266-48,158-17 64,-141-35-64,36-71 16</inkml:trace>
  <inkml:trace contextRef="#ctx0" brushRef="#br0" timeOffset="176062.18">29528 9013 0,'35'0'31,"18"0"-15,-36 0-16,19 0 16,87 0 15,-88 0-31,1 0 16,-36-35-1,0-18 16,-18 18-15,0 35-16,1 0 16,-19 0-16,-193 88 47,212 36-16,158-18 31,-124-106-46,19 0-16,-19 0 16,71-18 15</inkml:trace>
  <inkml:trace contextRef="#ctx0" brushRef="#br0" timeOffset="176480.18">30251 8943 0,'-36'0'62,"19"18"-46,-71 17 15,140 88 31,-16-123-62,-1 0 0,-17 0 16,-36 106 47,0-88-63,-17-1 15,17 19-15,-34-1 47,34-35-16</inkml:trace>
  <inkml:trace contextRef="#ctx0" brushRef="#br0" timeOffset="176955.32">30533 8590 0,'-18'0'16,"18"35"-16,0 1 31,0 264 16,0-248-47,0 1 16,0-17-16,18-1 15,-18 0-15,18 124 47,-18-124-31,0-17 0,0 17 15</inkml:trace>
  <inkml:trace contextRef="#ctx0" brushRef="#br0" timeOffset="177352.69">30339 8908 0,'0'-18'16,"35"18"31,-17 0-47,17 0 15,36 35-15,17-35 32,71 36 14,-159-19 1</inkml:trace>
  <inkml:trace contextRef="#ctx0" brushRef="#br0" timeOffset="178774.71">31150 8943 0,'36'0'47,"34"0"-32,-52 0 1,-1 0-16,1 0 16,17 0-16,1 0 31,-1 0-31,0 0 15,-70 0 32,17 35-47,-17-35 16,0 35-16</inkml:trace>
  <inkml:trace contextRef="#ctx0" brushRef="#br0" timeOffset="179040.43">31097 9190 0,'-17'0'31,"34"0"-31,1 0 16,17 0-16,71 0 31,-71 0-31,-17 0 0,17 0 16,71 0 62,-106-35-31</inkml:trace>
  <inkml:trace contextRef="#ctx0" brushRef="#br0" timeOffset="179545.71">31344 8802 0,'36'35'47,"-1"0"-31,-18-35-16,89 71 46,-88-71-30,-18 18-16,0 17 63,0 35-48,-88 266 48,88-319-63,-36 1 0,36 17 31,0-53 0,53 1-31</inkml:trace>
  <inkml:trace contextRef="#ctx0" brushRef="#br0" timeOffset="179975.84">31873 8819 0,'0'-17'16,"18"17"15,53 0-15,17 0 31,-88 88 0,0 106 15,0-159-62,0 1 16,-71-1 15</inkml:trace>
  <inkml:trace contextRef="#ctx0" brushRef="#br0" timeOffset="180347.35">31926 9066 0,'-17'106'32,"-89"106"61,88-212-93,54 0 47,34-35-15,-52 17-32,17 18 0,-17 0 15,-1-35-15,19 35 16,34-18 15,1-70-15</inkml:trace>
  <inkml:trace contextRef="#ctx0" brushRef="#br0" timeOffset="180745.31">32279 8855 0,'0'-36'47,"0"72"-47,0-54 31,-17 194-16,17-70 1,-53 318 62,53-407-78,0-34 94,0-1-94</inkml:trace>
  <inkml:trace contextRef="#ctx0" brushRef="#br0" timeOffset="180988.39">32226 9313 0,'0'0'16,"71"-35"47,-18 35-63,-18 0 15,0 0 1,36 0 15,-54-70 0</inkml:trace>
  <inkml:trace contextRef="#ctx0" brushRef="#br0" timeOffset="181276.84">32508 9013 0,'18'-17'16,"88"-1"30,-18 18-14,-70 0-32,-18-35 47</inkml:trace>
  <inkml:trace contextRef="#ctx0" brushRef="#br0" timeOffset="181675.82">32561 8961 0,'-17'123'47,"34"-246"-47,-70 264 16,53-35 15,-17-54-31,17 19 78,35-71-78,159 0 78,-141 0-62,-35-18 0,-18-17-1,0 0 16</inkml:trace>
  <inkml:trace contextRef="#ctx0" brushRef="#br0" timeOffset="182019.51">32897 8961 0,'17'0'31,"-17"35"-15,0 106-1,0-88 1,-35 123 15,17-158 16</inkml:trace>
  <inkml:trace contextRef="#ctx0" brushRef="#br0" timeOffset="182199.9">32897 9278 0,'105'-53'47,"-52"53"-31,-247 124-16,230-195 0,193-17 47</inkml:trace>
  <inkml:trace contextRef="#ctx0" brushRef="#br0" timeOffset="182566.84">33179 8908 0,'17'0'62,"-17"158"-30,0-105-32,-35 388 78,35-405-78,0 16 0,0-34 15,0 35 32</inkml:trace>
  <inkml:trace contextRef="#ctx0" brushRef="#br0" timeOffset="185245.56">25488 10231 0,'18'0'78,"70"0"-62,-53 0 0,1-18-16,17 18 15,-18 0-15,88-18 47,-105 18 0,-18-35-16,0 17-15</inkml:trace>
  <inkml:trace contextRef="#ctx0" brushRef="#br0" timeOffset="185830.44">25718 9931 0,'0'53'62,"0"70"-30,0-17-32,0-53 15,0 0 1,0 0-16,0 53 47,17-106 15,18 0-46,-17 0-16,17-18 31,1 18-31,-1 0 16,0 0-1,0 0 1,1 0 0,-36-18 30</inkml:trace>
  <inkml:trace contextRef="#ctx0" brushRef="#br0" timeOffset="186334.05">26106 10160 0,'0'18'32,"0"35"-17,17 176 32,-17-211-31,53-36 31,-53-35-47,35 18 15,-17-1-15,-18 19 0,123-36 78,-87 53-78,-1 0 16</inkml:trace>
  <inkml:trace contextRef="#ctx0" brushRef="#br0" timeOffset="186809.34">26617 10231 0,'0'-18'31,"-35"18"-15,-18 0 0,35 18-16,18 17 15,-70 106 1,70-35 15,123-106 16,-105-18-47,17 1 0,-17-125 47,52 266 15,-70-106-46,36-18-16,-19 0 62,-17-36-62</inkml:trace>
  <inkml:trace contextRef="#ctx0" brushRef="#br0" timeOffset="187014.17">26758 10231 0,'106'0'62,"-71"0"-46,71 0 31</inkml:trace>
  <inkml:trace contextRef="#ctx0" brushRef="#br0" timeOffset="187236.12">26970 10283 0,'0'0'15,"0"18"-15,-35 35 16,35 194 46,0-212-62,53-52 47</inkml:trace>
  <inkml:trace contextRef="#ctx0" brushRef="#br0" timeOffset="187942.22">27164 10354 0,'0'18'15,"35"105"32,-35-105-47,0 17 0,0-17 16,0 35 46,53-71 1,-35-17-63,-18-1 15,106-52 1,-89 35 0,18 36-1,18-54 32,-17 53-31,-19 71 46,-17-17-62,0-19 16,0 1-16,36 35 31,-36-35-31,0 123 47,0-159 31,0 0-78,0-17 16</inkml:trace>
  <inkml:trace contextRef="#ctx0" brushRef="#br0" timeOffset="190094.28">28081 10372 0,'-18'0'16,"71"0"46,-17 0-46,17 0-16,17 0 15,-17 0-15,53 0 32,-71 0-1,-52 0 16,17 17-32,-53-17-15</inkml:trace>
  <inkml:trace contextRef="#ctx0" brushRef="#br0" timeOffset="190391.08">28152 10583 0,'17'0'47,"107"18"-16,-89-18-31,0 0 16,1 0-16,-1 0 15,-17 0-15,34 0 32</inkml:trace>
  <inkml:trace contextRef="#ctx0" brushRef="#br0" timeOffset="191090.72">29139 10248 0,'-17'0'62,"-18"0"-46,-18 35 0,35 1-16,0-19 15,-17 19-15,-36 34 31,71-52-31,-35-18 16,35 18-16,-17-18 16,17 35-1,0-18 1,0 1 31,105 53-16,19 70 16,-106-71 0,-18-87 0</inkml:trace>
  <inkml:trace contextRef="#ctx0" brushRef="#br0" timeOffset="191667.55">29492 10548 0,'0'-35'47,"18"35"-31,17 0-16,53 0 31,18 0 16,-53-35-16,-71-1-15</inkml:trace>
  <inkml:trace contextRef="#ctx0" brushRef="#br0" timeOffset="192240.94">29598 10266 0,'-35'159'78,"35"-124"-78,0 0 0,35 177 79,-17-177-79,17-35 78,-17 0-63,-1 0 17,19 0 14,-19 0-14,1 0-17,52-18 32,-34 18-31,-19 0-1,-17-17 17</inkml:trace>
  <inkml:trace contextRef="#ctx0" brushRef="#br0" timeOffset="192800.59">29933 10619 0,'35'0'31,"-17"0"-31,0 0 16,176-18 46,-194-17-46,0-1 15,0 1-15,-18 18-16,-17 17 15,17 0 1,-35 0-1,36 0-15,-1 0 16,-17 0-16,-1 52 16,36-16-16,-35 34 31,35 1 16,71-36-16,-54-35-31,72 0 31,16-35 16</inkml:trace>
  <inkml:trace contextRef="#ctx0" brushRef="#br0" timeOffset="193181.86">30515 10425 0,'-35'0'31,"17"0"-31,-17 0 0,17 17 15,-34 36 32,52-35-47,52 35 47,19 17-16,-124-34 16,35-1-47,1-35 0,17 17 16,-35-17 0,17-17 30</inkml:trace>
  <inkml:trace contextRef="#ctx0" brushRef="#br0" timeOffset="193618.91">30621 10213 0,'35'35'47,"-35"-17"-31,0-1-16,0 19 0,0 17 16,0 53-1,-17 17 32,-1 0-31,53 19 62,-35-125-63,0 18 17,-17 1-1</inkml:trace>
  <inkml:trace contextRef="#ctx0" brushRef="#br0" timeOffset="194042.85">30392 10372 0,'0'-18'16,"176"18"31,1 35-16,-19 1 16,-140-36-47</inkml:trace>
  <inkml:trace contextRef="#ctx0" brushRef="#br0" timeOffset="195823.84">25612 11624 0,'17'0'31,"1"0"-15,17 0-16,177 0 47,-177 0-32,-17 0 1,-36 0 46,-17-18-62</inkml:trace>
  <inkml:trace contextRef="#ctx0" brushRef="#br0" timeOffset="196275.49">25753 11430 0,'0'0'0,"0"18"47,0 87-32,0-52-15,-18 0 16,18 0-16,-17 212 47,17-159-16,17-106 0,36 0-15,-18 0 0,-17 0-16,0 0 15,17 0-15,0-18 31,-35-17-31,35 35 16,-35-18 0,0-17 15,0 17-31</inkml:trace>
  <inkml:trace contextRef="#ctx0" brushRef="#br0" timeOffset="197123.03">26000 11659 0,'35'18'31,"-35"105"0,0-87-31,0-1 0,0 0 16,0 53 47,0-123-32,18 18-16,17-1-15,0-35 32,0 18-17,124-18 32,-124 53-31,-17 0-1,0 0 17,17 0-32,0-18 15,-17 18 1,-36 0 15,1 0-15,-19 53-16,19-18 15,-36 159 32,123-194-15,36-194-1,-88 141 16,141 212 15,-142-159-46,-17-17 15,0-1-31,0-35 16</inkml:trace>
  <inkml:trace contextRef="#ctx0" brushRef="#br0" timeOffset="197298.35">26670 11659 0,'18'0'16,"211"0"62,-194 18-62</inkml:trace>
  <inkml:trace contextRef="#ctx0" brushRef="#br0" timeOffset="197577.34">26846 11818 0,'0'18'0,"0"105"47,0-52-16,0-36 1,18-53-17,-18-17 1</inkml:trace>
  <inkml:trace contextRef="#ctx0" brushRef="#br0" timeOffset="197973.5">27093 11748 0,'0'0'16,"36"0"-1,-36 141 16,0 17 16,0-193 0,0 0-47,17-18 16,19 0-16,-1 0 15,0 0 1,-35 36-16,35 17 16,-17 0-1,-18 123 17,0-88-17,18 53 48,17-88-48</inkml:trace>
  <inkml:trace contextRef="#ctx0" brushRef="#br0" timeOffset="198139.57">27622 12065 0,'0'0'0,"18"35"32,-18-17-32,0-36 47</inkml:trace>
  <inkml:trace contextRef="#ctx0" brushRef="#br0" timeOffset="198920.9">27905 11853 0,'17'0'16,"19"0"-1,193 0 16,-141-17-31,71-19 47,-194-16 0</inkml:trace>
  <inkml:trace contextRef="#ctx0" brushRef="#br0" timeOffset="199227.08">28258 11553 0,'-18'71'47,"36"-142"-47,-36 283 15,18 35 64,0-212-79,18-35 0,105-35 78,-123 0-78,0 17 0,18 1 15</inkml:trace>
  <inkml:trace contextRef="#ctx0" brushRef="#br0" timeOffset="199709.5">28487 11853 0,'17'18'16,"36"-18"-1,-35 0-15,247-35 63,-265-18-48,-36 18 1,-70 35 15,71 0-31,-18 0 16,0 52 0,18 1-1,17-35-15,18 35 16,0-35-16,0-1 0,0 1 15,177 52 48,-124-70-47,-36 0-16,1-17 15,17-19-15</inkml:trace>
  <inkml:trace contextRef="#ctx0" brushRef="#br0" timeOffset="200042.26">29369 11765 0,'0'0'15,"-53"0"1,18 0-16,-159 141 62,194-105-46,35-1 0,212 18 15,-230-18-16,-17 0 1,-35-35-16,-35 53 31,52-53-31,0 0 16,-17 0-16,0 0 16,35-53-1</inkml:trace>
  <inkml:trace contextRef="#ctx0" brushRef="#br0" timeOffset="200356.4">29580 11483 0,'18'388'78,"-18"-335"-62,0 0-16,-35 229 78,35-264-62,0 17-16</inkml:trace>
  <inkml:trace contextRef="#ctx0" brushRef="#br0" timeOffset="200663.55">29422 11889 0,'0'0'0,"53"0"31,-18 0-31,247 0 62,-264-18-46</inkml:trace>
  <inkml:trace contextRef="#ctx0" brushRef="#br0" timeOffset="201410.47">30268 11501 0,'0'0'16,"36"0"31,-36 211 0,0-158-47,0 0 15,0 0-15,0 0 16,53 53-1,-53-89 1,17-17-16,18 0 63,-35-17-48</inkml:trace>
  <inkml:trace contextRef="#ctx0" brushRef="#br0" timeOffset="201898.97">30215 11924 0,'36'0'47,"70"53"0,-106-36-32,17-17-15,1 0 16,17 0 31,-17 0-16,88-52 16,-106 16-47,35 36 15,-35-17-15</inkml:trace>
  <inkml:trace contextRef="#ctx0" brushRef="#br0" timeOffset="202268.75">30639 11730 0,'-18'35'31,"-17"0"-15,35 1-1,-124 87 32,107-88-47</inkml:trace>
  <inkml:trace contextRef="#ctx0" brushRef="#br0" timeOffset="202588.82">30180 11818 0,'0'18'47,"35"17"-31,-17-35-1,0 18-15,17-18 16,88 105 31</inkml:trace>
  <inkml:trace contextRef="#ctx0" brushRef="#br0" timeOffset="203008.5">30498 12277 0,'0'17'47,"0"19"-31,0-19-16,0 36 16,0 141 15,0-176-16,0 17 17</inkml:trace>
  <inkml:trace contextRef="#ctx0" brushRef="#br0" timeOffset="203313.95">30268 12559 0,'0'0'0,"89"159"94,-37-159-63,-34 0-15</inkml:trace>
  <inkml:trace contextRef="#ctx0" brushRef="#br0" timeOffset="203560.59">30709 12488 0,'-17'0'16,"17"18"0,-18 17-16,-53 53 31,71-70-31,-35 17 16,35-17-16,-35-18 15,17 35 16</inkml:trace>
  <inkml:trace contextRef="#ctx0" brushRef="#br0" timeOffset="204738.84">31221 10989 0,'17'0'31,"19"0"0,122 141 0,-122-106-31,-1 1 16,-17 17-16,-18-18 0,35 18 16,-35 141-1,0-124 1,0 1-16,-18 35 16,-70 141-1,53-194 1,0 0-16,17-1 15,-17-34-15,-1 17 47,36-52-31</inkml:trace>
  <inkml:trace contextRef="#ctx0" brushRef="#br0" timeOffset="205239.29">31909 11183 0,'0'-18'32,"53"18"-17,35-35 1,53 35 31,-141 35-32,0-17 1,0 17-16,-35 195 47,-1-177 15,19-53-46</inkml:trace>
  <inkml:trace contextRef="#ctx0" brushRef="#br0" timeOffset="205620.73">31979 11518 0,'-70'159'62,"140"-318"-62,-193 336 47,140-177 0,19 0-31,-1 0-16,18 0 0,123-53 46,-123 53-46,-17 0 16,-19-36-16,1 36 16,-18-17-1,0-36 1,0 35-16</inkml:trace>
  <inkml:trace contextRef="#ctx0" brushRef="#br0" timeOffset="206076.11">32332 11218 0,'18'0'63,"-18"53"-48,0 106 17,-18 106-1,18-195-16,-35 18-15,35-35 16,0-17-16,-18 16 31,18-34-31,0-53 47,0 0-31,0-18-16</inkml:trace>
  <inkml:trace contextRef="#ctx0" brushRef="#br0" timeOffset="206228.77">32314 11642 0,'18'0'16,"-36"0"0,71-18-16,141-17 62,-194 17-31</inkml:trace>
  <inkml:trace contextRef="#ctx0" brushRef="#br0" timeOffset="206573.85">32667 11165 0,'0'0'0,"-17"106"31,17-70-31,0-1 16,-18 18-16,-35 158 78,71-211-47,-18-35-31</inkml:trace>
  <inkml:trace contextRef="#ctx0" brushRef="#br0" timeOffset="206822.01">32755 11324 0,'142'18'62,"-284"-36"-46,319 36-16,-71 17 47,-142 18-1</inkml:trace>
  <inkml:trace contextRef="#ctx0" brushRef="#br0" timeOffset="207128.03">32879 11465 0,'0'18'15,"0"-36"-15,0 71 31,-35 441 32,35-476-47,0-1-16,0 19 15,-18-36 16,-17-18 1</inkml:trace>
  <inkml:trace contextRef="#ctx0" brushRef="#br0" timeOffset="207438.55">32650 12083 0,'0'0'31,"35"0"-15,106 0 15,141 0 32,-264 0-63,35 35 78,-53-53-47,-53 1-15</inkml:trace>
  <inkml:trace contextRef="#ctx0" brushRef="#br0" timeOffset="-159705.45">27799 13053 0,'0'17'125,"0"19"-109,-18 17-16,18 35 16,0-18-1,-35 1-15,35-18 16,0 0-16,0 105 47,0-140-47,18-18 15,-18 35 1,35-70 31</inkml:trace>
  <inkml:trace contextRef="#ctx0" brushRef="#br0" timeOffset="-159306.09">28116 13159 0,'-123'105'16,"246"-210"-16,-123 158 16,18-18-1,-18 35 1,0-17-16,0 0 15,0 0-15,0-18 16,0 106 15,0-105-15,0-19-16,0 19 16,0-19 15</inkml:trace>
  <inkml:trace contextRef="#ctx0" brushRef="#br0" timeOffset="-158923.89">27622 13652 0,'0'0'0,"0"18"47,53-18-31,-17 35-16,52 1 31,-53-19-31,-17-17 16,17 36-16,-17-36 15,17 17 1,0-17-1,-17 0-15,17 0 16</inkml:trace>
  <inkml:trace contextRef="#ctx0" brushRef="#br0" timeOffset="-158492.09">28540 13388 0,'-36'53'63,"19"-18"-47,-18 0-16,-212 301 62,211-319-46,19 18-1,-19-17 1</inkml:trace>
  <inkml:trace contextRef="#ctx0" brushRef="#br0" timeOffset="-157212.03">27587 14887 0,'-35'-17'15,"-18"17"1,-53 52 31,71 1-32,35-17-15,0-1 16,0 53 0,35-88-1,0 18-15,1-18 0,-1 0 16,0 0-16,53-124 47,-88 1-16,0 88 0</inkml:trace>
  <inkml:trace contextRef="#ctx0" brushRef="#br0" timeOffset="-156876.59">28011 14711 0,'0'0'0,"0"-18"0,0 36 47,0 17-32,0 18-15,0 0 0,0 17 16,0-17-16,0 0 16,-36 141 30,36-158-46,0-1 16,-17-35 0</inkml:trace>
  <inkml:trace contextRef="#ctx0" brushRef="#br0" timeOffset="-156607.18">27728 15311 0,'0'0'0,"18"0"31,17-18-15,142 18 15,-142 18 0,-35 17-15,-18 35 15</inkml:trace>
  <inkml:trace contextRef="#ctx0" brushRef="#br0" timeOffset="-156439.9">27781 15522 0,'0'0'0,"36"0"62,-19 0-62,1 0 16,141-70 31,-159 52-32</inkml:trace>
  <inkml:trace contextRef="#ctx0" brushRef="#br0" timeOffset="-156149.73">27781 15487 0,'-17'35'31,"17"53"0,0-70-15,88-18 15,-71 0-31,19 0 16,-1 0-1,18-53 1</inkml:trace>
  <inkml:trace contextRef="#ctx0" brushRef="#br0" timeOffset="-155843.18">28275 14993 0,'0'35'47,"0"1"-32,0 17-15,0-1 0,0-16 16,0 34 0,0-52-1,0 17-15,0-17 16,0-53 15</inkml:trace>
  <inkml:trace contextRef="#ctx0" brushRef="#br0" timeOffset="-155497.48">28487 14958 0,'17'53'31,"19"-18"-15,-36 406 46,-159-370-31,106-230 32,300 53-1</inkml:trace>
  <inkml:trace contextRef="#ctx0" brushRef="#br0" timeOffset="-155269.47">28804 14922 0,'0'53'32,"0"247"14,0-264-46,0 16 16,0-34-16</inkml:trace>
  <inkml:trace contextRef="#ctx0" brushRef="#br0" timeOffset="-155125.05">28857 15205 0,'18'0'16,"-36"35"-16,106-106 31,-176 107-31,265-107 47</inkml:trace>
  <inkml:trace contextRef="#ctx0" brushRef="#br0" timeOffset="-154759.15">28751 15469 0,'0'0'0,"0"89"31,0-72-31,0 18 15,0 1 1,18-36 0,35 35-1,-18-35 1,36-18 15,-54 18-31,19-17 16,-19 17-1,-17-36 1,0 1-16</inkml:trace>
  <inkml:trace contextRef="#ctx0" brushRef="#br0" timeOffset="-154587.91">29210 14905 0,'0'0'16,"35"35"31,-35-17-47,0 17 15</inkml:trace>
  <inkml:trace contextRef="#ctx0" brushRef="#br0" timeOffset="-154226.74">29139 15099 0,'0'0'16,"159"-18"31,-106 18-47,-35 18 62,-54 0-62,-34 193 63,88-211-63,17 0 15,0-17-15,71-213 63,-124 230-47,-17 0-1</inkml:trace>
  <inkml:trace contextRef="#ctx0" brushRef="#br0" timeOffset="-153865.62">29351 15205 0,'0'106'31,"-141"141"32,300-636-63,-177 425 15,-105 317 48,158-353-47,35-36-1,54-17 16,-36 36 1,-70-1-32,17-17 31</inkml:trace>
  <inkml:trace contextRef="#ctx0" brushRef="#br0" timeOffset="-153529.36">29704 14940 0,'0'-18'16,"0"36"15,0 0-16,0 17-15,0 18 16,0 194 0,-18 35 15,-17 106 16,35-317-16,0-89-15</inkml:trace>
  <inkml:trace contextRef="#ctx0" brushRef="#br0" timeOffset="-153368.86">29669 15540 0,'0'0'0,"0"-18"16,141-52 15,-88 70-31,17-36 16,-17 36-16</inkml:trace>
  <inkml:trace contextRef="#ctx0" brushRef="#br0" timeOffset="-152624.42">30533 14922 0,'0'0'0,"-18"18"62,18 70-46,-17-52 0,17-1-16,0 0 0,-36 0 15,89 89 48,53-124-48,53-141 63,-159 106-62,0-1 0</inkml:trace>
  <inkml:trace contextRef="#ctx0" brushRef="#br0" timeOffset="-152391.11">30603 14975 0,'0'-17'47,"0"34"-47,36-70 0,123 53 31,-142 0-31,18 53 47,-105 247 15</inkml:trace>
  <inkml:trace contextRef="#ctx0" brushRef="#br0" timeOffset="-152035.34">30709 15275 0,'-17'36'0,"-19"122"63,36-122-47,-17-36-1,34 0 32,1 0-31,17-18-16,-17 18 0,0 0 15,35-18 1,-36 18-16,142-123 62</inkml:trace>
  <inkml:trace contextRef="#ctx0" brushRef="#br0" timeOffset="-151828.95">30974 15117 0,'35'0'31,"-17"0"-31,17 0 16,-17 0-16,-1 0 15,72-18 17,-72 18-32,18 0 0</inkml:trace>
  <inkml:trace contextRef="#ctx0" brushRef="#br0" timeOffset="-151621.99">31027 15099 0,'0'0'0,"-53"388"78,88-388-47,0 0-15</inkml:trace>
  <inkml:trace contextRef="#ctx0" brushRef="#br0" timeOffset="-151438.41">31133 15399 0,'35'0'16,"18"-18"15,-141 36-15,246-89-16,-122 71 15,-19-17-15,1 17 0,-18-36 16</inkml:trace>
  <inkml:trace contextRef="#ctx0" brushRef="#br0" timeOffset="-151201.06">31503 15081 0,'0'71'46,"0"-36"-30,0 0-16,-35 142 31,-18-107 16</inkml:trace>
  <inkml:trace contextRef="#ctx0" brushRef="#br0" timeOffset="-150981.67">31662 15064 0,'0'0'15,"-35"176"16,35 53 16,-53-140-31</inkml:trace>
  <inkml:trace contextRef="#ctx0" brushRef="#br0" timeOffset="-150715.68">31291 15646 0,'0'0'0,"318"0"94,-336 35-47,-17-35-47</inkml:trace>
  <inkml:trace contextRef="#ctx0" brushRef="#br0" timeOffset="-150534.8">31397 15804 0,'35'0'63,"-17"0"-63,17 0 0,1-17 31</inkml:trace>
  <inkml:trace contextRef="#ctx0" brushRef="#br0" timeOffset="-150391.99">31274 15857 0,'-18'36'16,"-17"52"0,123-212-16,-123 124 0,-18 141 15,88-141-15,-17 36 16,176-89 31</inkml:trace>
  <inkml:trace contextRef="#ctx0" brushRef="#br0" timeOffset="-146658.74">27711 6227 0,'-36'0'109,"1"0"-93,-35 0 15,34 0-16,1 0-15,0 0 16,-1 0 0,-87-36 31,88 36-47,-18-35 0,18 35 15,-1-18-15,-34 1 47,52-54-16,-52-123 32,70 176-48,-36 1-15,36-36 16,-53-88 47,53 106-63,0 17 15,0 0 1,0 1-1,0-36 1,0 17 0,0 1-1,71-71 32,-71 71-31,0 17-1,70-35 32,-34 53-31,-36-17-16,17 17 16,1-18-1,17 18 1,-17 0-1,-18-35-15,53 35 0,-36 0 16,1 0-16,70 0 63,-70 0-63,17 0 15,106 18 63,-141-1-78,36-17 16,16 18 0,-52 17-1,18-17 1,17 17-1,1-17 17,34 70 30,-70-70-46,36-18-16,-36 35 15,17 141 48,1-176-47,-18 35-16,0 1 15,0 34 16,0-52-15,0 17 0,0-17-1,0-1 1,0 36 31,0-35-47,0 17 15,0-17 1,0 17 0,0-17-1,-18 35 17,-17 0 30,17-18-62,18 0 16,-53 36 46,36-71-62,17 17 16,-18-17-16,-17 18 31</inkml:trace>
  <inkml:trace contextRef="#ctx0" brushRef="#br0" timeOffset="-137591.77">5009 11536 0,'36'0'94,"52"-18"-79,71-35 17,-106 36-17,-18 17-15,0 0 16,-17-36-16,17 36 47,-35 36 0,0-1-47,0 0 15,0 53 1,0-52 15,0-1-31,0-17 31,0-1-15,-18-17-16,18 18 0,-17-18 16</inkml:trace>
  <inkml:trace contextRef="#ctx0" brushRef="#br0" timeOffset="-137372.89">5345 11589 0,'0'53'16,"0"-18"-1,0 18 1,-53 159 31</inkml:trace>
  <inkml:trace contextRef="#ctx0" brushRef="#br0" timeOffset="-137148.06">5168 11994 0,'-35'0'46,"105"-17"-30,195-107 31,-565 265-47,653-299 0,-318 122 0,-17 19 16,17 17-16,-35-35 15,53-36 16</inkml:trace>
  <inkml:trace contextRef="#ctx0" brushRef="#br0" timeOffset="-136795.52">5733 11342 0,'0'35'47,"0"18"-31,0 0-16,0 476 78,0-511-63,0 17 17,0-88-17</inkml:trace>
  <inkml:trace contextRef="#ctx0" brushRef="#br0" timeOffset="-136506.46">5750 11853 0,'159'-88'46,"17"35"1,-158 53-31,-36 0 46</inkml:trace>
  <inkml:trace contextRef="#ctx0" brushRef="#br0" timeOffset="-112384.52">6350 11483 0,'35'0'109,"1"-18"-93,-1 18-16,18-17 15,-18 17-15,0-36 16,36-17 31,-124 71-16</inkml:trace>
  <inkml:trace contextRef="#ctx0" brushRef="#br0" timeOffset="-112020.04">6368 11536 0,'0'0'0,"-71"123"47,36 89 0,52-212-47,89 53 78,-53-53-78,141-212 78</inkml:trace>
  <inkml:trace contextRef="#ctx0" brushRef="#br0" timeOffset="-111640.37">6738 11553 0,'0'106'32,"0"0"-17,-18-53-15,18 141 78,0-229-78,0 0 16,0 17-16,0-17 0,106-124 47,71 0 0,-177 141-47</inkml:trace>
  <inkml:trace contextRef="#ctx0" brushRef="#br0" timeOffset="-111459.22">7056 11377 0,'0'71'31,"0"-142"-31,0 283 15,17 246 48,-17-422-63,0-19 16</inkml:trace>
  <inkml:trace contextRef="#ctx0" brushRef="#br0" timeOffset="-111137.98">7161 11642 0,'0'0'0,"106"-71"31,-71 36-16,54 17 1,-19 18 31,-70 35-31,0 1-16,-17 17 0,-19 70 31,-17-88-16,53 1-15,-35 17 0,17-36 47</inkml:trace>
  <inkml:trace contextRef="#ctx0" brushRef="#br0" timeOffset="-110918.77">7391 11730 0,'35'70'32,"-70"-140"-32,88 211 15,-18-141 1</inkml:trace>
  <inkml:trace contextRef="#ctx0" brushRef="#br0" timeOffset="-110831.79">7497 11800 0,'52'-88'32,"-16"53"-17,-124 158-15,282-352 32</inkml:trace>
  <inkml:trace contextRef="#ctx0" brushRef="#br0" timeOffset="-110688.92">7761 11359 0,'0'0'16,"0"36"-16,18-19 15,-18 19-15,0 17 16,17 317 46</inkml:trace>
  <inkml:trace contextRef="#ctx0" brushRef="#br0" timeOffset="-110433.61">7602 12012 0,'0'-18'31,"53"-17"-16,-17 35-15,105 18 47,-141-1-47,0 19 16,0-19-16,0 1 0,-18 70 62</inkml:trace>
  <inkml:trace contextRef="#ctx0" brushRef="#br0" timeOffset="-110225.7">8008 11536 0,'0'0'0,"35"0"16,1 0 31</inkml:trace>
  <inkml:trace contextRef="#ctx0" brushRef="#br0" timeOffset="-109998.39">7973 11712 0,'264'-159'94,"-228"124"-94,-19 35 0,1 0 16,-18 18 15</inkml:trace>
  <inkml:trace contextRef="#ctx0" brushRef="#br0" timeOffset="-109725.03">8149 11659 0,'-35'53'0,"70"-106"0,-88 142 0,53-72 16,-35 1 0,35 17-16,106-17 62,-89-36-62,19-17 16,-72-142 62,36 160-78</inkml:trace>
  <inkml:trace contextRef="#ctx0" brushRef="#br0" timeOffset="-109347.92">8520 11289 0,'0'18'31,"0"-1"-31,35 71 31,-35-70-31,0 0 0,0 17 16,-18 0 31,36-35-16,17-35-16,-17 35-15,229-141 63,-230 141-47</inkml:trace>
  <inkml:trace contextRef="#ctx0" brushRef="#br0" timeOffset="-109042.89">8502 11712 0,'0'18'0,"0"-36"0,-18 336 63,18-248-16,18-70-16</inkml:trace>
  <inkml:trace contextRef="#ctx0" brushRef="#br0" timeOffset="-108573.04">8872 11730 0,'36'35'47,"-1"-35"-32,-35 35-15,0-17 16,18 70 0,-54 53 30,36-123-30,-35-18-16,35 53 0,-35-53 16,-1 18-16,-16-18 31,52 17-31,-53-17 0,35 0 16,-88-17 30,71 17-46,35-36 16,0 19 0,70-1-1,-52-17 1,17 35-16,1-18 16,-1 18-16,53-70 46</inkml:trace>
  <inkml:trace contextRef="#ctx0" brushRef="#br0" timeOffset="-107279.04">5168 15134 0,'-35'0'15,"53"0"63,-1-17-78,18 17 16,18-71-16,36 53 16,-19-17-16,1 0 0,17 17 31,-70 18-16,-18 35 1,-18 142 15,18-54-15,0-70-16,-18-18 16,18-17-16,0 53 62,-35-89-62</inkml:trace>
  <inkml:trace contextRef="#ctx0" brushRef="#br0" timeOffset="-107073">5433 15487 0,'0'123'16,"35"-387"-16,-105 564 16,105-459-16,-70 353 0,-36-123 31</inkml:trace>
  <inkml:trace contextRef="#ctx0" brushRef="#br0" timeOffset="-106903.29">5292 15787 0,'70'-88'47,"265"-89"16,-264 160-48,-36-36 16</inkml:trace>
  <inkml:trace contextRef="#ctx0" brushRef="#br0" timeOffset="-106633.67">5821 15028 0,'0'89'32,"0"-54"-32,0 18 15,0 17-15,0 1 0,35 141 31,-35-54 16</inkml:trace>
  <inkml:trace contextRef="#ctx0" brushRef="#br0" timeOffset="-106469.25">5891 15487 0,'18'-18'32,"123"18"15,-123 0-47</inkml:trace>
  <inkml:trace contextRef="#ctx0" brushRef="#br0" timeOffset="-106205.45">6262 15064 0,'0'17'15,"0"89"1,0 88 31,-35-159-47,35-17 0,-18-18 15,18 18-15,-35-18 16</inkml:trace>
  <inkml:trace contextRef="#ctx0" brushRef="#br0" timeOffset="-106086.72">6350 15169 0,'18'0'16,"87"0"15,-52 0-15,-35 0 0,0 36-1</inkml:trace>
  <inkml:trace contextRef="#ctx0" brushRef="#br0" timeOffset="-105878.4">6473 15328 0,'0'0'0,"0"159"31,0-106-31,-35 0 0,-35 194 62</inkml:trace>
  <inkml:trace contextRef="#ctx0" brushRef="#br0" timeOffset="-105673.35">6315 15840 0,'0'-36'31,"0"72"-31,35-89 16,300-124 47,-300 177-63,-35-17 15,18 17 1,35-35-1</inkml:trace>
  <inkml:trace contextRef="#ctx0" brushRef="#br0" timeOffset="-105177.86">7038 15152 0,'18'0'32,"228"-53"46,-246 71-63,0 17-15,-35 0 16,-124 265 31,142-300-32</inkml:trace>
  <inkml:trace contextRef="#ctx0" brushRef="#br0" timeOffset="-104987.52">7179 15381 0,'-88'35'16,"176"-70"-16,-70 88 0,17 71 62,-35-142-46</inkml:trace>
  <inkml:trace contextRef="#ctx0" brushRef="#br0" timeOffset="-104860.91">7250 15469 0,'52'-53'31,"19"-35"-15,-194 229-1,281-317-15,-140 158 0,17 18 16,18-123 15</inkml:trace>
  <inkml:trace contextRef="#ctx0" brushRef="#br0" timeOffset="-104764.87">7514 15117 0,'0'123'62,"35"106"-15</inkml:trace>
  <inkml:trace contextRef="#ctx0" brushRef="#br0" timeOffset="-104538.04">7426 15646 0,'88'0'47,"-53"0"-31,1 176 46,-89-123-30,18-53-32</inkml:trace>
  <inkml:trace contextRef="#ctx0" brushRef="#br0" timeOffset="-104291.93">7867 15064 0,'71'-18'47,"-142"36"-47,177-71 0,-53 53 46</inkml:trace>
  <inkml:trace contextRef="#ctx0" brushRef="#br0" timeOffset="-103887.39">7920 15169 0,'123'-52'63,"-87"52"-63,-1-36 78,-88 89-78,18 0 0,-18 18 15,18-18-15,35 141 63,158-247-32,-105-71 0,-106 36 16,36 70-47</inkml:trace>
  <inkml:trace contextRef="#ctx0" brushRef="#br0" timeOffset="-103501.22">8290 14975 0,'0'0'0,"18"177"78,-18-160-78,53-52 63,-18 35-47,-17-35-16,105-36 31,-35 36 16</inkml:trace>
  <inkml:trace contextRef="#ctx0" brushRef="#br0" timeOffset="-103295.6">8273 15469 0,'0'0'0,"-36"177"31,36-142-31,0 18 16,0-18-16,0 36 31,18-71-16</inkml:trace>
  <inkml:trace contextRef="#ctx0" brushRef="#br0" timeOffset="-102845.41">8678 15363 0,'53'18'31,"-53"17"-31,18-17 0,-18 17 16,-35 248 46,-18-248-46,35 0-1,-35-35 1,-88-18 31,141 1-47,0-36 31,35 35-15,89-52 31,-107 52-32</inkml:trace>
  <inkml:trace contextRef="#ctx0" brushRef="#br0" timeOffset="-101089.02">4657 11889 0,'0'35'109,"-53"-17"-109,-71 228 63,124-193-63,-35 0 0,35 0 15,-53 18-15,35-18 16,-140 388 31,158-353-32,-36-18-15,36-17 16,-52 265 15,52-265-31,0 0 16,0 0-16,0-1 16,0 37-1,0-36-15,35 282 47,-35-282-31,0 0-16,53 0 15,-53-1-15,53 90 32,-53-107-32,17 0 15,-17 18-15,36-18 16,-19 71-1,36-71-15,-53-17 16,35 17-16,-35-17 16,53 52 15,-35-70-31,35 124 47,-18-89-47,-17 36 31,35-18 47,-36-36-15,-17 1-1</inkml:trace>
  <inkml:trace contextRef="#ctx0" brushRef="#br0" timeOffset="-92724.47">9948 11342 0,'-17'0'31,"-1"0"16,-17 88-16,35-70-15,106-36 47,-106-35-48,0 53 48,0 35-48,17-35 32,-17-17-31,18-1-1,-18 0 1,-18 18 47,18 18-48</inkml:trace>
  <inkml:trace contextRef="#ctx0" brushRef="#br0" timeOffset="-91843.94">10054 11889 0,'0'35'15,"-35"0"32,35 0-31,18-52 46,-1-18-46,-34 17 47,-19 71-32,36-36 0,36-17 0,-19 0-15,-17-88 15,-17 88-15,-1 0-1,18 18-15,-35 52 32,35-52-32,0 17 15,17-35 17,1 0-17,-18-88 16,0 53-31,-18 35 16,1 0 0,-36 18 31,53-1-32</inkml:trace>
  <inkml:trace contextRef="#ctx0" brushRef="#br0" timeOffset="-90710.49">9931 15099 0,'-18'0'15,"0"0"17,18 70-1,18-70 0,17-35-15,-35 18-1,-17-1 32,-1 18-31,18 35-16,0 0 31,0-52 0,35-36 16</inkml:trace>
  <inkml:trace contextRef="#ctx0" brushRef="#br0" timeOffset="-90266.13">9948 15699 0,'-17'17'15,"17"19"16,53-36 16,-53-36-31,-18 36 15,-35 18-15,53 17-1</inkml:trace>
  <inkml:trace contextRef="#ctx0" brushRef="#br0" timeOffset="-88866.03">1623 13511 0,'-18'53'78,"-17"177"-62,-18-142-16,53-35 16,0-18-1,18 18 1,17-53 0,0-35-16,18 17 15,0-70 1,35 229 46,-70-106-62,17-35 16,71 0 0,-71-35-1,-35-18-15,18 35 0,-18-17 16,0 0-16,-71-89 31,1 1 32</inkml:trace>
  <inkml:trace contextRef="#ctx0" brushRef="#br0" timeOffset="-88405.38">2081 13388 0,'0'0'0,"0"18"32,36 176-17,-1 0 16,-35-106-31,0 18 0,0-36 16,0 36 0,0-141 31,53-106-32,-18 70 1,-35 36-16,35 17 0,-17 18 15,0 0 1,105 282 47,-123-264-63,18 0 46,-18-54-46</inkml:trace>
  <inkml:trace contextRef="#ctx0" brushRef="#br0" timeOffset="-88205.67">2469 13811 0,'18'71'15,"17"-54"1,89 89 31</inkml:trace>
  <inkml:trace contextRef="#ctx0" brushRef="#br0" timeOffset="-87822.23">2716 13564 0,'0'36'47,"0"52"-31,0-18-16,0 19 15,-123 1128 48,123-1112-63,-35-34 16,35 17-16,-18-35 46,18-71 17,0-17-63,0-18 16,35-35-16</inkml:trace>
  <inkml:trace contextRef="#ctx0" brushRef="#br0" timeOffset="-51234.94">11342 10178 0,'0'35'62,"0"-17"-46,0 34-1,-53 54 32,53-88-31</inkml:trace>
  <inkml:trace contextRef="#ctx0" brushRef="#br0" timeOffset="-50777.83">11324 10231 0,'53'0'47,"-35"0"-47,-1 0 15,19 0-15,-1 0 16,35 0 31,-70 52-16,0-16-31,0-19 16,0 19-16,-35 105 31,35-124-31,-17 1 16,17 35-1,0-18 17,0-52 46</inkml:trace>
  <inkml:trace contextRef="#ctx0" brushRef="#br0" timeOffset="-50474.6">11730 10389 0,'35'0'46,"0"0"-30,1 0 47</inkml:trace>
  <inkml:trace contextRef="#ctx0" brushRef="#br0" timeOffset="-50297.48">11836 10478 0,'0'17'15,"0"36"32,0-35-47,0-1 31</inkml:trace>
  <inkml:trace contextRef="#ctx0" brushRef="#br0" timeOffset="-49598.85">12065 10266 0,'18'0'16,"70"17"31,-71 36-16,-17-35-16,-17-18 1,-18 18 0,35 17-1,-36-35-15,54 0 47,0 0-31,17 0-1,0 53 17,0 17-1,-70-17-15,-53-35 15,17 17 16</inkml:trace>
  <inkml:trace contextRef="#ctx0" brushRef="#br0" timeOffset="-48023">12347 10848 0,'0'35'46,"-35"-35"-30,17 18 0,1-18-1,17 17-15,-36-17 32,-34 36-32,-36-19 46,-106-17 17,195 0-63,-1 0 0,-17 0 16,17 0-16,1 0 15,-89 0 16,0-35 16,53 17-47,35 18 16,-17-17 15,17-18-31,-17 35 16,17-53 15,-123-53 16,141 88-47,-17 18 16,-1-17-1,-35-54 32,53 36-47,0-1 16,0 1-1,0 18 1,0-19 0,0 1-1,0-18 16,0 18-15,35-36 15,18-17 16,18 17 0,17 54-31,141-107 62,-158 107-47,35 17 0,105-18 47,-193 18-78,229 141 79,-176-70-64,-36-36-15,53 53 47,18 36-16,-106-107-31,18 19 16,-18-19-16,0 89 31,0-71-31,0 1 16,0-19-16,0 19 15,-177 246 32,159-265 0,-87 1-16,87-18-31,0 0 16</inkml:trace>
  <inkml:trace contextRef="#ctx0" brushRef="#br0" timeOffset="-46697.61">14305 10460 0,'0'-18'0,"0"-17"31,18 17 0,-18 1-15,0-19 15,0 19-15,0-19-1,-35 1 1,-18 0 15,35 35-31,-35 0 16,35 0-1,1 18 1,-19 17-16,19 0 0,17 0 16,-53 18-16,53 0 31,0 18-16,282-142 79,-282 89-78,0 17-1,-35 18-15,35-18 16,-35 18-16,35-17 16,0-19-16,-18 1 31,18 17 16,18-53-47,-18-17 15</inkml:trace>
  <inkml:trace contextRef="#ctx0" brushRef="#br0" timeOffset="-46335.77">14817 10336 0,'35'0'47,"-17"18"-16,-18 17-31</inkml:trace>
  <inkml:trace contextRef="#ctx0" brushRef="#br0" timeOffset="-46225.27">14870 10566 0,'0'0'16,"0"17"31</inkml:trace>
  <inkml:trace contextRef="#ctx0" brushRef="#br0" timeOffset="-45821.55">15558 10301 0,'0'35'31,"0"1"-15,0 34 15,0 71 0,-18-52 16,18-72-31</inkml:trace>
  <inkml:trace contextRef="#ctx0" brushRef="#br0" timeOffset="-45001.92">13917 10936 0,'-18'0'15,"-17"0"17,247 0 14,-36 0-30,-52 0-16,-18 0 16,17 0-16,194 0 31,-228 0-31,17-18 16,-1 18-16,1 0 15,406-70 32,-283 70 31,-211 0-78,-18 35 78,-36-35-62</inkml:trace>
  <inkml:trace contextRef="#ctx0" brushRef="#br0" timeOffset="-40915.89">13970 10989 0,'0'-18'47,"-18"18"-31,18-17 31,0-1-47,0 0 15,-17-70 1,17 53 0,0-18-1,0 18-15,-36 0 0,36 17 16,0-88-1,-17-70 48,17 158-63,0 0 16,0-52-1,0 35 1,0 17-16,35 0 15,-35-17-15,0 17 47,0 1 0,0-1 0,18 18 47,-1 0-79,89-35 17,-88 35-17,-1 0-15,19 0 16,264-18 46,-265 18-62,0 0 16,-17 0-16,176 0 47,-141 0-47,-18 0 16,0 0-16,1 0 15,122 0 16,-122 0-31,87 0 32,-52 0-32,-1 0 15,212 0 17,-246 0-17,-1 0-15,0 0 0,-17 0 16,17 0-1,36 0 32,-54 0-31,-17 35 0,36-35-1,-19 18 16,1 0 1,35 35 15,-53-36-16,0 19-16,0 16 1,0-34-16,0 17 16,0-17-16,0 70 31,0 212 16,0-282-32,-35-1-15,35 19 16,0-1 0,0-17-1,0-1 1,0 18 0,0-17 15,0 0 16,-18-18 15</inkml:trace>
  <inkml:trace contextRef="#ctx0" brushRef="#br0" timeOffset="-29870.04">11007 11465 0,'35'0'125,"0"0"-109,36 0 15,-54 0-31,19 0 0,-19 0 16,1 0-16,53 0 31,34 0 16</inkml:trace>
  <inkml:trace contextRef="#ctx0" brushRef="#br0" timeOffset="-29444.1">11060 11712 0,'0'0'0,"17"0"78,1 0-62,35-17 15,17-1-16,-52 18-15,0 0 16,17-35 0,0 35-1,-17 0-15,-1 0 32,-17-18-1</inkml:trace>
  <inkml:trace contextRef="#ctx0" brushRef="#br0" timeOffset="-28730.92">11112 11501 0,'0'17'31,"-52"18"0,34 107 1,18-125-17,-35 19-15,35-19 0,0 1 16,0 52 46,35-34-15,-17-36-31,17 0-1,-18 0 1,19 0 0,-19 0-16,19 0 15,-1 0 1,53-18 15,89-35 32,-195 53-16</inkml:trace>
  <inkml:trace contextRef="#ctx0" brushRef="#br0" timeOffset="-28332.7">11042 12047 0,'18'0'47,"-1"0"-31,354-53 62,-354 18-78,19 35 15,-89 35 17</inkml:trace>
  <inkml:trace contextRef="#ctx0" brushRef="#br0" timeOffset="-27987.58">11165 12206 0,'0'0'0,"36"0"47,-1 0-32,194-18 32,-176 1-15,-88 211 46,35-159-78,-18-35 15</inkml:trace>
  <inkml:trace contextRef="#ctx0" brushRef="#br0" timeOffset="-27695.87">11748 11853 0,'0'0'0,"0"18"47,0 0-32,-106 176 32,70-177-47,36 19 16,-35-36-16</inkml:trace>
  <inkml:trace contextRef="#ctx0" brushRef="#br0" timeOffset="-27490.06">11624 12030 0,'0'0'16,"88"88"30,-52-88-14</inkml:trace>
  <inkml:trace contextRef="#ctx0" brushRef="#br0" timeOffset="-27342.8">11800 12065 0,'18'0'0,"-18"-18"16,-18 36-16,89-71 15,-71 35 1,35 18-16,1-35 0,-19 35 16,36-88-1</inkml:trace>
  <inkml:trace contextRef="#ctx0" brushRef="#br0" timeOffset="-27059.69">12136 11624 0,'0'141'63,"0"-88"-48,0-18-15,0 1 16,0 158 15,0-159-15,0-17-16,-36 34 31</inkml:trace>
  <inkml:trace contextRef="#ctx0" brushRef="#br0" timeOffset="-26775.43">11959 12259 0,'-17'123'31,"17"-87"-31,17-36 16,18 0 0,54-18-1,-72-17 1,19 0 0,-107-36 15,36 71-16,-1 0-15,1 0 16,0 0 0</inkml:trace>
  <inkml:trace contextRef="#ctx0" brushRef="#br0" timeOffset="-26299.02">12524 11906 0,'-18'-35'31,"0"35"-15,-140 106 30,352 17 17,-177-123-63,19-229 78,-36 194-78</inkml:trace>
  <inkml:trace contextRef="#ctx0" brushRef="#br0" timeOffset="-26037.86">12823 11695 0,'0'70'16,"0"442"47,0-424-63,0-35 0,18 17 46</inkml:trace>
  <inkml:trace contextRef="#ctx0" brushRef="#br0" timeOffset="-25189.57">13617 11606 0,'0'0'0,"0"-17"15,0 34 48,0 19-48,-17 17-15,17 0 16,-36 52 0,36-52-1,88 53 32,71-124-16,-71-34 16,-88 16-31</inkml:trace>
  <inkml:trace contextRef="#ctx0" brushRef="#br0" timeOffset="-24890.73">13723 11712 0,'0'-17'16,"18"-19"-1,140 36 17,-140 0-32,0 0 0,17 18 15,-53 229 48,-17-124-1</inkml:trace>
  <inkml:trace contextRef="#ctx0" brushRef="#br0" timeOffset="-24502.69">14252 11571 0,'0'71'32,"0"-18"-32,0-18 15,0 0-15,0 0 16,0 18-1,0-35 1,0-71 15,53 18-15,18 17 31,-36-17-47,-17 35 0,-1 0 15,36 0 17</inkml:trace>
  <inkml:trace contextRef="#ctx0" brushRef="#br0" timeOffset="-24217.49">13917 12065 0,'0'0'0,"0"53"16,0 17 30,106 1-14,17-194-1</inkml:trace>
  <inkml:trace contextRef="#ctx0" brushRef="#br0" timeOffset="-24107.84">14199 12012 0,'0'0'31,"18"-35"1</inkml:trace>
  <inkml:trace contextRef="#ctx0" brushRef="#br0" timeOffset="-23879.62">14093 12012 0,'18'0'47,"0"0"-31,105 0 15,-105 0-15,0 0-16</inkml:trace>
  <inkml:trace contextRef="#ctx0" brushRef="#br0" timeOffset="-23505.84">14235 12171 0,'0'0'0,"-18"35"16,-17-17 15,35 52-15,106-52 31,-71-36-32,-18-17-15,-17 0 16,0-18-1,0 18 1,0-1 0,0 1-1</inkml:trace>
  <inkml:trace contextRef="#ctx0" brushRef="#br0" timeOffset="-23137.1">14658 11783 0,'0'0'0,"53"0"16,-36-18 15,19 177 16,-54-89-47,-17-34 15,35 17-15,-35-18 32,35-53-17</inkml:trace>
  <inkml:trace contextRef="#ctx0" brushRef="#br0" timeOffset="-23024.25">14711 12047 0,'123'-105'47,"-70"69"-32,88-34 17,-458 281-32,634-458 15</inkml:trace>
  <inkml:trace contextRef="#ctx0" brushRef="#br0" timeOffset="-22807.51">15064 11712 0,'0'53'16,"0"265"62,-18-265-78,36-477 0,-36 865 16,-17-423-1</inkml:trace>
  <inkml:trace contextRef="#ctx0" brushRef="#br0" timeOffset="-22485.14">15328 11800 0,'0'18'31,"0"0"-31,0-1 16,0 19-16,0-1 16,0-17-16,35 52 62,36-70-46,-53 0-16,-1 0 15,19 0-15,34-35 32,-52 17-32</inkml:trace>
  <inkml:trace contextRef="#ctx0" brushRef="#br0" timeOffset="-22100.57">15716 11606 0,'0'-35'15,"0"53"16,0-1-31,0 19 16,-35 299 31,35-265-47,0 1 0,-35 17 16,35-17-16,-18 34 31,18-69-31,0 34 15,0-34 32,-35-36-15</inkml:trace>
  <inkml:trace contextRef="#ctx0" brushRef="#br0" timeOffset="-21913.4">15628 12136 0,'71'-18'32,"-195"106"-32,177-158 0,159-36 46</inkml:trace>
  <inkml:trace contextRef="#ctx0" brushRef="#br0" timeOffset="-21122.43">16828 11448 0,'-18'17'47,"18"36"-32,-18-35-15,18 17 16,-35 18-16,35-18 16,-53 124 31,53-141-47,18-18 15,-1 0 1,72 0 15,69-88 0,-105 35-15</inkml:trace>
  <inkml:trace contextRef="#ctx0" brushRef="#br0" timeOffset="-20881.81">17163 11448 0,'0'17'47,"0"160"-16,-18-354-31,36 160 16,-18 299-16,-71-212 47</inkml:trace>
  <inkml:trace contextRef="#ctx0" brushRef="#br0" timeOffset="-20691.28">16828 11765 0,'0'-35'16,"158"17"31,-122 18-32,-1-35-15,-18 35 16,-17-18-16</inkml:trace>
  <inkml:trace contextRef="#ctx0" brushRef="#br0" timeOffset="-20522.55">17074 11659 0,'-35'53'16,"18"88"30,17-105-46,-36-1 0,36 0 16,-17-35 0</inkml:trace>
  <inkml:trace contextRef="#ctx0" brushRef="#br0" timeOffset="-20306.53">16775 12136 0,'0'0'0,"123"-18"79,-88 18-79,1-18 15,-1 18-15,18 0 31</inkml:trace>
  <inkml:trace contextRef="#ctx0" brushRef="#br0" timeOffset="-20025.69">16757 12277 0,'0'0'0,"141"53"47,-106-53-47,89 211 78,-142-175-62,1-36-1</inkml:trace>
  <inkml:trace contextRef="#ctx0" brushRef="#br0" timeOffset="-19483.44">17304 11642 0,'35'-18'31,"141"0"16,-140 18-47,70 0 31,-159 106 47,-53 0-47,123-71 47,19 1-62,-19 17 0,36-1 31</inkml:trace>
  <inkml:trace contextRef="#ctx0" brushRef="#br0" timeOffset="-19049.81">17921 11553 0,'-18'89'31,"18"34"0,-52-35-15,69-88 46,1 0-46,105-53 31,-105 53-47,17 0 0,-17-35 16,0 35-1</inkml:trace>
  <inkml:trace contextRef="#ctx0" brushRef="#br0" timeOffset="-18762.5">17604 12083 0,'0'0'0,"-53"229"47,53-194-47,0 89 47,0-107-16,17-52-16</inkml:trace>
  <inkml:trace contextRef="#ctx0" brushRef="#br0" timeOffset="-18391.99">17956 12100 0,'0'0'0,"18"0"31,0 106 16,-18 18-15,-177-36 46,177-106-78,-53 0 15,53-17-15,-17-35 32,246-36 14,-194 106-46,-17 0 16,17 0 15</inkml:trace>
  <inkml:trace contextRef="#ctx0" brushRef="#br0" timeOffset="78421.61">11095 14958 0,'0'-18'0,"-18"18"16,1 0 0,17-35 62,35 35-47,35-18 0,-34 18-31,17-35 0,0 35 16,-1-35-16,54-1 31,-88 36-31,17 0 16,18 0 31,-71 0 15,18 18-62</inkml:trace>
  <inkml:trace contextRef="#ctx0" brushRef="#br0" timeOffset="78800.22">11165 15222 0,'159'-70'109,"-318"140"-109,336-158 0,-142 88 16,-17-35-16,35 17 16,-18 1 46,-35-19-46,-18 36-16</inkml:trace>
  <inkml:trace contextRef="#ctx0" brushRef="#br0" timeOffset="79431.09">11077 15081 0,'-35'0'0,"35"36"16,-18 69 30,-35 125 17,53-195-63,36-35 62,17-18-46,17 1 0,-35 17-16,1-53 15,158-35 17,-177 88-32,19 0 15,-36-18-15,17 18 16,54-53 31,-54 18-32</inkml:trace>
  <inkml:trace contextRef="#ctx0" brushRef="#br0" timeOffset="79777.92">11077 15910 0,'0'-17'31,"88"-36"-15,177-106 31,-230 159-32,1-35-15,-19 35 0,1 0 32,-36 17-17</inkml:trace>
  <inkml:trace contextRef="#ctx0" brushRef="#br0" timeOffset="80084.97">11201 16034 0,'0'0'0,"176"-88"62,-141 88-62,1-53 0,-1 53 16,0 0 15,0 70 1,-35-17-17,-17 0 1,17-18-16,-18 1 15,18-1 1</inkml:trace>
  <inkml:trace contextRef="#ctx0" brushRef="#br0" timeOffset="80334.17">11853 15311 0,'0'0'0,"0"17"47,-35 142-16,0-88-31,-18-1 31</inkml:trace>
  <inkml:trace contextRef="#ctx0" brushRef="#br0" timeOffset="80474.74">11800 15575 0,'18'53'31,"-124"-141"-31,194 123 0,-35 18 16,-17-53-1</inkml:trace>
  <inkml:trace contextRef="#ctx0" brushRef="#br0" timeOffset="80629.02">11924 15575 0,'35'-53'31,"36"18"-16,-177 123-15,370-352 63</inkml:trace>
  <inkml:trace contextRef="#ctx0" brushRef="#br0" timeOffset="80895.65">12224 15152 0,'0'35'31,"0"124"-15,0-106-1,0 0-15,0 0 0,0 0 16,0 88 0,-18-36 15</inkml:trace>
  <inkml:trace contextRef="#ctx0" brushRef="#br0" timeOffset="81173.71">12100 15857 0,'-35'177'31,"70"-160"-15,1-17-1,87-70 16,-123 35-31,35 17 0,-35-17 16,0 17-16,-17-17 31,-19-1-31,19 36 16,17-17 0</inkml:trace>
  <inkml:trace contextRef="#ctx0" brushRef="#br0" timeOffset="81464.56">12753 15416 0,'0'0'16,"-53"124"-1,88-71 32,-17-53-47,0 0 16,17 0 0,-35-88-1,0 70 1,0 0-16,-18-17 0,18 17 15,0 1 17</inkml:trace>
  <inkml:trace contextRef="#ctx0" brushRef="#br0" timeOffset="81723.77">12965 15258 0,'0'35'32,"0"0"-32,0 18 15,70 388 17,-70-53 14,0-353-46,0-17 16,0 17-16</inkml:trace>
  <inkml:trace contextRef="#ctx0" brushRef="#br0" timeOffset="82867.29">13935 15363 0,'0'18'47,"0"17"-31,0 1-16,0 17 0,-18 141 47,18-177-47,194 1 78,-176-53-78,-18-1 0,35 19 15,-35-1-15,0-17 32,0 0-1,88-36 0,-35 36-31,18 17 16,-18 18-16,-18-53 15,18 35 1</inkml:trace>
  <inkml:trace contextRef="#ctx0" brushRef="#br0" timeOffset="83050.4">14517 15240 0,'0'18'31,"0"-36"-31,-18 336 32,18-248-32,0 159 47,0-211-32</inkml:trace>
  <inkml:trace contextRef="#ctx0" brushRef="#br0" timeOffset="83265.9">14764 15311 0,'0'88'31,"0"53"0,0-159 16</inkml:trace>
  <inkml:trace contextRef="#ctx0" brushRef="#br0" timeOffset="83573.33">14817 15293 0,'17'0'0,"-34"0"0,87-35 15,-52 35 1,17-18-16,0 18 0,18 0 16,18 18 31,-71 17-47,-141 88 31,123-87-31,-35-19 47,141-70-16,-35 36-31,0-19 16,-17 36-16,16 18 46</inkml:trace>
  <inkml:trace contextRef="#ctx0" brushRef="#br0" timeOffset="83815.76">14658 15910 0,'18'0'15,"-36"0"-15,300-141 32,-194 106-32,-35 0 15,-17 35-15,-1-36 32,-18 36-32,-17-17 0</inkml:trace>
  <inkml:trace contextRef="#ctx0" brushRef="#br0" timeOffset="83928.68">15081 15787 0,'0'194'31,"18"53"16</inkml:trace>
  <inkml:trace contextRef="#ctx0" brushRef="#br0" timeOffset="84320">15734 15275 0,'88'-53'16,"-35"18"-1,88 0 1,-53-18-1,-52 35 1,-19 18-16,18 0 16,-35 106 31,-194 194-16,159-265-31,35 1 15,-17-36-15</inkml:trace>
  <inkml:trace contextRef="#ctx0" brushRef="#br0" timeOffset="84481.37">16051 15487 0,'0'35'0,"0"-88"0,0 71 0,89 176 78</inkml:trace>
  <inkml:trace contextRef="#ctx0" brushRef="#br0" timeOffset="84614.69">16228 15540 0,'0'0'0,"17"-35"16,19 17-1,87-123 17,-88 106-32,-35 17 15,36-17 1</inkml:trace>
  <inkml:trace contextRef="#ctx0" brushRef="#br0" timeOffset="84786.77">16492 15205 0,'0'335'78,"0"-282"-78,0-441 0,0 829 16,-53-300 15</inkml:trace>
  <inkml:trace contextRef="#ctx0" brushRef="#br0" timeOffset="85045.78">16210 15998 0,'0'0'16,"35"-35"0,301 35 46,-336 35-46,0 1-16,0 17 15,0-36-15,-124 89 32</inkml:trace>
  <inkml:trace contextRef="#ctx0" brushRef="#br0" timeOffset="85493.46">17074 15258 0,'-17'-18'15,"-18"18"1,17 0-16,-17 18 16,17 35-1,18-36-15,141 18 47,-88-70-31,-53 18-16,18-1 0,-18-17 15,0 17-15,-212 89 47</inkml:trace>
  <inkml:trace contextRef="#ctx0" brushRef="#br0" timeOffset="85700.33">16722 15522 0,'17'18'31,"-34"-36"-31,70 36 0,-18-18 16,0 0-16,18 0 16,265-71 31,-266 36-1</inkml:trace>
  <inkml:trace contextRef="#ctx0" brushRef="#br0" timeOffset="86074.57">16969 15752 0,'17'52'16,"-17"54"15,18 0-15,-18-71 0,18-35-1,-18 18 1,0-36 15</inkml:trace>
  <inkml:trace contextRef="#ctx0" brushRef="#br0" timeOffset="86454.13">17022 15857 0,'0'0'0,"70"-53"47,-35 53-47,36-35 0,-36 35 16,0-17-16,71 17 31,-88 0-15,-18 17-1,0 71 16,0 1 1,-18-54-32,-17 53 47</inkml:trace>
  <inkml:trace contextRef="#ctx0" brushRef="#br0" timeOffset="86558.23">17268 16122 0,'230'-88'46,"-460"176"-46,495-247 0</inkml:trace>
  <inkml:trace contextRef="#ctx0" brushRef="#br0" timeOffset="108651.66">18486 12294 0,'0'-17'16,"0"52"93,0 18-93,0 35 15,0-70-15</inkml:trace>
  <inkml:trace contextRef="#ctx0" brushRef="#br0" timeOffset="109861.76">19138 11712 0,'-17'0'0,"52"0"63,-18 0-47,19 0-16,-1 0 0,106-70 31,-106 70-31,18-36 31,-123 54 0</inkml:trace>
  <inkml:trace contextRef="#ctx0" brushRef="#br0" timeOffset="110093.13">19156 11730 0,'0'0'0,"-35"70"32,52 195 15,-17-247-32,159-18 32</inkml:trace>
  <inkml:trace contextRef="#ctx0" brushRef="#br0" timeOffset="110294.25">19297 11977 0,'35'-18'16,"212"-88"15,-176 71-15,-54 35-1,-17-18-15</inkml:trace>
  <inkml:trace contextRef="#ctx0" brushRef="#br0" timeOffset="110420.52">19667 11748 0,'0'0'16,"-53"211"15,53-176-15,0 1-16,0-1 16,0 18-1,0-35 1</inkml:trace>
  <inkml:trace contextRef="#ctx0" brushRef="#br0" timeOffset="111006.27">19879 11695 0,'-35'53'31,"35"-18"-15,-71 159 31,71-159-47,0-17 15,0-1 16,0 1 79,0 17-95,53-35 1,0 0 0,-18 0-16,89-88 47,-124 18-32,0 34-15,0 1 0,-18 0 16,-52-36-1,52 54 1,0 17-16,-17 0 16,17 0-16,1 35 31</inkml:trace>
  <inkml:trace contextRef="#ctx0" brushRef="#br0" timeOffset="111367.62">20055 11695 0,'0'17'31,"0"1"-31,0 141 32,-17 140 14,17-228-30,0-36-16,0-17 16,17-18-1,-17-35 1</inkml:trace>
  <inkml:trace contextRef="#ctx0" brushRef="#br0" timeOffset="111954.27">19879 11659 0,'0'18'31,"-35"105"-15,17-52-16,18 229 62,0-212-62</inkml:trace>
  <inkml:trace contextRef="#ctx0" brushRef="#br0" timeOffset="112598.93">20373 11800 0,'0'-35'16,"18"35"31,17 0-47,0-17 0,-17 17 15,17 0-15,0 0 32,-35 17-32</inkml:trace>
  <inkml:trace contextRef="#ctx0" brushRef="#br0" timeOffset="112828.38">20302 11959 0,'0'0'0,"36"0"47,158-35 0,-159 35-47,0-35 0,1 35 16,-36-18-1</inkml:trace>
  <inkml:trace contextRef="#ctx0" brushRef="#br0" timeOffset="113087.55">20355 11889 0,'0'0'0,"-17"88"0,-36 35 47,123-70-15,54-106 14</inkml:trace>
  <inkml:trace contextRef="#ctx0" brushRef="#br0" timeOffset="113227.87">20479 12047 0,'194'-35'63,"-388"70"-63,511-105 15,-281 35-15,16-1 32</inkml:trace>
  <inkml:trace contextRef="#ctx0" brushRef="#br0" timeOffset="113449.78">20884 11765 0,'0'53'31,"0"-106"-31,0 159 16,0-35-16,0-1 0,0 1 16,0 193 31,0-229-47,18-35 15</inkml:trace>
  <inkml:trace contextRef="#ctx0" brushRef="#br0" timeOffset="114462.18">21713 11800 0,'18'18'63,"-18"106"-48,0-54-15,0 1 0,0-18 16,0-18-16,0 106 47,-18-141 0,-17 0-32,18 0-15,-1 0 16,-106-88 15,124 52-15,-17 36-16,17-35 15,-53 18-15</inkml:trace>
  <inkml:trace contextRef="#ctx0" brushRef="#br0" timeOffset="114578.5">21378 12083 0,'-35'0'31,"70"0"-31,-88 35 16,53-17-1,-35-1 1</inkml:trace>
  <inkml:trace contextRef="#ctx0" brushRef="#br0" timeOffset="114786.09">22013 12153 0,'0'0'0,"36"18"16,-1-18-16,-35 35 16,18-35-16,17 53 47,-35-35-32</inkml:trace>
  <inkml:trace contextRef="#ctx0" brushRef="#br0" timeOffset="115700.61">18274 15963 0,'-35'0'15,"35"53"32,0-18-47,17 124 47,1-141-47</inkml:trace>
  <inkml:trace contextRef="#ctx0" brushRef="#br0" timeOffset="116057.4">19156 15452 0,'0'0'0,"53"0"32,53-71-1,-53 71-31,-1-18 0,-16 18 16,-1 0 30</inkml:trace>
  <inkml:trace contextRef="#ctx0" brushRef="#br0" timeOffset="116264.63">19209 15452 0,'0'0'0,"-106"300"46,106-265-46,0 0 0,18 0 16,17 1-16,247-107 63,-282 36-63</inkml:trace>
  <inkml:trace contextRef="#ctx0" brushRef="#br0" timeOffset="116446.07">19456 15663 0,'0'0'0,"53"-17"16,-36 17-1,89-106 1,-71 106 0,1-35-16,-1 35 15,0-36-15,-17 1 31</inkml:trace>
  <inkml:trace contextRef="#ctx0" brushRef="#br0" timeOffset="116609.63">19791 15434 0,'0'71'31,"-35"70"0,35 35 0</inkml:trace>
  <inkml:trace contextRef="#ctx0" brushRef="#br0" timeOffset="116860.57">19985 15328 0,'-35'194'31,"35"106"16,-18-229-31,53-636-16,-17 565 0,-71 618 0,53-530 31</inkml:trace>
  <inkml:trace contextRef="#ctx0" brushRef="#br0" timeOffset="117114.68">20249 15646 0,'-52'70'31,"16"-34"-31,36-1 16,0-18-16,106 19 47,-53-354 15</inkml:trace>
  <inkml:trace contextRef="#ctx0" brushRef="#br0" timeOffset="117368.81">20479 15346 0,'17'17'16,"-17"19"-16,-123-36 0,229-53 0,-89 123 16,-17-52-16,0 370 62,0-317-46</inkml:trace>
  <inkml:trace contextRef="#ctx0" brushRef="#br0" timeOffset="117584.62">20796 15575 0,'36'-35'16,"-72"70"-16,89-88 0,-35 53 0,17-35 16,-17 35-16,105-35 62,-105 35-62</inkml:trace>
  <inkml:trace contextRef="#ctx0" brushRef="#br0" timeOffset="117775.16">20779 15752 0,'53'-18'31,"-18"18"-16,106-53 32,-88 0-15</inkml:trace>
  <inkml:trace contextRef="#ctx0" brushRef="#br0" timeOffset="118071.23">20849 15663 0,'0'0'0,"-35"18"15,35 17 1,-71 124 15,71-124-31,0 1 0,0-1 16,36 35 15,-1-52-31,18-18 16,88-88 30,-141 53-46,35 17 0</inkml:trace>
  <inkml:trace contextRef="#ctx0" brushRef="#br0" timeOffset="118242.31">21026 15875 0,'17'0'32,"71"-18"-1,1-52 0</inkml:trace>
  <inkml:trace contextRef="#ctx0" brushRef="#br0" timeOffset="118430.36">21308 15646 0,'0'35'47,"0"141"-32,0-123 1,0-17-16,0 16 0,0-16 16,0-19-1,0 19 1,17-36-1</inkml:trace>
  <inkml:trace contextRef="#ctx0" brushRef="#br0" timeOffset="118970.46">22084 15328 0,'0'35'15,"0"54"16,0-54-31,0 0 0,0 1 16,0-1-16,35 106 47,-35-123-47,18 70 47,-1-53 15,-52-35-46,35 35-16,-35-35 16,-124 0 15,-17 18 16,140-18-47</inkml:trace>
  <inkml:trace contextRef="#ctx0" brushRef="#br0" timeOffset="119210.75">21925 15628 0,'-53'71'16,"-70"70"-1,70 0 48</inkml:trace>
  <inkml:trace contextRef="#ctx0" brushRef="#br0" timeOffset="119475.03">22807 15769 0,'53'18'31,"-35"-18"-31,-18 35 16,35-35-16,35 35 47</inkml:trace>
  <inkml:trace contextRef="#ctx0" brushRef="#br0" timeOffset="141356.27">19103 12559 0,'-18'0'15,"36"0"64,194 18-33,-159-18-46,17 0 0,18 0 16,18 0-16,494-18 63,229 18-17,-723-35-30,-18 35-16,318 0 31,140 53 47,-528-53-78,17 0 32,53 0-1,-52 0-15,17 0 15,-18 0-16</inkml:trace>
  <inkml:trace contextRef="#ctx0" brushRef="#br0" timeOffset="142604.95">19103 16457 0,'0'0'0,"-18"0"31,36 0 0,141 0 1,-89 0-17,1 0-15,35-18 16,-1 18-16,19-35 0,246 35 31,-246-35-31,-36 35 16,35 0-16,19 0 15,634 0 32,-476 0-16,370 18 16,-212-18 16,-440 0-48,35 0-15,-18 35 16,142-35 31,-142 0-31,-17 0-16,-1 0 15,19 0 16,-36-18 126,0-35-157</inkml:trace>
  <inkml:trace contextRef="#ctx0" brushRef="#br0" timeOffset="145766.51">11024 16669 0,'-17'0'16,"34"0"312,1 0-328,17 0 0,36 0 16,193-36 15,230 1 16,-423 35-47,-1 0 15,54 0-15,140 0 32,-175 0-32,34 0 15,1 0-15,-1 0 16,865-35 46,-865 35-62,-35 0 0,18 0 16,-35 0-16,-1 0 16,107 0-1,-107 0 1,1 0-16,-1 0 15,19 0-15,440-18 79,-459 18-79,1 0 0,0 0 15,17 0-15,176 0 31,-193 0-31,-18 0 16,17 0-16,1 0 16,387 0 15,-211 0 16,-211 0-47,-1 0 31,-70 0 32,-36 0-63</inkml:trace>
  <inkml:trace contextRef="#ctx0" brushRef="#br0" timeOffset="147146.73">12594 16757 0,'0'18'62,"0"105"-30,0-70-32,0 0 0,0 0 15,0 0-15,-17 17 16,17-17-16,-36 159 47,36-195-16,18-17 78,17 0-93,-17 0 0,52 0-1,1 0 17,52-35-1,19 35 31,-125 0-46,71 0 62,-88-17-15</inkml:trace>
  <inkml:trace contextRef="#ctx0" brushRef="#br0" timeOffset="147523.4">13070 17251 0,'-17'0'32,"70"0"30,0 0-46,35 88 15,-71-88-31,-17 35 16,0-17-1,0 17-15,-88 124 63,53-124-63,0-17 0,17-18 15,18 35-15,-35-17 32</inkml:trace>
  <inkml:trace contextRef="#ctx0" brushRef="#br0" timeOffset="148609.34">13688 17145 0,'0'35'63,"-18"36"-47,18-18-1,0 17-15,0-17 16,-18 177 46,36-230-46,0 0-16,105-36 62,-70 1-62,-18-18 16,-35 35 0</inkml:trace>
  <inkml:trace contextRef="#ctx0" brushRef="#br0" timeOffset="148834.26">14041 17251 0,'0'0'0,"0"17"31,-36 213 1,36-177-17,0-18-15,-70 141 63</inkml:trace>
  <inkml:trace contextRef="#ctx0" brushRef="#br0" timeOffset="149044.82">13741 17533 0,'-36'0'0,"72"0"47,17 88-47,-89-176 0,230 35 47,-405 106-47,475-159 0,-228 106 16,-1-35-16</inkml:trace>
  <inkml:trace contextRef="#ctx0" brushRef="#br0" timeOffset="149305.93">14182 17268 0,'0'18'31,"0"0"-31,0 140 31,0-122-15,0-1-16,0 0 15,0 1-15,0 52 32,0-71-32,0 19 15</inkml:trace>
  <inkml:trace contextRef="#ctx0" brushRef="#br0" timeOffset="149924.59">14305 17357 0,'0'0'0,"53"0"0,-35-36 0,-1 36 16,107-17 31,-124 52 15,0-17-46,-35-18-1,17 35 17,18-17 14,0 17 33,-18 0-64,-17-17 1,-88 141 31,87-124-16,36-53 0,0-17-15</inkml:trace>
  <inkml:trace contextRef="#ctx0" brushRef="#br0" timeOffset="150124.48">14393 17515 0,'18'0'16,"35"71"31,-53-53-32,18-18-15,-18 17 16,52-17 15</inkml:trace>
  <inkml:trace contextRef="#ctx0" brushRef="#br0" timeOffset="150421.2">14728 17268 0,'0'36'47,"0"-1"-47,0 177 46,0-177-46,0 88 47,0-105 0</inkml:trace>
  <inkml:trace contextRef="#ctx0" brushRef="#br0" timeOffset="150644.34">14940 17445 0,'88'-53'46,"-176"106"-46,247-124 0,-53 36 32,-106 17-17,35 18-15,-17-17 16</inkml:trace>
  <inkml:trace contextRef="#ctx0" brushRef="#br0" timeOffset="151090.36">15011 17410 0,'0'0'0,"0"17"15,0 1 1,-36 35 15,36 0 0,0-18-15,18-35-16,17 18 16,124-36 46,-124-17-62,-17 35 16,-18-53-16,35 53 15,-35-18 17</inkml:trace>
  <inkml:trace contextRef="#ctx0" brushRef="#br0" timeOffset="151406.81">15275 17498 0,'-17'53'31,"34"-106"-31,-34 123 0,17-34 0,-36-19 16,36 1-16,-141 141 47,53-142 0,159-17 15,-54 0-62,1 0 16,17-35-16,-17 35 15,-1 0-15,19 0 16,52-35 15</inkml:trace>
  <inkml:trace contextRef="#ctx0" brushRef="#br0" timeOffset="151607.33">15575 17692 0,'35'0'15,"-70"0"-15,70 35 16,-17-35-1,-18 18 17</inkml:trace>
  <inkml:trace contextRef="#ctx0" brushRef="#br0" timeOffset="152331.24">16422 17110 0,'17'0'63,"19"0"-48,-19 0 1,19 0-16,-1 0 16,-17 0-16,17 0 15,-53 17 32</inkml:trace>
  <inkml:trace contextRef="#ctx0" brushRef="#br0" timeOffset="152575.45">16316 17374 0,'35'0'47,"89"-17"-16,34-72 32,-140 54-32</inkml:trace>
  <inkml:trace contextRef="#ctx0" brushRef="#br0" timeOffset="153039.51">16439 17198 0,'-35'70'31,"-18"54"0,36-71-15,-1 70 46,36-123-46,-1 0 15,230 0 47,-212-17-78,18 17 16,-35-36-16,35 36 31,-35-17-31,-1 17 0,19 0 16,-54 0 15,0 0-15</inkml:trace>
  <inkml:trace contextRef="#ctx0" brushRef="#br0" timeOffset="153368.51">16351 17833 0,'18'0'31,"52"0"1,-52 0-32,0 0 15,17 0-15,-17 0 16,105-53 46,-158 71-46</inkml:trace>
  <inkml:trace contextRef="#ctx0" brushRef="#br0" timeOffset="153632.25">16475 17956 0,'17'0'31,"19"0"-31,122 0 47,-122 53 0,-36 0-47,0-35 16,-36 35-1,36-36-15,-17-17 16,17 36-16</inkml:trace>
  <inkml:trace contextRef="#ctx0" brushRef="#br0" timeOffset="153953.95">17039 17480 0,'0'18'47,"0"-1"-31,-53 89 15,-53 0 0</inkml:trace>
  <inkml:trace contextRef="#ctx0" brushRef="#br0" timeOffset="154258.86">16986 17674 0,'0'0'0,"0"35"16,18 1 31,0-36-47,-18-18 16,52 0 15,-52 1-31,18 17 0,-18-35 15,35 35-15,36-36 47,-36-17-47,36 0 32</inkml:trace>
  <inkml:trace contextRef="#ctx0" brushRef="#br0" timeOffset="154546.75">17374 17233 0,'36'35'62,"-36"1"-46,0-19-16,0 89 31,-18 124 1,0-142-17,18-71 1,-35-17-16</inkml:trace>
  <inkml:trace contextRef="#ctx0" brushRef="#br0" timeOffset="154843.33">17216 17886 0,'0'0'0,"-36"53"31,107-18 16,-54-35-47,19 0 0,-19 0 16,-17-18-16,18-17 31,-18-18-31,0 18 16,0 17-1,0-52 17</inkml:trace>
  <inkml:trace contextRef="#ctx0" brushRef="#br0" timeOffset="155034.23">17692 17374 0,'0'0'0,"35"0"15,-17 0 17</inkml:trace>
  <inkml:trace contextRef="#ctx0" brushRef="#br0" timeOffset="155275.56">17639 17445 0,'35'-18'0,"-70"36"0,88-18 47,-36 0-47,19 0 15,-19 106 48,-34-89-63,-19 19 0,36-19 15,-35 19-15,18-19 16</inkml:trace>
  <inkml:trace contextRef="#ctx0" brushRef="#br0" timeOffset="155463.3">17798 17568 0,'158'-53'63,"-316"106"-63,352-106 15</inkml:trace>
  <inkml:trace contextRef="#ctx0" brushRef="#br0" timeOffset="155658.73">17604 17780 0,'0'0'0,"105"-18"63,160-52-32,-71 17 0</inkml:trace>
  <inkml:trace contextRef="#ctx0" brushRef="#br0" timeOffset="155883.44">17974 17745 0,'0'0'0,"0"17"0,0 142 62,0-106-15</inkml:trace>
  <inkml:trace contextRef="#ctx0" brushRef="#br0" timeOffset="156099.74">18344 17216 0,'18'0'31,"35"0"-16,-35 0 32</inkml:trace>
  <inkml:trace contextRef="#ctx0" brushRef="#br0" timeOffset="156412.73">18292 17321 0,'17'0'32,"142"0"15,-159 36-16,0-19-31,0 1 15,-18 17-15,1-17 0,17-1 16,-53 72 31</inkml:trace>
  <inkml:trace contextRef="#ctx0" brushRef="#br0" timeOffset="156548.41">18538 17462 0,'36'0'16,"-19"-17"-16,19 17 16,-1 0-1,-17 0 1,-1 0 31</inkml:trace>
  <inkml:trace contextRef="#ctx0" brushRef="#br0" timeOffset="156762.25">18274 17657 0,'0'0'0,"159"0"78,-106-36-78,-1 36 0,1-17 16,0 17-16,35-71 31</inkml:trace>
  <inkml:trace contextRef="#ctx0" brushRef="#br0" timeOffset="156984.21">18750 17551 0,'0'35'32,"-18"0"-17,-17 53 17,88-246-32,-106 352 0,53-159 15,-17 0 1,-19-17-1</inkml:trace>
  <inkml:trace contextRef="#ctx0" brushRef="#br0" timeOffset="157276.56">18433 17921 0,'17'0'31,"142"18"16,-194 52 0,-36 1-32,71-53-15,-17-18 16,17 35-16,35-35 31,212-18 1,-194-35-32,17 18 15</inkml:trace>
  <inkml:trace contextRef="#ctx0" brushRef="#br0" timeOffset="157418.84">19209 18009 0,'0'0'16,"17"18"-16</inkml:trace>
  <inkml:trace contextRef="#ctx0" brushRef="#br0" timeOffset="159802.45">19932 17198 0,'0'-35'16,"0"-1"-1,0 19 1,0 34 31,0 36-47,-35 0 15,35 0-15,-18-18 16,18 1-16,-35 69 31,35-87-31</inkml:trace>
  <inkml:trace contextRef="#ctx0" brushRef="#br0" timeOffset="159988.7">19985 17286 0,'0'0'31,"17"0"-31,19 0 16,-19 0-1,36 88 32,-70-52-47,-19-1 0</inkml:trace>
  <inkml:trace contextRef="#ctx0" brushRef="#br0" timeOffset="160215.73">19773 17674 0,'35'0'31,"36"0"-15,105-35 0,36-53 46,-230 88-46</inkml:trace>
  <inkml:trace contextRef="#ctx0" brushRef="#br0" timeOffset="160408.69">20144 17604 0,'0'0'0,"0"141"47,0-106-31,0 0-1,0 1 1,0-19 0</inkml:trace>
  <inkml:trace contextRef="#ctx0" brushRef="#br0" timeOffset="160852.39">20267 17462 0,'0'0'0,"176"-123"63,-87 70-48,-72 53-15,1-18 0,17 18 16,89-52 46,-124 104-15,0-34-31,0 0-16,-159 158 47,124-141-47,17 1 0,0-1 15,18 0-15</inkml:trace>
  <inkml:trace contextRef="#ctx0" brushRef="#br0" timeOffset="161031.66">20602 17498 0,'71'53'62,"-36"-53"-62,0 35 16,1-35 0,-19 0-1</inkml:trace>
  <inkml:trace contextRef="#ctx0" brushRef="#br0" timeOffset="161287.2">20990 17127 0,'0'18'31,"0"0"-31,0 35 0,0-18 16,36 0-16,-36 36 31,-36 87 1,1-122-17,17-36 1</inkml:trace>
  <inkml:trace contextRef="#ctx0" brushRef="#br0" timeOffset="161490.38">20796 17639 0,'-17'88'16,"17"106"30,0-176-30,0 17 0,35-35-1</inkml:trace>
  <inkml:trace contextRef="#ctx0" brushRef="#br0" timeOffset="162057.49">21202 17533 0,'18'0'16,"-18"18"15,17-18-31,-17 70 15,35 89 32,-52-124-47,17 18 16,-35-18-16,17 1 16,-17-1-16,35 0 15,-141 1 32,105-36-31,19 0-1,-1 0 1,18-71 0,-35 71-1,35-18-15,0-17 16,53 17-1,-53 1 1,53 17-16,-36 0 16,107-53 31,-89 53-47</inkml:trace>
  <inkml:trace contextRef="#ctx0" brushRef="#br0" timeOffset="164644.86">10989 12718 0,'18'0'78,"17"0"-63,0 0 17,-17 0-32,-1 0 0,19 0 15,-1 0-15,0 35 16,248-35 31,16 18 15,-263-18-62,-1 17 0,18-17 16,300 0 46,-300 0-62,-1 0 16,1 0-16,53 0 31,106 0 16,-124 0-47,-35 0 16,0 0-16,0 0 15,282 0 32,-300 0-31,-17 0-16,17 0 15,0 0-15,54 0 16,-54 0 0,-17 0-16,-1 0 0,18 0 15,1 0-15,334 0 78,-193 0-46,-89 35-1,35-35-15,-105 0-1,0 0-15,-1 0 0,18 0 16,107 0 15,-107 0-15,159 0 15,141 36 16,-264-36-47,634 88 62,-387-53-30,158 1 30,-423-36-62,-18 0 16,36 17-16,87-17 31,-122 0-31,-1 0 16,0 0-16,0 35 15,54-35 1,52 0 15,264 0 32,-369 0-63,228 0 78,-228 0-78,-19 0 31,71-17 16,-88-1-32,0 1 1,-70 17 0</inkml:trace>
  <inkml:trace contextRef="#ctx0" brushRef="#br0" timeOffset="166050.34">11818 12876 0,'0'18'32,"0"0"-17,-18 370 63,1-335-78,17-18 0,0 18 16,0 35 15,0-70-31,0 17 0,0-17 16,0-1-16,0 18 31,0-17-15,17-18 31,19 0-32,-1 0-15,-17 0 16,87-18 0,-69 18-1,-19 0-15,1 0 16,211-17 46</inkml:trace>
  <inkml:trace contextRef="#ctx0" brushRef="#br0" timeOffset="166369.8">12259 13476 0,'141'141'78,"-141"-123"-78,0-1 0,0 19 16,0-1-16,-70 36 31,34-36-31,1-17 16,17-18-16,-17 35 15</inkml:trace>
  <inkml:trace contextRef="#ctx0" brushRef="#br0" timeOffset="167138.3">12841 13370 0,'18'0'31,"35"0"-15,105 0 0,19-35 15,-142 35 16,-70 0-32</inkml:trace>
  <inkml:trace contextRef="#ctx0" brushRef="#br0" timeOffset="167384.24">12876 13547 0,'53'-71'0,"-106"142"0,71-71 47,17 0-32,18 0-15,-17 0 0,-1 0 16,-18 0-16,54-36 31,-106 36 32</inkml:trace>
  <inkml:trace contextRef="#ctx0" brushRef="#br0" timeOffset="167811.23">12841 13494 0,'-53'141'31,"36"-106"-31,17 0 15,35 71 48,-18-106-47,19 0-16,-19 0 0,36-17 15,53-19 1,-53 1-16,18 0 15,-18 17-15,-18 18 16,0-53-16,18 36 47,-35 34 15</inkml:trace>
  <inkml:trace contextRef="#ctx0" brushRef="#br0" timeOffset="168330.11">12841 14041 0,'0'17'15,"18"-17"32,17 0 0,0 0-16,195-141 16,-177 141-47,-36-35 16,18 35-16,36-53 47,-89 53 15</inkml:trace>
  <inkml:trace contextRef="#ctx0" brushRef="#br0" timeOffset="168621.17">13018 14164 0,'0'0'0,"35"0"31,18 0-31,229-35 63,-282 52-63,0 19 15,0-19-15,0 89 47,-35-106-31</inkml:trace>
  <inkml:trace contextRef="#ctx0" brushRef="#br0" timeOffset="168907.32">13723 13494 0,'-18'53'31,"18"-36"-15,-88 89 0,0 18 31</inkml:trace>
  <inkml:trace contextRef="#ctx0" brushRef="#br0" timeOffset="169041.58">13600 13776 0,'17'35'31,"-34"-70"-31,69 141 16</inkml:trace>
  <inkml:trace contextRef="#ctx0" brushRef="#br0" timeOffset="169217.26">13741 13758 0,'0'0'15,"17"-35"-15,107-36 47,-71 36-16,-53 0-31</inkml:trace>
  <inkml:trace contextRef="#ctx0" brushRef="#br0" timeOffset="169434.79">14023 13476 0,'-18'106'31,"18"-18"-16,-17 106 17,52-582-32,-106 847 15,71-442-15,-53 19 16</inkml:trace>
  <inkml:trace contextRef="#ctx0" brushRef="#br0" timeOffset="169632.81">13776 14076 0,'-35'53'16,"35"0"-1,35-159-15,-53 212 16,36-106 0,35 0-1,-35 0-15,52-53 31,-70-18 1,-18 36-1,18 0-15</inkml:trace>
  <inkml:trace contextRef="#ctx0" brushRef="#br0" timeOffset="169933.19">14376 13582 0,'0'35'47,"-53"71"-31,35-53-16,-17 0 15,0 17-15,17-34 16,-17-1-16,17-17 47</inkml:trace>
  <inkml:trace contextRef="#ctx0" brushRef="#br0" timeOffset="170081.41">14252 13864 0,'0'88'16,"0"-176"-16,0 194 16,18-35 30</inkml:trace>
  <inkml:trace contextRef="#ctx0" brushRef="#br0" timeOffset="170190.57">14323 13935 0,'106'-88'47,"-36"35"-31,-35-36-1</inkml:trace>
  <inkml:trace contextRef="#ctx0" brushRef="#br0" timeOffset="170392.01">14570 13617 0,'0'35'31,"0"18"-15,0-17-16,0-1 0,35 71 47,-35-71-32,0 0-15,-18-35 16</inkml:trace>
  <inkml:trace contextRef="#ctx0" brushRef="#br0" timeOffset="170638.36">14446 14023 0,'0'53'15,"0"0"17,18-53-17,-18 35-15,123-53 47,-105 18-31,17-17-16,-17 17 0,17-53 15,0 0 1,1 18 0,-36-1-16</inkml:trace>
  <inkml:trace contextRef="#ctx0" brushRef="#br0" timeOffset="170892.68">14905 13582 0,'53'0'31,"35"-53"0,-35 53-15,-53-18-16,-18 54 47</inkml:trace>
  <inkml:trace contextRef="#ctx0" brushRef="#br0" timeOffset="171080.2">14940 13723 0,'0'0'0,"18"0"31,88-35 1,-71 35-32,0-36 15,0 36-15,1-17 31,-36-1-15</inkml:trace>
  <inkml:trace contextRef="#ctx0" brushRef="#br0" timeOffset="171445.45">14922 13741 0,'0'0'0,"0"35"15,-17 36 17,17-19-32,0-34 15,0 17 16,88-17 16,-17-18-31,-54-35-16,19 35 16,-19-36-16,36-16 15</inkml:trace>
  <inkml:trace contextRef="#ctx0" brushRef="#br0" timeOffset="171595.8">15346 13652 0,'0'18'32,"0"-36"-32,0 54 0,0-19 15,0 1-15,0 17 16,0 71 31</inkml:trace>
  <inkml:trace contextRef="#ctx0" brushRef="#br0" timeOffset="171715.29">15346 13864 0,'0'-17'16,"53"-19"15,-18 1-31,36-18 15,-71 35-15,35-17 16</inkml:trace>
  <inkml:trace contextRef="#ctx0" brushRef="#br0" timeOffset="171912.7">15593 13547 0,'0'-36'32,"0"72"-32,0-36 31,0 247 16,0-212-47,0 18 0,-18 0 15,-35 53 1</inkml:trace>
  <inkml:trace contextRef="#ctx0" brushRef="#br0" timeOffset="172107.4">15381 14182 0,'88'-36'62,"-176"72"-62,335 70 78,-247-54-78,0-34 16,0 17-16,-18-17 16,-17 17-1</inkml:trace>
  <inkml:trace contextRef="#ctx0" brushRef="#br0" timeOffset="172258.03">15963 14182 0</inkml:trace>
  <inkml:trace contextRef="#ctx0" brushRef="#br0" timeOffset="172911.18">16616 13723 0</inkml:trace>
  <inkml:trace contextRef="#ctx0" brushRef="#br0" timeOffset="174012.33">16545 13617 0,'0'35'31,"18"-35"-15,105 36 31,-123-1-47</inkml:trace>
  <inkml:trace contextRef="#ctx0" brushRef="#br0" timeOffset="174331.36">16510 13899 0,'0'0'15,"71"18"17,87-36-1,-105 18 0,-212 142 16,107-90-16,87-87-15</inkml:trace>
  <inkml:trace contextRef="#ctx0" brushRef="#br0" timeOffset="174452.9">16669 14023 0,'53'18'63,"-18"-18"-47,-123-18-1,194 53-15,-106-17 16</inkml:trace>
  <inkml:trace contextRef="#ctx0" brushRef="#br0" timeOffset="174698.65">17022 13564 0,'0'0'0,"0"194"47,0 159 0,0-335-47,0-1 31</inkml:trace>
  <inkml:trace contextRef="#ctx0" brushRef="#br0" timeOffset="174905.03">17022 14023 0,'52'0'46,"-16"-35"-46,-124 70 0,193-70 16,-52 35 0,-35 0-1</inkml:trace>
  <inkml:trace contextRef="#ctx0" brushRef="#br0" timeOffset="175229.84">17498 13635 0,'0'-35'15,"-88"70"32,88 0-31,-36-17-16,36-1 15,18 19 1,0-36 0,17 0-16,0-18 31,0 0-31,-52-17 62</inkml:trace>
  <inkml:trace contextRef="#ctx0" brushRef="#br0" timeOffset="175494.99">17251 13829 0,'17'70'47,"36"-70"-47,0 0 0,159-35 62,-212 0-62</inkml:trace>
  <inkml:trace contextRef="#ctx0" brushRef="#br0" timeOffset="175639.08">17480 13952 0,'0'53'0,"0"-17"16,35-160-16,-88 300 15,71-317-15,-36 300 0,18-141 0,0-1 16,0 36 15</inkml:trace>
  <inkml:trace contextRef="#ctx0" brushRef="#br0" timeOffset="175846.67">17533 14111 0,'71'-53'16,"-1"18"15,-17 0-15,-247 158-16,388-299 16</inkml:trace>
  <inkml:trace contextRef="#ctx0" brushRef="#br0" timeOffset="175984.52">17815 13723 0,'0'88'47,"0"-176"-47,0 229 16,0 53 31</inkml:trace>
  <inkml:trace contextRef="#ctx0" brushRef="#br0" timeOffset="176224.96">17674 14235 0,'0'17'31,"0"-34"-31,106 70 47,-53-53-47,-18-18 0,-17 18 15,35-71 17,-18 36-32,-35 17 0,0 1 15</inkml:trace>
  <inkml:trace contextRef="#ctx0" brushRef="#br0" timeOffset="176457.18">18098 13564 0,'52'0'32,"-34"0"-17,0 0 1,17 36-1</inkml:trace>
  <inkml:trace contextRef="#ctx0" brushRef="#br0" timeOffset="176674.05">18080 13705 0,'141'0'62,"-123"0"-62,-177 0 0,265 142 78,-142-107-78,36-18 16</inkml:trace>
  <inkml:trace contextRef="#ctx0" brushRef="#br0" timeOffset="176830.7">18256 13811 0,'-35'18'16,"70"-36"-16,53 1 16,-70-19-1,35 36 16</inkml:trace>
  <inkml:trace contextRef="#ctx0" brushRef="#br0" timeOffset="177053.7">18080 14041 0,'176'-18'62,"-352"36"-62,405-54 0,-105 1 32,-107 17-17</inkml:trace>
  <inkml:trace contextRef="#ctx0" brushRef="#br0" timeOffset="177290.36">18380 13988 0,'0'53'32,"0"-106"-32,-18 211 31,18-52 16,0-70-47</inkml:trace>
  <inkml:trace contextRef="#ctx0" brushRef="#br0" timeOffset="177529.65">18785 13564 0,'0'0'0,"-17"88"31,17-52-31,-18-19 0,18 1 16,-35 17-16,-18 36 47</inkml:trace>
  <inkml:trace contextRef="#ctx0" brushRef="#br0" timeOffset="177730.45">18768 13723 0,'53'0'31,"-177"35"-31,442-70 47,-565 35-47,529 0 31,-247 0-15</inkml:trace>
  <inkml:trace contextRef="#ctx0" brushRef="#br0" timeOffset="178024.39">18856 13847 0,'0'35'47,"0"-18"-47,0 54 15,0 0 17,0-54-32,-18 18 15,-17 1 1</inkml:trace>
  <inkml:trace contextRef="#ctx0" brushRef="#br0" timeOffset="178330.73">18715 14164 0,'17'0'63,"1"-35"-48,35 35-15,-18-18 0,1 18 16,69-35-1,-52 35 1,141-18 15,-176 18 1,17-35 14</inkml:trace>
  <inkml:trace contextRef="#ctx0" brushRef="#br0" timeOffset="179091.26">18150 14358 0,'53'0'78,"18"0"-63,105-18 1,36 1 46,-212 52-30,0-17-17,0 17 1,0 0-16,0-17 16,0 0 15,0 17-16,-35-18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1:37:4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2593 0,'0'35'78,"0"0"-62,-53 89 0,53-71-1,-53 0-15,53 17 16,-71 177 15,71-211 0,0-54 16,0 0-47</inkml:trace>
  <inkml:trace contextRef="#ctx0" brushRef="#br0" timeOffset="376.2">3581 2663 0,'35'-17'47,"-35"34"-47,35 19 0,-35-19 15,36 19-15,87 228 63,-123-123-47,0-70 15</inkml:trace>
  <inkml:trace contextRef="#ctx0" brushRef="#br0" timeOffset="683.81">3545 3034 0,'-17'0'31,"17"-35"-15,123 35 31,-105 0-32,0 0-15,17 0 16,18 0-16,17-18 16</inkml:trace>
  <inkml:trace contextRef="#ctx0" brushRef="#br0" timeOffset="1247.92">5151 2487 0,'-36'0'31,"36"53"-15,0-18 0,0 265 31,-17-247-47,17 0 15,0 0-15,0 0 16,0 0-1,0-36 1,0-52 15</inkml:trace>
  <inkml:trace contextRef="#ctx0" brushRef="#br0" timeOffset="1781.74">5151 2681 0,'0'0'0,"52"-35"16,-34 35-16,70 0 31,18 53 0,-141 70 16,17-87-47,-17-36 16,17 35-16,-17-18 62,106-17-46,70 71 31,-282 123 15,88-159-31</inkml:trace>
  <inkml:trace contextRef="#ctx0" brushRef="#br0" timeOffset="2590.16">7373 2558 0,'-18'53'16,"-35"-1"-1,-52 195 32,105-176-31,-18 0 0,18-54-16,0 18 0,-35-17 31,35 17-31,17-88 31</inkml:trace>
  <inkml:trace contextRef="#ctx0" brushRef="#br0" timeOffset="2920.19">7355 2646 0,'18'0'31,"-18"35"-15,88 194 30,-88-123-30,0-18 31,-17-52-47,-1-36 16</inkml:trace>
  <inkml:trace contextRef="#ctx0" brushRef="#br0" timeOffset="3124.26">7144 2981 0,'0'-18'31,"176"1"0,-141-19-15,1 36-16,17 0 0,17-17 31,-52 17-31</inkml:trace>
  <inkml:trace contextRef="#ctx0" brushRef="#br0" timeOffset="3422.69">7655 2628 0,'0'35'15,"0"177"32,0-177-47,0 18 16,0 0-16,0 0 15,0 0 1,0-18 0</inkml:trace>
  <inkml:trace contextRef="#ctx0" brushRef="#br0" timeOffset="3662.38">7726 2858 0,'53'70'31,"53"18"1,-71-35-17,0-35 1,-17-18 0</inkml:trace>
  <inkml:trace contextRef="#ctx0" brushRef="#br0" timeOffset="3986.79">8079 2593 0,'0'35'31,"0"0"-31,0 107 32,0 140 15,0-247-32,0 0-15,0-17 31</inkml:trace>
  <inkml:trace contextRef="#ctx0" brushRef="#br0" timeOffset="4301.49">8326 2699 0,'0'35'31,"0"36"-15,0-18-16,0 176 46,-36-88-14,36-106-17,0-88 32</inkml:trace>
  <inkml:trace contextRef="#ctx0" brushRef="#br0" timeOffset="4629.63">8308 2646 0,'35'-35'15,"0"35"1,-17 35-16,17-18 15,89 107 17,-124-106-17,0 70 17,0-53-32,-159 53 31,-70-17 0</inkml:trace>
  <inkml:trace contextRef="#ctx0" brushRef="#br0" timeOffset="5583.78">3528 4163 0,'-18'-35'31,"0"35"0,1 0-31,-18 264 78,87-229-78,1-35 16,194-176 31,-247 141-32,-211-106 63,228 141-78,1 0 16</inkml:trace>
  <inkml:trace contextRef="#ctx0" brushRef="#br0" timeOffset="6236.61">5292 3986 0,'-18'0'31,"-35"18"-16,18 17 1,17 36 15,53 141 32,1-212-48,17 0-15,-18 0 0,71 0 32,-36-159 15,-70 124-32,-17-1-15,-1 1 0,-17-18 16,17 18-16,-52-1 47</inkml:trace>
  <inkml:trace contextRef="#ctx0" brushRef="#br0" timeOffset="7148.82">7867 3986 0,'-35'0'16,"-1"0"15,19 0-31,17 18 16,-71 0-16,54 17 15,-19 18 1,36-18-16,0 89 47,283-107 0,-178-105-16,-69 35-31,-36 18 0,0-18 15,0 0-15,0 18 16,-353-18 31,282 88-31,1-35-16</inkml:trace>
  <inkml:trace contextRef="#ctx0" brushRef="#br0" timeOffset="8645.78">3563 5433 0,'-18'0'16,"-17"0"-1,0 17 1,17 36 0,124 247 62,-53-300-78,0 0 15,0-17-15,0-54 32,-18 36-32,-35-1 15,0 1-15,-106-88 47,71 123-16,35 17-15,35-17-16,18 0 16</inkml:trace>
  <inkml:trace contextRef="#ctx0" brushRef="#br0" timeOffset="9223.34">5521 5327 0,'-18'0'16,"18"88"31,0 18-32,-17 176 48,17-264-32</inkml:trace>
  <inkml:trace contextRef="#ctx0" brushRef="#br0" timeOffset="10814">3581 6897 0,'0'17'32,"-36"248"30,36-230-62,0 18 0,0-35 16,0-1-16,0 1 31,0 17-31,36-35 16,-19-17-1</inkml:trace>
  <inkml:trace contextRef="#ctx0" brushRef="#br0" timeOffset="11504.93">5574 6668 0,'-18'0'31,"1"0"-15,-54 70 31,71-35-47,-35 18 0,35-17 15,-35 34-15,87 124 63,19-159-48,52-88 32,-123-299 16,-17 316-48,-1 36 1,18 18 15</inkml:trace>
  <inkml:trace contextRef="#ctx0" brushRef="#br0" timeOffset="13083.83">3810 8449 0,'0'18'63,"-18"299"-32,18-264-16,0-18-15,0 18 0,0-17 16,0-19-16,0 71 63,18-88-48,0-35-15,17 17 16,-17 1-16</inkml:trace>
  <inkml:trace contextRef="#ctx0" brushRef="#br0" timeOffset="13558.94">5627 8290 0,'0'0'0,"0"36"63,35 52-48,-35-53-15,0 18 16,0 0-16,0 53 16,0-53-16,0 88 47,18-124-32</inkml:trace>
  <inkml:trace contextRef="#ctx0" brushRef="#br0" timeOffset="14350.9">7567 8202 0,'35'0'47,"-35"18"-15,0 17-17,0 141 32,0-158-47,0 17 16,-17-17-16,17 70 31,0-70-31,0-1 0,0 19 16,0-1 15,-18-35 16</inkml:trace>
  <inkml:trace contextRef="#ctx0" brushRef="#br0" timeOffset="16341.61">2805 3739 0,'17'-17'109,"1"17"-109,0 0 16,140 0 31,-105 0-47,0 0 15,0 0-15,0 0 16,406-35 31,-283 17-16,424-53 31,-389 54-30,-140 17-32,229 0 47,-230 0-47,1 0 15,-18 0-15,123 0 31,-123 0-15,0 0-16,0 0 0,0 0 16,88 0-1,-71 0-15,424 0 63,-423 0-63,35 0 15,-18 0-15,247 0 32,-211 0-32,-36 0 0,-18 0 15,107 0 17,105 0-17,-35 0 16,-194 0-15,-18 0-16,0 0 0,1 0 16,334 0 31,-211 0-16,17 0 0,159 35 32,-299-35-17,-54 0-30</inkml:trace>
  <inkml:trace contextRef="#ctx0" brushRef="#br0" timeOffset="18943.49">6368 2399 0,'0'-35'16,"35"35"-1,-17-18 32,-18 0-31,0 54 62,0 52-47,0-71-31,0 1 16,0 211 46,0-176-46,0-35-1,0 35 1,0 0 0,0-36-16,0 19 15,0-19-15,0 1 16,0 229 46,0-212-46,0 0-16,0 1 0,0-1 16,0 18-16,0 17 31,0-34-31,0 158 31,17-124-15,-17-17-16,0-17 15,0-1-15,0 71 32,0-71-32,0 18 15,0 17 1,0-17 0,0 177 30,0-177-30,0-18-16,35 0 16,-35 0-16,18 89 31,-18-107-31,35 19 0,-35-1 16,0 71 15,0-71-31,0 71 15,0 247 64,-17-300-79,17 0 15,-18 299 48,-17-281-63,35-36 0,0 0 15,0 124 17,0-123-32,0 16 15,0-16-15,17 211 47,-17 0-16,0 123 32</inkml:trace>
  <inkml:trace contextRef="#ctx0" brushRef="#br0" timeOffset="19850.46">6491 7285 0,'0'0'0,"0"106"31,0-36-31,0-34 16,0-1-16,0 0 16,0 230 46,0-248-46,0 1-16,0 17 0,0 142 62,0-160-62,53 54 31,-53-18-15,0-18-16,18-17 16,-18 35-16,0 35 31,35-53-31,-35-17 16,0 17-1,0 18 16,0-36-31,0 54 32,0-53-17,0 35 1,0 0 0,0-18-1,0-18-15,18 1 16,-18 17 15,0 71 16,0-53-47,35-53 31,-35 18-31,0 17 16,0-17-1,0 17-15,0-17 16,0 17 47,0 71-17,0-89 1,0 19 47,18-54-78</inkml:trace>
  <inkml:trace contextRef="#ctx0" brushRef="#br0" timeOffset="36322.47">7761 5345 0,'-35'0'31,"0"0"-15,17 0 15,0 35 0,-105 71 0,70 35 48,53-106-79,35-35 0,142 71 78,-160-71-63,1 0-15,17 0 0,-17 0 16,17-36-16,71-87 62,-88 88-46,17 17-16,-35-17 16,17 17-1,-17-52 32,-35-1-16,-18 53 16,18 1-47,0 17 16,17 0-16,-53 0 31,19 53 0</inkml:trace>
  <inkml:trace contextRef="#ctx0" brushRef="#br0" timeOffset="37889.42">7673 6668 0,'-18'0'16,"-17"0"0,17 0 15,1 0-15,-36 17 15,53 1-31,-71 105 78,71-105-78,0 35 16,18 106 46,0-124-62,-18 0 16,35-35-16,-18 35 31,107 18 16,-89-53-47,-17 0 15,17 0 1,-17 0 0,-1 0-1,19-17 1,-19-1 15,-17-17-15,0 17 15,18 18-31,-18-70 31,0-54 32,0 89-48,-18-36 64,18 36-64,-17 35 1,17-18-16,-36 18 15,36-17 1,-17 17 0,-1-36 15,-17 19 16,17 17-47,18-18 15,-17 18 1,-19 0 15,19 0-31</inkml:trace>
  <inkml:trace contextRef="#ctx0" brushRef="#br0" timeOffset="43832.62">6227 2170 0,'-18'0'0,"53"0"157,36-18-126,-1 18-16,-52-35-15,176 17 47,-35-35 0,-36 53-16,-105 0-31,-1 0 16,19 0-16,-19 0 16,89-35 46,-88 35-62,17 0 16,-17 0 31,17-18 15,0 18-31</inkml:trace>
  <inkml:trace contextRef="#ctx0" brushRef="#br0" timeOffset="44890.61">7849 2134 0,'-17'0'16,"34"0"77,36 0-77,0 0 0,18-17-16,246-36 62,-211 53-31,-53-18 1,0 18 14,53-35-14,0 35 30,-71-18-46,-18 18-1,1 0 17,17-35-17,1 35 63</inkml:trace>
  <inkml:trace contextRef="#ctx0" brushRef="#br0" timeOffset="50164.63">11942 2364 0,'0'17'109,"0"19"-93,0-1-16,-36 35 15,36-52 1,0 17-16,0 18 16,-17 18 46,17-36-31,-18-35-31</inkml:trace>
  <inkml:trace contextRef="#ctx0" brushRef="#br0" timeOffset="50494.9">11977 2558 0,'17'0'31,"19"17"1,-1-17-32,53 53 31,-88-35-15,35-18-16,-35 35 15,18-35-15,-18 18 78</inkml:trace>
  <inkml:trace contextRef="#ctx0" brushRef="#br0" timeOffset="50949.22">11800 3034 0,'53'0'32,"177"-53"30,-72-53 16,-105 106-46,-88 0 14</inkml:trace>
  <inkml:trace contextRef="#ctx0" brushRef="#br0" timeOffset="51287.99">12083 2963 0,'0'36'16,"0"17"-1,0-36 1,35 124 31,-35-53 0,0-70-47</inkml:trace>
  <inkml:trace contextRef="#ctx0" brushRef="#br0" timeOffset="51963.93">12471 2611 0,'0'17'47,"0"18"-31,-36 160 31,36-160-47,-17 0 15,17-17-15,-36 17 16,36-70 15</inkml:trace>
  <inkml:trace contextRef="#ctx0" brushRef="#br0" timeOffset="52157.41">12418 2822 0,'17'0'15,"-34"0"-15,70 0 31,-53 36-31,141-36 79</inkml:trace>
  <inkml:trace contextRef="#ctx0" brushRef="#br0" timeOffset="52433.12">12771 2505 0,'0'35'31,"0"18"-31,0 88 32,0-106-17,0 18-15,0-17 16,0-1-16,0 35 16</inkml:trace>
  <inkml:trace contextRef="#ctx0" brushRef="#br0" timeOffset="52677.04">12647 3122 0,'-35'0'0,"70"0"16,36 0 62,-54 0-78,-17 18 0,0-1 0,0 19 16,18 105 46</inkml:trace>
  <inkml:trace contextRef="#ctx0" brushRef="#br0" timeOffset="53170.61">13300 2417 0,'0'0'0,"0"17"46,0 36-46,-36 247 47,36-229-31,0-1-16,-35 1 0,35-36 16,0 18-16,-35 88 31,35-106-31,-18 0 15,18 36 1,0-36 47,0-52-48,0-19-15</inkml:trace>
  <inkml:trace contextRef="#ctx0" brushRef="#br0" timeOffset="53571.59">13600 2628 0,'17'-17'32,"1"17"-32,141 0 62,-124 123-15,-53-70-31,-35-18-16,36-17 15,-19 17-15,19-17 16</inkml:trace>
  <inkml:trace contextRef="#ctx0" brushRef="#br0" timeOffset="53815.59">13494 2981 0,'-18'35'31,"36"-70"-31,193-18 78,-175 18-78,17 35 16,35-53 15,-71 53-31,19-18 16</inkml:trace>
  <inkml:trace contextRef="#ctx0" brushRef="#br0" timeOffset="54169.02">13723 2893 0,'0'0'0,"0"35"31,0 159 32,0-176-63,0 17 15,0 0 1,0 1-1,0-1 32,18-53-15</inkml:trace>
  <inkml:trace contextRef="#ctx0" brushRef="#br0" timeOffset="54491.13">13917 2910 0,'0'36'31,"0"-1"-15,0 194 31,0-211-31,0 0-16,0 34 15,0-34 48</inkml:trace>
  <inkml:trace contextRef="#ctx0" brushRef="#br0" timeOffset="54804.71">14111 2699 0,'0'-36'15,"18"36"17,88 0 15,-89 18-47,-17 0 31</inkml:trace>
  <inkml:trace contextRef="#ctx0" brushRef="#br0" timeOffset="55167.76">14093 2822 0,'0'0'31,"18"0"-16,0 0-15,70 0 16,-70 0 0,-1 0-16,19 0 15,-36-35-15,35 35 32,-35 18-1,0 17-16,-18 0 1,-70 106 15,88-123-31,-53-18 16,53 35-16,-18-35 16</inkml:trace>
  <inkml:trace contextRef="#ctx0" brushRef="#br0" timeOffset="55324.37">14182 3034 0,'17'0'16,"1"0"-1,35 18 32,-35-18-31</inkml:trace>
  <inkml:trace contextRef="#ctx0" brushRef="#br0" timeOffset="55714.65">14605 2593 0,'0'35'47,"0"177"-1,0-194-46,0-1 0,0 18 16,0 1 0,0-1-16,0 106 47,0-123-16</inkml:trace>
  <inkml:trace contextRef="#ctx0" brushRef="#br0" timeOffset="56147.64">14429 3281 0,'17'0'62,"1"0"-62,52-53 32,72 18 30,-125 35-46,-17 17-16,0 19 15,-35 69 32,17-87-15</inkml:trace>
  <inkml:trace contextRef="#ctx0" brushRef="#br0" timeOffset="57629.67">15628 2505 0,'-18'0'141,"18"17"-141,-35-17 16,35 36-16,-35-1 15,-53 71 17,52-53-32,-34 158 46,52-34-14,142-36 46,-89-141-78,53-35 78</inkml:trace>
  <inkml:trace contextRef="#ctx0" brushRef="#br0" timeOffset="58051.66">15963 2611 0,'0'70'31,"0"-17"-15,0 247 30,0-247-30,0 0-16,0-18 0,0 0 16,0-17-16,0 0 31,0-36 0,18-35-15</inkml:trace>
  <inkml:trace contextRef="#ctx0" brushRef="#br0" timeOffset="58515.62">16422 2646 0,'0'17'31,"-18"72"1,-17-72-17,-212 142 48,229-124-63,-17-35 15,35 18 1,0 0 0,71 52 31,-36-35-47,-18-35 15,19 18-15,-1 0 16,-17-18-1,-1 0 17,19 0-17</inkml:trace>
  <inkml:trace contextRef="#ctx0" brushRef="#br0" timeOffset="58839.34">16528 2769 0,'0'18'47,"0"17"-47,0 300 47,-36-211-32,36-89 1,0 18-16,0-35 16,-17 17 30,17-70-46,0-18 16,0 0-16</inkml:trace>
  <inkml:trace contextRef="#ctx0" brushRef="#br0" timeOffset="59086.95">16528 3087 0,'0'0'31,"88"106"16,-18-53-16,-52-53-15,53-71 15</inkml:trace>
  <inkml:trace contextRef="#ctx0" brushRef="#br0" timeOffset="59455.95">16845 2805 0,'0'0'47,"0"17"-16,0 195 31,0-106-46,0 52 47,0-140-63,0-36 62</inkml:trace>
  <inkml:trace contextRef="#ctx0" brushRef="#br0" timeOffset="59832.87">17057 2787 0,'0'18'32,"0"158"-1,0-123-16,-18 106 17,1-54-1,17-140 31</inkml:trace>
  <inkml:trace contextRef="#ctx0" brushRef="#br0" timeOffset="60100.16">17039 3016 0,'35'18'31,"-87"70"-31,228 18 78,-335-318-78,318 442 0,-141-230 16,-18 17-16,35-17 31,-18-35 0,-17 17-31</inkml:trace>
  <inkml:trace contextRef="#ctx0" brushRef="#br0" timeOffset="60400.57">17321 2734 0,'0'35'31,"18"371"47,-18-212-31,0-176-47</inkml:trace>
  <inkml:trace contextRef="#ctx0" brushRef="#br0" timeOffset="60570.13">17621 3210 0,'36'0'47</inkml:trace>
  <inkml:trace contextRef="#ctx0" brushRef="#br0" timeOffset="61607.36">18574 2822 0,'0'0'0,"0"-17"16,0-19 47,-36 36-48,-34-17 1,-124 52 62,176 71-47,18-89-31,36 1 16,-19-18-16,18 71 15,230 70 32,-212-88-31,-159 17 62,88-70-78,1 35 0,-18-35 16,17 0-16,-106 0 62,89-17-46,53-1-1,52-70 1</inkml:trace>
  <inkml:trace contextRef="#ctx0" brushRef="#br0" timeOffset="62087.31">18838 2805 0,'0'-36'16,"0"72"-1,0-19 1,0 19 0,0-1-16,0 0 0,0 0 15,0 89 16,0-89-31,53 53 47,-17-88-47,-19 0 16,1 0 0,-1 0-1,19-35 1,-1-124 31,0 1-16,-35 105 16,-17 35-16</inkml:trace>
  <inkml:trace contextRef="#ctx0" brushRef="#br0" timeOffset="62387.32">19156 2734 0,'17'0'31,"-17"35"-15,0 389 62,-17-389-78,17 35 78,0-105-78</inkml:trace>
  <inkml:trace contextRef="#ctx0" brushRef="#br0" timeOffset="62648.48">19262 2963 0,'35'106'63,"-35"-71"-48,18-35 1</inkml:trace>
  <inkml:trace contextRef="#ctx0" brushRef="#br0" timeOffset="62941.94">19614 2787 0,'0'18'47,"0"-1"-31,-35 1-16,35 17 15,-53 0-15,36-17 16,-107 158 31,89-176-31,35 36-1,70-89 1,-34 0-1</inkml:trace>
  <inkml:trace contextRef="#ctx0" brushRef="#br0" timeOffset="63189.26">19632 2787 0,'18'71'31,"-18"105"0,0 0 16,0-158-47,0 17 16,0-17-1</inkml:trace>
  <inkml:trace contextRef="#ctx0" brushRef="#br0" timeOffset="63700.9">19932 2699 0,'18'0'16,"-1"17"-1,124 195 32,-105-159-31,-1-35-16,-35-1 16,18 19-16,-18 69 31,0-69-31,0 69 31,-212 1 0,177-70-15,17-36-16,18 35 0,-53-35 16</inkml:trace>
  <inkml:trace contextRef="#ctx0" brushRef="#br0" timeOffset="65462.26">16969 1640 0,'35'0'63,"0"0"-63,0 36 15,18-36-15,-17 0 16,87 0 47,-123 53-48,0-18-15,0 141 31,-88-17 16,88-124-15,18-52-17</inkml:trace>
  <inkml:trace contextRef="#ctx0" brushRef="#br0" timeOffset="65611.88">17392 1870 0,'141'-71'47,"-106"71"-31,-246 88-16,246-105 0,159-54 0,-106 1 47</inkml:trace>
  <inkml:trace contextRef="#ctx0" brushRef="#br0" timeOffset="65877.5">17674 1605 0,'0'18'31,"0"-36"-31,0 36 16,-35 423 47,70-300-1,0-141-46,1-71-1</inkml:trace>
  <inkml:trace contextRef="#ctx0" brushRef="#br0" timeOffset="66118.08">17974 1693 0,'35'0'16,"-158"71"-1,211-142-15,71 318 94,-212-247-94</inkml:trace>
  <inkml:trace contextRef="#ctx0" brushRef="#br0" timeOffset="66338.55">17956 1940 0,'-17'0'62,"123"0"-46,17-35 31</inkml:trace>
  <inkml:trace contextRef="#ctx0" brushRef="#br0" timeOffset="66678.87">17956 2011 0,'-35'17'31,"35"19"-15,18 52 15,-1-53-31,19-17 16,-1-18 0,-17 0-1,17 0 1,0 0-1,142-106 17,-160 88-17,18-17 1,-35 0 0,0 17-1,18 1 1</inkml:trace>
  <inkml:trace contextRef="#ctx0" brushRef="#br0" timeOffset="67046.03">18433 1711 0,'0'18'47,"0"211"-15,0-176-17,0 0-15,0 0 16,0 105-1,0-87 32,0-106 0,0-1-47</inkml:trace>
  <inkml:trace contextRef="#ctx0" brushRef="#br0" timeOffset="67938.42">18838 1940 0,'-35'0'265</inkml:trace>
  <inkml:trace contextRef="#ctx0" brushRef="#br0" timeOffset="70221.25">16898 1517 0,'0'-35'31,"35"35"47,1 0-62,140-18 15,-123 18-31,0 0 0,0 0 16,0 0-16,17-35 15,354 35 32,-372 0-31,-16 0-16,-1 0 0,0 0 16,36 0-1,70 0 32,-123 0-31,-1 0 15,36 35 0,-35-35-31,52 0 47,124 0 31,-194-35-15</inkml:trace>
  <inkml:trace contextRef="#ctx0" brushRef="#br0" timeOffset="70839.03">17604 1411 0,'-18'0'15,"-17"0"126,35-35-141,0 0 16,-18-71 15,18 70-31,-35-34 16,35 52-16,0 1 0,0-19 15,0 19 1,-18-36-1</inkml:trace>
  <inkml:trace contextRef="#ctx0" brushRef="#br0" timeOffset="72604.46">17480 1005 0,'-18'0'15,"18"-17"1,-35 17 15,88-36 16,-18 36-31,71-35-1,106 18 32,-194 17-31,-1 0 15,18-36 32</inkml:trace>
  <inkml:trace contextRef="#ctx0" brushRef="#br0" timeOffset="73021.82">18486 529 0,'0'-35'16,"-18"35"15,0 0-16,-35 88 32,53-17-15,124-107-1,-177-87 47,18 158-78,-1-17 16</inkml:trace>
  <inkml:trace contextRef="#ctx0" brushRef="#br0" timeOffset="73261.8">18098 864 0,'0'53'31,"0"-106"-31,17 106 0,406-53 63,-334-35-48,-36 35-15,-1-35 0,-16 35 16,-1 0 15,-88 0-15</inkml:trace>
  <inkml:trace contextRef="#ctx0" brushRef="#br0" timeOffset="73494.39">18538 1005 0,'0'0'0,"0"18"15,-35 176 32,35-141-31,0-18 15,18-52-15</inkml:trace>
  <inkml:trace contextRef="#ctx0" brushRef="#br0" timeOffset="73764.74">18715 988 0,'0'176'47,"0"-352"-47,0 529 63,0-318-63,17-35 15,1-18 17</inkml:trace>
  <inkml:trace contextRef="#ctx0" brushRef="#br0" timeOffset="74148.21">18927 688 0,'0'0'0,"211"-88"62,-158 88-62,-18 0 16,36 70 46,-71 36-46,0-71-1,0 36 1,0-18 0,0-18-1,0-17 1,-35-18-16</inkml:trace>
  <inkml:trace contextRef="#ctx0" brushRef="#br0" timeOffset="74419.89">19032 882 0,'71'0'47,"35"0"-32,105-35 17,-211 52 15</inkml:trace>
  <inkml:trace contextRef="#ctx0" brushRef="#br0" timeOffset="74740.96">19103 1129 0,'0'0'16,"35"0"31,0 0-32,1 0-15,-1 0 16,36 0 0,87-53-1,-105 35 1,-17 18-16,-1 0 16,35-35 46,-87 35-31</inkml:trace>
  <inkml:trace contextRef="#ctx0" brushRef="#br0" timeOffset="75094.32">19262 1270 0,'0'0'16,"53"0"15,-18-18-15,18 18-16,-18 0 15,71-17 17,-106 123 46,-35-106-78,-18 17 15</inkml:trace>
  <inkml:trace contextRef="#ctx0" brushRef="#br0" timeOffset="75467.24">19315 1358 0,'0'0'16,"0"53"46,0-35-62,17-18 16,-17 17-16,71 19 47,17-36 0,-53 0-47,53-53 31,-17 0 16,-53 35-47,-18-17 15</inkml:trace>
  <inkml:trace contextRef="#ctx0" brushRef="#br0" timeOffset="75948.47">19667 970 0,'18'0'31,"0"0"-31,52 0 31,-35 0-31,18 0 63,-53 18-63,-35 35 16,-35 17 15,70-52-31,-36 17 0,36 0 15,36-17 1,34 17 15,36-70 1,-53 0-17,-53 17 1,35-52-1</inkml:trace>
  <inkml:trace contextRef="#ctx0" brushRef="#br0" timeOffset="76227.24">20073 847 0,'0'211'62,"0"-158"-46,0 0-16,0-18 0,0 1 15,0 70 32,35-106-16</inkml:trace>
  <inkml:trace contextRef="#ctx0" brushRef="#br0" timeOffset="76459.1">20249 1076 0,'0'0'0,"18"0"31,0 0-31,17 0 15,88-18 17,-70-17-1</inkml:trace>
  <inkml:trace contextRef="#ctx0" brushRef="#br0" timeOffset="76796.03">20320 1023 0,'0'35'16,"0"-70"-16,-18 106 16,18-36-16,-17 141 78,52-176-78,-35 18 15,35-18-15,-17 0 16,0 0-16,193-53 62,-175 18-62,-1 17 16,-35-17 0,17 0-16</inkml:trace>
  <inkml:trace contextRef="#ctx0" brushRef="#br0" timeOffset="76997.63">20743 900 0,'0'17'31,"0"89"-15,0 159 46,0-230-62,0-17 32</inkml:trace>
  <inkml:trace contextRef="#ctx0" brushRef="#br0" timeOffset="77341.53">21149 882 0,'-53'0'32,"-17"53"-17,-19 159 32,178-177 0,-37-35-47,37-53 31,-54 53-31,-35-35 16,0-18-1,0-18 1,0 36-16</inkml:trace>
  <inkml:trace contextRef="#ctx0" brushRef="#br0" timeOffset="77629.64">21325 706 0,'0'88'47,"0"-35"-47,0 0 16,0-1-16,36 1 0,-36 141 62,0-176-46,0 0 15</inkml:trace>
  <inkml:trace contextRef="#ctx0" brushRef="#br0" timeOffset="77841.53">21449 1023 0,'18'-35'32,"140"-18"15,-122 53-16,-266 123-31,477-229 31</inkml:trace>
  <inkml:trace contextRef="#ctx0" brushRef="#br0" timeOffset="78218.41">21237 1323 0,'0'0'0,"-17"70"31,17-34-15,0 52 30,52-53-14,-16-35-32,-1 0 15,0 0-15,18 0 16,53-70 0,-88 34-1,17 19-15,-17 17 16,-18-36-16</inkml:trace>
  <inkml:trace contextRef="#ctx0" brushRef="#br0" timeOffset="79120.88">22119 1058 0,'18'0'109,"-1"0"-109,36 0 16,-17 0-16,-1 0 16,106 0 15,-123 0-31,-1 0 0,1 0 16,17 0-16,18 0 46,-35 0-14,17 0-17</inkml:trace>
  <inkml:trace contextRef="#ctx0" brushRef="#br0" timeOffset="79425.3">22983 776 0,'0'0'0,"0"35"46,0 18-30,0 0-16,0 0 16,-35 35-1,18 1 17</inkml:trace>
  <inkml:trace contextRef="#ctx0" brushRef="#br0" timeOffset="79659.73">23072 952 0,'176'0'62,"-158"0"-62,-18 18 16,0 17 0,-36-35-16</inkml:trace>
  <inkml:trace contextRef="#ctx0" brushRef="#br0" timeOffset="79871.17">22825 1341 0,'176'-36'62,"-246"-17"-62,211 106 16,-388-17-16,582-107 0,18-70 62,-353 123-62</inkml:trace>
  <inkml:trace contextRef="#ctx0" brushRef="#br0" timeOffset="80110.27">23319 1182 0,'0'0'0,"-36"35"15,36 71 17,0-53-17,0-18 1,0 0-1,18 1 32</inkml:trace>
  <inkml:trace contextRef="#ctx0" brushRef="#br0" timeOffset="80401.97">23689 829 0,'0'53'16,"0"-35"-1,-53 105 1,0 18 31</inkml:trace>
  <inkml:trace contextRef="#ctx0" brushRef="#br0" timeOffset="80628.06">23689 1076 0,'53'35'47,"-35"1"-16,-1-1 0</inkml:trace>
  <inkml:trace contextRef="#ctx0" brushRef="#br0" timeOffset="80883.3">24007 758 0,'35'36'47,"-35"70"-16,0-54-31,0 72 47,-106 52-16</inkml:trace>
  <inkml:trace contextRef="#ctx0" brushRef="#br0" timeOffset="81217.59">23795 1376 0,'0'0'16,"17"0"15,195-71 32,-194 71-48,17 0-15,-88 283 63,18-266-47,17 18-16,1-17 31</inkml:trace>
  <inkml:trace contextRef="#ctx0" brushRef="#br0" timeOffset="83659.49">19879 1940 0,'-35'0'16,"52"0"47,36 0-48,-35 0 1,17-17-16,-17 17 15,17 0-15,18-18 16,-35 18 0,-1 0-16,-17 18 47,0-1-32,-35 248 32,35-142 16,0-140-48</inkml:trace>
  <inkml:trace contextRef="#ctx0" brushRef="#br0" timeOffset="83868.14">20126 2187 0,'0'0'16,"35"-35"-1,-17 35-15,88-53 32,-89 53-32,19 0 15,-19-35-15,19 35 16,-36-18-1</inkml:trace>
  <inkml:trace contextRef="#ctx0" brushRef="#br0" timeOffset="84083.3">20391 1958 0,'0'-18'16,"0"36"-16,0-18 47,0 123-16,0-87-31,0 122 16,0-34 31,0-142-16</inkml:trace>
  <inkml:trace contextRef="#ctx0" brushRef="#br0" timeOffset="84279.94">20638 1870 0,'35'0'16,"35"35"-1,-52 88 32,-18-34-15,-35-89-32</inkml:trace>
  <inkml:trace contextRef="#ctx0" brushRef="#br0" timeOffset="84473.14">20567 2117 0,'18'0'47,"17"0"-47,18-18 15,88-35 48</inkml:trace>
  <inkml:trace contextRef="#ctx0" brushRef="#br0" timeOffset="84780.73">20602 2170 0,'0'0'0,"-17"70"32,17-52-32,0 17 0,0 36 31,105-36 0,-87-35-15,106-53 15,-89 53-31,88-194 63</inkml:trace>
  <inkml:trace contextRef="#ctx0" brushRef="#br0" timeOffset="85131.7">21114 1958 0,'0'18'46,"0"70"-30,0 70 15,0 19 1,0-124-32,0-36 0,0 1 15,0-36 48</inkml:trace>
  <inkml:trace contextRef="#ctx0" brushRef="#br0" timeOffset="85502.24">21325 2028 0,'0'0'0,"0"36"47,0 228 15,36-246-31,87-53 32,-88 35-63,-35-18 0,36 18 15,-36-35-15,0 17 16</inkml:trace>
  <inkml:trace contextRef="#ctx0" brushRef="#br0" timeOffset="86058.38">21661 2011 0,'0'35'31,"0"194"16,0-493-47,0 564 63,0-318-63,176-176 62,-88 123-30,-35 36 14,0 141-14,-53 106 15,0-159-47,0-18 15,0 71 32,0-89-16</inkml:trace>
  <inkml:trace contextRef="#ctx0" brushRef="#br0" timeOffset="86481.3">22172 2028 0,'0'0'0,"18"0"0,246 53 78,-228-53-78,-36 18 16,-36 17 0,1-35-1,-106 141 32,141-105-47,0-1 16,18-35-16,-18 18 15,123 35 32,-70-53-31,-53-18-16,18 18 15,-1-71 1</inkml:trace>
  <inkml:trace contextRef="#ctx0" brushRef="#br0" timeOffset="86844.78">22648 1958 0,'0'53'16,"0"-18"0,36 300 15,-36-282-15,0-18-16,0-17 15,0-36 32,35-17-31,0 18-1,89-89 17,-19 17 14</inkml:trace>
  <inkml:trace contextRef="#ctx0" brushRef="#br0" timeOffset="87219.15">23072 1940 0,'0'18'31,"0"264"32,0-194-63,0-70 15,0 17-15,0 53 63,17-88-63,36 0 15,-53-35 1,71 18 15,70-125 0,-141 107-15</inkml:trace>
  <inkml:trace contextRef="#ctx0" brushRef="#br0" timeOffset="87541.31">23195 2028 0,'0'-17'31,"106"17"0,-71 0-31,1 0 16,-1 0-16,0 0 16,-17 353 46,-18-336-46,-36 36 15,36-70 0</inkml:trace>
  <inkml:trace contextRef="#ctx0" brushRef="#br0" timeOffset="87707.4">23530 2222 0,'0'0'0,"88"-70"31,-70 70-15,-18-18-16,53 18 0,-18 0 16,-17-17-1,17 17 1,-17 0-16</inkml:trace>
  <inkml:trace contextRef="#ctx0" brushRef="#br0" timeOffset="87919.46">23654 2275 0,'0'0'0,"35"0"62,71 0-46,-106-17-1,35 17-15,-17-36 16,-18 19 0</inkml:trace>
  <inkml:trace contextRef="#ctx0" brushRef="#br0" timeOffset="88139.13">23901 2046 0,'0'-35'15,"0"70"1,0 353 46,0-370-46,0 17 0,0 0-1,-53-17 1</inkml:trace>
  <inkml:trace contextRef="#ctx0" brushRef="#br0" timeOffset="88399.06">23689 2646 0,'0'0'0,"0"17"0,18 1 16,17-18 0,0 35 15,0-35-31,-17 0 15,17 0-15,-17-17 16,53-19 0,105-122-1</inkml:trace>
  <inkml:trace contextRef="#ctx0" brushRef="#br0" timeOffset="89010.2">24359 2293 0,'18'0'15,"0"0"16,140 0 16,213-18 16,-318 18-63,-36 0 31</inkml:trace>
  <inkml:trace contextRef="#ctx0" brushRef="#br0" timeOffset="89323.14">25312 1993 0,'0'0'0,"35"-35"16,-17 35-16,70 0 31,-53 0-15,36 88 15,-54 18 0,-264 53 32</inkml:trace>
  <inkml:trace contextRef="#ctx0" brushRef="#br0" timeOffset="89532.24">25206 2328 0,'-18'0'0,"36"0"0,0 0 47,17 0-31,247-53 30,-229 18-46,0 35 16,0-35-16,53 17 63,-124 18-63,-17 0 15</inkml:trace>
  <inkml:trace contextRef="#ctx0" brushRef="#br0" timeOffset="89766.3">25506 2258 0,'-18'70'31,"36"-140"-31,-36 299 31,-17-70 32,70-230-32</inkml:trace>
  <inkml:trace contextRef="#ctx0" brushRef="#br0" timeOffset="90012.29">25612 2328 0,'0'18'31,"0"0"-31,-53-1 0,123 195 63,-87-477-63,34 565 15,36-300 48,-53-17-63</inkml:trace>
  <inkml:trace contextRef="#ctx0" brushRef="#br0" timeOffset="90265.24">25964 1940 0,'36'0'0,"17"0"16,-18 0 15,0 36-31,-17-36 16,-18 17-1</inkml:trace>
  <inkml:trace contextRef="#ctx0" brushRef="#br0" timeOffset="90630.12">25912 2170 0,'88'0'63,"-18"-36"-32,-34 36-16,-1 0 1,-88 106 15,-53 0 1,36-53 14</inkml:trace>
  <inkml:trace contextRef="#ctx0" brushRef="#br0" timeOffset="90765.03">26000 2381 0,'53'0'47,"-18"71"-32,-123-142-15,211 142 31,-88-54 1</inkml:trace>
  <inkml:trace contextRef="#ctx0" brushRef="#br0" timeOffset="91023.21">26441 2011 0,'-18'194'63,"18"-141"-63,0 0 0,0 0 15,0-18-15,-35 124 63,-18-142-47</inkml:trace>
  <inkml:trace contextRef="#ctx0" brushRef="#br0" timeOffset="91328.7">26194 2681 0,'17'-18'47,"160"-17"-16,-54 35 1,-123 177-1,0-142-31,-176 71 47</inkml:trace>
  <inkml:trace contextRef="#ctx0" brushRef="#br0" timeOffset="98418.66">12788 4163 0,'0'17'94,"0"19"-79,0-19 17,0 54-1,0-18-31,0-36 15,0 1-15,0 53 32,0-54-32,0 19 15,0-1-15,0 0 16,0 230 31,0-1 15,0-228-62,0 16 16,0-16-16,-35 175 62,35-140-46,0-18-16,0 159 47,0-89 0,0-88-47,0 1 15,0 69 1,0 37 31,0-72-31,-18-52-16,18-1 15,0 19-15,-17 34 31,17-35-31,0-17 16,-36 35 0,36 88 15,0-53 0,0-70-15,0 0-16,0 17 0,0-17 15,0 52 17,0-52-32,0-1 0,0 19 15,0-19 1,0 36 15,0 18 0,36-71 94,-19 0-109,1 0-16,123 0 31,124-18 16,70 36-16,-194-18-15,406 53 47,-477-53-48,1 0-15,-1 0 0,1 0 16,17 0-1,36 35 17,87-35-1,-158 0-31,0 0 16,-18 0-16,71 0 31,-71 0-31,1 0 15,-1 0-15,0 0 16,248 0 47,-231 0-48,-16 0-15,87 0 31,-88 0-31,1 0 16,-19 0-16,1 0 16,0 0-16,105 0 31,-17-18 16,-71 18-47,-17 0 15,-1 0 17,19 0-17,-1-17 1,-17-19 15</inkml:trace>
  <inkml:trace contextRef="#ctx0" brushRef="#br0" timeOffset="102150.13">12876 6985 0,'-17'0'125,"-1"0"-94,18-18-16,-70-17 32,52 35-31,0 0-16,-17 0 31,17 0-15,-17 0-1,0 0 1,35 18-16,-88-1 63,88 1-63,-18-18 0,18 18 15,-18-18-15,18 35 16,0-17-1,-35-18-15,35 17 16,0 18-16,-18 54 47,18-54-16,0 0-31,89 71 78,-72-71-62,1-35 0,88 53 30,-89-53-30,19 0 0,-1-17 15,0 17-15,-17 0-1,-18-18 1,17 18-1,-17-18-15,36-17 16,-36 17 31,17 1-16,1-19-15,-18 19 15,0-1-15,0-17-1,0 17 17,35 1-1,-35-36 0,0 17 16,-17-16-31,-1 34-1,-17 18 1,35-18-16,-18 18 15,-17 0 32,0 0-31</inkml:trace>
  <inkml:trace contextRef="#ctx0" brushRef="#br0" timeOffset="104565.25">12894 4621 0,'0'-17'78,"0"-1"16,-35 18-78,17 0 15,0-18-15,-34 18 15,34 0-15,0 0-1,-17 0 1,0 0 31,-1 18-32,1 35 32,0 18-16,17-71-31,18 35 47,0 0-47,-17-35 0,17 18 16,0-1 0,0 19-1,53 34 32,-36-52-31,18-18-1,-35 35-15,36-35 16,-1 0 0,0 0-16,1 0 15,-1 0 16,0 0-31,36 0 47,-71-17-47,17 17 16,-17-18 0,53-53 30,-53 54-46,0-1 16,0-35 31,18 0-16,-18 36-15,0-19 15,-71 1 0,36 35-15,-18-35 0,18 35-16,-53 53 31</inkml:trace>
  <inkml:trace contextRef="#ctx0" brushRef="#br0" timeOffset="106429.65">15311 7197 0,'0'-18'31,"0"0"32,-36 18-16,19 0-32,-1 0 1,0 0 0,-35 0-1,1 0 16,-19 71 16,71-36-31,-18-35-16,18 35 31,0 18 0,0-35 1,18 141 30,35-106-15,-35-53-47,-18 17 0,35-17 16,-18 0-1,1 0 1,17 0 0,-17 0-1,0 0 16,52 0 1,-52-35 15,52-18-16,-34-53 31,-36 89-46,-106-124 62,35 105-47,54 19-15,-19-19-16,19 1 16,-19-18-1,36 18 1</inkml:trace>
  <inkml:trace contextRef="#ctx0" brushRef="#br0" timeOffset="107562.6">15099 4621 0,'0'18'78,"0"35"-63,0-35 1,-18 87 15,18-87-31,0 17 16,0-17-16,0 0 0,0 35 31,0-36-31,-17 18 0,17-17 16,0 0-16,0-1 15,0 54 17,0-18 14,0-36-30,0-34 78</inkml:trace>
  <inkml:trace contextRef="#ctx0" brushRef="#br0" timeOffset="109037.18">11695 4710 0,'0'-18'16,"0"71"31,0-18-32,0 142 48,0-160-16,0 18-47</inkml:trace>
  <inkml:trace contextRef="#ctx0" brushRef="#br0" timeOffset="109692.36">11536 7056 0,'-71'70'32,"71"-35"-32,-17 36 31,17-53-31,17-18 0,19 35 16,158-35 30,-159-53-46,-70-88 47,-54 158 16</inkml:trace>
  <inkml:trace contextRef="#ctx0" brushRef="#br0" timeOffset="110598.52">15028 7832 0,'36'0'31,"-36"17"32,0 19-47,0 17-1,-18-18 1,18 88 31,0-87-47,0-1 15,0-18 1,-18-17 78</inkml:trace>
  <inkml:trace contextRef="#ctx0" brushRef="#br0" timeOffset="118583.95">17374 4621 0,'0'-17'16,"0"-1"15,0 0-15,36-87 31,52-54-16,-71 141 16,19 54-31,-36-1-1,0 106 32,0-71 0,0-87 0,0-1-47,70-105 31,-52 87-31,35-16 31,-36 52 1,1 70 14,-18-17-46,0 0 0,53 141 79,-53-176-79,18-36 62</inkml:trace>
  <inkml:trace contextRef="#ctx0" brushRef="#br0" timeOffset="119027.13">17886 4551 0,'0'0'0,"123"0"47,-87-18-47,-1 18 0,0-35 16,0 35-16,1-106 62,-54 71-46,-17 0-1,-71 52 17,-18 160-1,107-142-31,17 0 16,0-17-16,0-1 15,106 19 48,-36-54-48,-17-35 1</inkml:trace>
  <inkml:trace contextRef="#ctx0" brushRef="#br0" timeOffset="119459.94">18327 4374 0,'-18'36'16,"36"-72"-1,-53 195 17,35-141-32,0-1 0,0 19 15,70-89 63,-52 70-31,-18 36-47,53-35 16,-36-18-16,124-18 31,-88 18-31,-17-53 16,-19 53-16,18-123 47,-123 17-1,71 106-46,-36 0 16</inkml:trace>
  <inkml:trace contextRef="#ctx0" brushRef="#br0" timeOffset="120324.29">19403 4233 0,'-53'0'47,"18"0"-16,-71 159 0,88-141-15,18 17-16,-35 0 15,35-17-15,0 52 32,0-52-32,17 17 0,-17-17 15,71 0 17,-53 17-17,70-35 16</inkml:trace>
  <inkml:trace contextRef="#ctx0" brushRef="#br0" timeOffset="120849">19756 4286 0,'0'18'63,"-18"17"-48,18 36 1,0-36-1,0-17-15,0-1 16,0 1-16,0 123 63,0-123-48,18-18 48</inkml:trace>
  <inkml:trace contextRef="#ctx0" brushRef="#br0" timeOffset="121123.06">19967 4586 0,'0'18'47,"0"-1"-31,0 19-1,0-19 1</inkml:trace>
  <inkml:trace contextRef="#ctx0" brushRef="#br0" timeOffset="121628.17">20338 4304 0,'17'0'31,"-17"18"-15,0 52 15,0-52-15,0 17-16,0-17 15,0 158 48,0-141-47,0 1 15,-17-19 0</inkml:trace>
  <inkml:trace contextRef="#ctx0" brushRef="#br0" timeOffset="122117.98">20690 4216 0,'18'0'16,"0"0"0,-18 35-1,53 18 1,0 70 15,-53-105-15,0 123 15,0-106-31,-53 71 47,-106-53-16</inkml:trace>
  <inkml:trace contextRef="#ctx0" brushRef="#br0" timeOffset="125948.29">15205 4498 0,'0'18'15,"-18"-18"-15,0 0 31,18 17-15,-35-17-16,35 18 16,-53 35 15,-70 35 16,87-35-47,1-18 15,18-17-15,-1-1 16,-35 36 0,35-17-1,-17-1-15,-18 18 32,-53 70 14,106-105-14,18-18-1,0 0-15,-1 0-1,1 0 1,176 18 31,-159-18-47,0 35 15,1-35-15,17 0 16,35 0 0,88-18 30,-158 18-46,0 0 16,17 0-16,-18 0 16,54 0 15,-36 0-31,1 0 16,17-17 30,-53-1 17,-18 18-32,18-18 32,-18 18-48,1-53 17,-36 53-32,-88-70 46,105 35-30,1 35-16,17-18 0,-17 18 0,-53-53 31,35 53-15,18-35-16,17 35 0,0-18 16,-17 0-1,-53-52 32,88 52-31,-18 18-16,18-35 15,-17 35 1,17-18 0,-18 18-1,-17-17 1,17 17 15,18-36-31,0 54 94,0 17-79,0 36 1,35 176 47,-17-212-63,-18 0 0,35 18 15,-17 18 16,17-54-31,-35 19 16,18-1 0,-1 0 31,36-17-1,-35-18-14,17 0-17,-17-35 17,-18-1-1,35 19-16,-17-54 32,-18 36-47,18-36 47,-18 36-47,52-124 63,-52 142-63,0-1 15,36-105 48,-36 105-48,17-35 1,-17 35 0</inkml:trace>
  <inkml:trace contextRef="#ctx0" brushRef="#br0" timeOffset="129459.78">17604 5450 0,'-18'0'16,"18"-35"15,0 18-15,0-19 15,0 19-16,0-19 1,0 1-16,0 0 16,88-18 31,-53 53-32,-17 0 1,0 0 31,-18 53-16,0-36-31,0 1 16,35-18-1,-35 18 1,0 17-16,18-17 15,-18-1 1,0 19 0,0-19 31,0-34 15,0-1-46,17-17-16,-17 17 15,71-35 32,-54 53-47,19 0 31,-19 0-31,1 106 47,-18-53-15,35-53 30</inkml:trace>
  <inkml:trace contextRef="#ctx0" brushRef="#br0" timeOffset="129917.84">18098 5398 0,'141'-36'78,"-88"19"-47,-18 17-31,-35-36 16,0 19-1,-18 17 1,-35 0-1,36 0-15,-19 0 16,-17 17 0,18 107 46,35-89-46,53-17-1,-35-18 1,-18 35-16,17-35 16,19 0-1,-1-53 17</inkml:trace>
  <inkml:trace contextRef="#ctx0" brushRef="#br0" timeOffset="130064.21">18415 5309 0,'35'0'32,"1"0"-1</inkml:trace>
  <inkml:trace contextRef="#ctx0" brushRef="#br0" timeOffset="130200.23">18521 5433 0,'0'35'32,"0"-70"-32,88 17 31</inkml:trace>
  <inkml:trace contextRef="#ctx0" brushRef="#br0" timeOffset="130464.26">18715 5345 0,'0'0'0,"0"211"62,0-105-31,-53-18 1,-18-105 15,71-160 15,0 160-62</inkml:trace>
  <inkml:trace contextRef="#ctx0" brushRef="#br0" timeOffset="130971.15">18838 5239 0,'0'0'0,"36"0"31,-36 17-15,17-17-1,1 89 17,-18-1-1,0-71 47,35-69-47,-17 52-15,-18 35 0,17-18-16,-17 19 31,36-36 0</inkml:trace>
  <inkml:trace contextRef="#ctx0" brushRef="#br0" timeOffset="131332.22">19121 5433 0,'35'0'31,"0"0"-31,-17 0 16,-1 0-16,19-18 15,-1 1 1,-35-54 15,-35 71-15,-71 53 15,53 35 16,53-17-16,18-71-31,17 0 16,18-53-1</inkml:trace>
  <inkml:trace contextRef="#ctx0" brushRef="#br0" timeOffset="131626.9">19350 5415 0,'0'0'16,"18"0"-16,-18 18 15,0 141 48,35-283-1,-18 71-46,19 36-1,-19 17 1</inkml:trace>
  <inkml:trace contextRef="#ctx0" brushRef="#br0" timeOffset="131931.1">19879 5380 0,'35'0'15,"18"0"1,0 0 15,-18 0-31,1 0 16,-19 0 0</inkml:trace>
  <inkml:trace contextRef="#ctx0" brushRef="#br0" timeOffset="132144.24">19914 5556 0,'0'0'0,"18"0"31,35 0-16,-36 0-15,178-17 63</inkml:trace>
  <inkml:trace contextRef="#ctx0" brushRef="#br0" timeOffset="132674.34">20655 5345 0,'0'35'125,"0"-17"-109,0-1 0,0 36-16,0-18 0,0 18 15,0-17-15,-17 16 16,-1 72 31,-17-124 15,17-35-46</inkml:trace>
  <inkml:trace contextRef="#ctx0" brushRef="#br0" timeOffset="149408.69">14940 5203 0,'35'0'0,"-17"0"15,17 0-15,-17 0 16,0-35-16,17 35 16,0-17-1,18-36 17</inkml:trace>
  <inkml:trace contextRef="#ctx0" brushRef="#br0" timeOffset="154492.63">18062 5980 0,'0'17'47,"0"18"-31,0 1-16,-35 17 15,35 141 17,0-159-32,0 71 46,18-159 1</inkml:trace>
  <inkml:trace contextRef="#ctx0" brushRef="#br0" timeOffset="154764.29">18239 6121 0,'0'17'31,"-18"36"-31,18-17 16,-18 228 46,-17-229-46,0-17 15</inkml:trace>
  <inkml:trace contextRef="#ctx0" brushRef="#br0" timeOffset="155203.2">17815 6315 0,'0'17'15,"0"19"-15,18-19 16,-18 19-16,176 122 62,-123-105-15,-53-35-47,18-18 0,17 0 47,53-35-31,1-89 15,-89 89-31,88-36 47,-53 71-32,-35 36-15</inkml:trace>
  <inkml:trace contextRef="#ctx0" brushRef="#br0" timeOffset="155740.76">17956 7126 0,'0'53'47,"0"0"-31,0-35-16,0 34 15,-17 125 16,17-142-31,-18 212 32,-17-194 46,35-71-31,0 1-47</inkml:trace>
  <inkml:trace contextRef="#ctx0" brushRef="#br0" timeOffset="163865.57">14658 4904 0,'-18'0'47,"18"-18"-16,-35 18-15,-88 0 31,-142-18-16,-17-17 0,-53-53 47,282 88-78,0 0 16,-35-35 0,52 35-1,19 0 17,-1 0-1,-17 0 63,17 0-48</inkml:trace>
  <inkml:trace contextRef="#ctx0" brushRef="#br0" timeOffset="164226.21">13476 4516 0,'0'0'0,"-18"0"15,-17 17 1,18-17-16,-72 71 47,89-18-47,-70 17 31,70-52-15,-18-18-16,18 35 15,124 106 32,17-88-16,-88-53-31</inkml:trace>
  <inkml:trace contextRef="#ctx0" brushRef="#br0" timeOffset="164918.94">14534 5274 0,'-17'35'16,"-36"-17"-16,53 0 16,-35-18-16,-1 88 15,-299 317 32,53-140-16,-247 123 1,176-106-1,265-176 0,-18-18 47,106-105-31,18-1-47</inkml:trace>
  <inkml:trace contextRef="#ctx0" brushRef="#br0" timeOffset="165208.09">12912 6562 0,'-141'194'47,"123"-177"-32,18 36 1,0 0 0,300-35 30,-194-71-30</inkml:trace>
  <inkml:trace contextRef="#ctx0" brushRef="#br0" timeOffset="165949.82">15222 5327 0,'0'18'31,"0"17"-15,0 300 31,-35-282-32,35 17-15,0 1 0,0 0 16,0-19-16,0 107 31,0-106-31,0 0 16,0 35-1,0 247 48,0-317-63,-18-18 62</inkml:trace>
  <inkml:trace contextRef="#ctx0" brushRef="#br0" timeOffset="166288.63">15064 6544 0,'0'35'32,"35"54"-17,-35-37 1,35-34-16,-35 0 0,18 17 15,17 18 1,0-88 31,1-71-31,-19 35-16,-17-17 15</inkml:trace>
  <inkml:trace contextRef="#ctx0" brushRef="#br0" timeOffset="168251.68">15804 5415 0,'0'35'62,"-17"-35"-46,-18 0 15,35 18-31,-18-18 31,0 0-31,18 18 16,-17-18-16,-36 0 31,35 17-15,-17-17-1,17 0 1,1 0 0,17 36-16,-18-36 15,-17 0 1,-1 0 15,19 17 0</inkml:trace>
  <inkml:trace contextRef="#ctx0" brushRef="#br0" timeOffset="169204.53">15593 4727 0</inkml:trace>
  <inkml:trace contextRef="#ctx0" brushRef="#br0" timeOffset="169383.84">15452 4815 0,'-18'0'15,"-17"0"-15</inkml:trace>
  <inkml:trace contextRef="#ctx0" brushRef="#br0" timeOffset="169551.19">15275 4815 0,'0'18'15</inkml:trace>
  <inkml:trace contextRef="#ctx0" brushRef="#br0" timeOffset="169728.58">15328 4851 0</inkml:trace>
  <inkml:trace contextRef="#ctx0" brushRef="#br0" timeOffset="191206.62">22913 4233 0,'0'18'110,"18"17"-95,-18 1-15,0-1 16,0 0-16,35 124 31,-35-89-15,17 142 15,19 17 16,-36 177 16,0-371-48,0 1-15,0-1 0,0 0 16,17 300 31,-17-229-16,0 88 16,0-159-47,36 71 31,-36 35 0,0-123-31,0 17 16,-18-17-16,18 0 16,0 17 15,0 0 0,0-17-15,0-1 77,18-17-77,-1 0 0,19 36 15,87-19 16,-88-17-47,1 0 15,263 36 32,-140-36-15,194 0 14,-300 0-46,564 17 63,-546 36-47,-1-53-16,36 35 0,-18-35 15,512 71 32,-459-71-16,177 18 32,-283-18-48,0 0 1,106 0 31,-105 0-47,-19 0 16,19 0-1,-54 0 16,-35-18-15</inkml:trace>
  <inkml:trace contextRef="#ctx0" brushRef="#br0" timeOffset="192460.31">23142 6668 0,'-17'-36'15,"-1"1"1,0 35-1,18-18 1,-70 1 31,34 17-47,1 0 31,18 0-15,-19 0-1,1 35 1,-36 71 15,71-89-15,-35 125 15,88-72 16,71 1-16,-19-54 1,-69-17-17,-19 0-15,1 0 16,0 0-16,158-70 62,-176 34-46,18 1 0,-18 18-16,0-54 31,0 53-31,0-17 15,-18 35 1,-35-53 15,-53-17 1,53 70-17,18-18-15,0 18 16,35-18-1,-18-17 1</inkml:trace>
  <inkml:trace contextRef="#ctx0" brushRef="#br0" timeOffset="193614.68">22966 4586 0,'-35'0'16,"-1"0"0,1 0-16,0 53 31,-1-18-31,-52 142 47,88-89 0,88 0-16,-70-53-31,106-17 31,17-53 47,-106-1-62,-35 1-1,0 0 1,0-71 31,0 71-31,0-1-16,0 1 15,-18 0 1,18 0-1,-17-1-15,-19 19 16,1-19 0,-53 36 31,35 71-16,53 35-16</inkml:trace>
  <inkml:trace contextRef="#ctx0" brushRef="#br0" timeOffset="194710.18">25718 6773 0,'0'-17'15,"-18"17"-15,18-18 0,-141 18 63,-89 106-1,213-53-62,17-36 16,-35 177 46,52-141-46,1-35-16,35 17 16,17-17 15,-52 17-31,0-35 16,17 0-16,0 0 15,36 0 1,35 0 31,-71 0-32,0 0 1,0 0 0,-17-35-1,-18 0-15,35 17 16,-35-17 15,0-18 0,0 35-31,0 1 0,-176-230 78,123 247-78,0 0 0,35 0 16</inkml:trace>
  <inkml:trace contextRef="#ctx0" brushRef="#br0" timeOffset="195825.55">25435 4498 0,'36'0'31,"-19"0"16,-17 53-31,0 247 46,0-265-62,0 0 16,0 18-16,-17-18 16,17 36-1,0-36 1,0-17-16,0 17 16,-18 53 46,18-70-46,0-53 77,0-1-93</inkml:trace>
  <inkml:trace contextRef="#ctx0" brushRef="#br0" timeOffset="200298.46">22595 4357 0,'18'0'140,"0"0"-124,52 35 15,-17 0 1,-18-35-17,-35 36-15,18-36 16,0 17-1,17 19 1,0-36 0,-17 35 15,70 0 16,-88-17-47,35-18 0,-17 0 15,-18 17 1,35-17 0,-17 18-1,0-18-15,-18 35 16,105-17 15,-105 17-15,71-17-1,-18 17 1,-18-17 0,0 17-1,-35 0-15,124 71 47,-36 18-16,-53-124-31,-17 35 16,53 0 0,-19 0-1,72 54 17,-36-19-1,106 89 31,-176-141-46,35 17 0,17 18 15,-70 0-31,18-18 15,53 36 1,-1-1 15,-35-70-31,54 106 32,-89-71-32,35-17 15,-35-1-15,35 19 16,36 34-1,-36-70 1,18 36-16,-18-36 16,106 141 15,-123-141-15,88 70 15,-89-17-31,1-53 0,17 18 15,-17-18-15,17 17 16,124 125 31,-141-89-31,-18-36-1,141 54 16,-106-18-15,53 35 15,53 18 1,106 141 46,-212-212-78,177 177 78,-159-177-63,-35-35-15,-1 17 16,36 1 15,-53 17-31,18-35 0,-18 18 16,18-18-16,17 53 31,53-18 16,-53-35-31,-17 35-16,0-35 15,34 36 32,-34-36-16,-18 35 1</inkml:trace>
  <inkml:trace contextRef="#ctx0" brushRef="#br0" timeOffset="203325.27">24130 4198 0,'18'0'78,"-1"0"-15,19 0-48,-1 18 32,71 52 0,-71-34-47,18-1 16,-35-35-16,-18 35 15,35 0 1,0-35-16,-35 18 16,18-18-16,-18 18 0,35-18 15,88 88 48,-105-53-48,0-17-15,17 17 16,0 0 0,-17-35-1,17 36-15,-17-36 16,17 52-16,0 37 31,124 69 16,-88-105-31,-54-53-16,1 36 15,70 34 1,-70-35-1,-1-17-15,19 17 16,87 36 0,-88-36-1,1-17-15,-1-18 16,141 176 31,-158-140-47,88 69 31,53 54 16,-71-53-16,35 0 16,-105-71-47,17-17 16,-35-1-16,71 19 15,-71 17 1,35-53-16,0 52 16,1-16-1,-1-1 16,-17 0-31,158 124 79,-176-141-79,35-18 0,-35 35 15,124 71 32,-107-71-16,-17 0-31,141 71 78,-141-88-78,71 35 32,35 35 46,-71-70-78,-17-18 15,17 35 1,0 35 47,-17-70-63,-18 18 15,35-18 1,-35 35-1</inkml:trace>
  <inkml:trace contextRef="#ctx0" brushRef="#br0" timeOffset="204447.14">23548 4322 0,'0'35'31</inkml:trace>
  <inkml:trace contextRef="#ctx0" brushRef="#br0" timeOffset="204836.17">23566 4374 0,'17'18'63,"18"0"-16,-17-18-47,106 53 78,-107-53-63,-17 17 17,35-17-17,1 0-15</inkml:trace>
  <inkml:trace contextRef="#ctx0" brushRef="#br0" timeOffset="204955.45">23971 4586 0,'0'0'16,"0"35"31,36-17-16</inkml:trace>
  <inkml:trace contextRef="#ctx0" brushRef="#br0" timeOffset="205095.11">24148 4798 0,'17'35'47,"-17"0"-47</inkml:trace>
  <inkml:trace contextRef="#ctx0" brushRef="#br0" timeOffset="205246.62">24377 4992 0,'0'0'15,"0"17"-15,18-17 16,-1 53 15</inkml:trace>
  <inkml:trace contextRef="#ctx0" brushRef="#br0" timeOffset="205389.48">24571 5168 0,'0'18'0,"18"-1"31,-18 19-15,17-36-16</inkml:trace>
  <inkml:trace contextRef="#ctx0" brushRef="#br0" timeOffset="205591.22">24747 5362 0,'0'36'31,"0"-72"-31,18 89 16,-18-35-16,35-18 15</inkml:trace>
  <inkml:trace contextRef="#ctx0" brushRef="#br0" timeOffset="205674.2">24941 5574 0,'18'18'32,"-18"-1"-17,35-17 1</inkml:trace>
  <inkml:trace contextRef="#ctx0" brushRef="#br0" timeOffset="205824.42">25171 5803 0,'0'0'0,"0"18"15,70 17 16</inkml:trace>
  <inkml:trace contextRef="#ctx0" brushRef="#br0" timeOffset="205973.43">25400 5997 0,'18'0'0,"17"35"47</inkml:trace>
  <inkml:trace contextRef="#ctx0" brushRef="#br0" timeOffset="206223.83">25823 6403 0,'18'35'32</inkml:trace>
  <inkml:trace contextRef="#ctx0" brushRef="#br0" timeOffset="206391.45">26000 6615 0,'0'35'31,"17"-35"-15</inkml:trace>
  <inkml:trace contextRef="#ctx0" brushRef="#br0" timeOffset="206530.14">26194 6773 0,'0'0'0,"53"18"31,-36-18-31,1 35 16</inkml:trace>
  <inkml:trace contextRef="#ctx0" brushRef="#br0" timeOffset="206731.26">26423 6914 0,'18'36'47,"-36"-72"-47,71 107 15,-18-71 1</inkml:trace>
  <inkml:trace contextRef="#ctx0" brushRef="#br0" timeOffset="206815.5">26705 7250 0,'0'17'16</inkml:trace>
  <inkml:trace contextRef="#ctx0" brushRef="#br0" timeOffset="207099.68">26988 7585 0,'0'0'0,"0"35"16</inkml:trace>
  <inkml:trace contextRef="#ctx0" brushRef="#br0" timeOffset="207128.64">27023 7673 0,'0'0'15</inkml:trace>
  <inkml:trace contextRef="#ctx0" brushRef="#br0" timeOffset="207248.43">27093 7708 0,'0'0'31,"0"-35"-15</inkml:trace>
  <inkml:trace contextRef="#ctx0" brushRef="#br0" timeOffset="210347.86">23442 4110 0,'0'-18'16,"-35"18"-16,17-35 47</inkml:trace>
  <inkml:trace contextRef="#ctx0" brushRef="#br0" timeOffset="211750.34">22895 3634 0,'0'35'0,"-35"0"16,-18 71 15,35-88 16</inkml:trace>
  <inkml:trace contextRef="#ctx0" brushRef="#br0" timeOffset="212049.82">22878 3651 0</inkml:trace>
  <inkml:trace contextRef="#ctx0" brushRef="#br0" timeOffset="213322.26">24536 3669 0,'0'-18'16,"0"1"-1,-88-19 1,70 36 0,-159 0 15,107 18-16,70 0 1,0 17 0,70 18-1,89 0 32,-141-18-47,17-35 0,-35 18 16,0 35 15,-17-18-31,-72-18 47,36-17 0</inkml:trace>
  <inkml:trace contextRef="#ctx0" brushRef="#br0" timeOffset="213641.66">24694 3722 0,'0'0'0,"0"35"15,0 53 32,0-70-47,0 0 0,0 17 16,194-70 31,-158-1-47,17-122 31,-194 105 16</inkml:trace>
  <inkml:trace contextRef="#ctx0" brushRef="#br0" timeOffset="214494.39">22154 4251 0,'-17'0'15,"-36"53"1,35-53-16,-52 88 47,87-88-31,1 0-1,35 0-15,-35 35 16,17 18 31,-70-53-32,17 36-15,0-36 0,-17 0 16,-36 0 15,71-36 0,36-17-15</inkml:trace>
  <inkml:trace contextRef="#ctx0" brushRef="#br0" timeOffset="-214662.03">22490 4251 0,'0'18'32,"0"17"-32,-106-106 0,194 336 78,-70-512-78,-18 494 15,35-247-15,18-18 16,-18-88 15,-17 89-31,-18-18 16,0-1 0,0 19-1,35-1 1</inkml:trace>
  <inkml:trace contextRef="#ctx0" brushRef="#br0" timeOffset="-213459.09">22913 3598 0,'18'0'94,"17"0"-79,18 0 1,-18 0-16,0 0 15,-17 0-15,35 0 16,-53 36 62,0-19-62,-88 230 31,88-212-32,0-17 17</inkml:trace>
  <inkml:trace contextRef="#ctx0" brushRef="#br0" timeOffset="-213244.61">23230 3545 0,'18'0'31,"53"0"-16,-54 0 17</inkml:trace>
  <inkml:trace contextRef="#ctx0" brushRef="#br0" timeOffset="-213079.65">23213 3634 0,'17'0'47,"-34"0"-47,52 0 16,0 0-16,1 0 15,87-89 17</inkml:trace>
  <inkml:trace contextRef="#ctx0" brushRef="#br0" timeOffset="-212738.49">23477 3492 0,'0'18'47,"-35"159"-15,70-372-32,-105 442 0,35-70 46,229-124 17,-194-177-32,-89 71 0,54-17 1</inkml:trace>
  <inkml:trace contextRef="#ctx0" brushRef="#br0" timeOffset="-212511.5">23513 3616 0,'35'0'32,"-123"53"-32,141-106 0,17 53 0,-52 0 15,-1 141 48,-52-106-63,18 36 15</inkml:trace>
  <inkml:trace contextRef="#ctx0" brushRef="#br0" timeOffset="-212300.61">23654 3669 0,'123'-35'63,"-88"35"-63</inkml:trace>
  <inkml:trace contextRef="#ctx0" brushRef="#br0" timeOffset="-212179.29">23689 3739 0,'35'0'31,"53"-123"47</inkml:trace>
  <inkml:trace contextRef="#ctx0" brushRef="#br0" timeOffset="-211965.14">23865 3545 0,'0'0'0,"0"36"32,-35 193 30,35-282-15,53 18-47</inkml:trace>
  <inkml:trace contextRef="#ctx0" brushRef="#br0" timeOffset="-211835.34">24112 3316 0,'0'0'0,"-17"35"16,-19 36-16,-69 599 78,105-652-78</inkml:trace>
  <inkml:trace contextRef="#ctx0" brushRef="#br0" timeOffset="-203692.52">25259 3722 0,'0'17'390,"0"19"-390,-18 17 32,-17 52 14,35-69-46,-18-36 16</inkml:trace>
  <inkml:trace contextRef="#ctx0" brushRef="#br0" timeOffset="-202132.42">22825 4322 0,'0'-18'0,"35"18"16,-35-35-1,0 17 17,-18 36 30,-52 52-15,70-17-16,35 18 32,0-71-48,-17 0 1,70 0 31,-70-36-16,17 19-31,-17-1 31,35-70 32,-36 35 15,-17 35-78,-141 1 94,124 17-94,-1 0 15,-35 17 48,53 19-48</inkml:trace>
  <inkml:trace contextRef="#ctx0" brushRef="#br0" timeOffset="-188866.41">12171 9049 0,'0'17'47,"0"19"-16,-35 122 0,35-105-31,-53 0 0,53 0 16,-18-35-16,18-1 15,18-52 48</inkml:trace>
  <inkml:trace contextRef="#ctx0" brushRef="#br0" timeOffset="-188660.85">12188 9225 0,'36'0'47,"-72"0"-47,107 18 16,70 52 46,-159-70-62</inkml:trace>
  <inkml:trace contextRef="#ctx0" brushRef="#br0" timeOffset="-188375.11">11942 9648 0,'0'0'0,"35"0"47,0 0-31,0 0-16,106 0 31,-88 0-31,0 0 0,0-35 16,35 35-16,36-70 47,-124 52-32,-18 18-15</inkml:trace>
  <inkml:trace contextRef="#ctx0" brushRef="#br0" timeOffset="-188151.82">12347 9648 0,'-17'89'31,"34"-178"-31,-34 389 62</inkml:trace>
  <inkml:trace contextRef="#ctx0" brushRef="#br0" timeOffset="-187817.57">12771 9260 0,'0'-17'31,"0"34"-31,-106 266 62,106-266-62,-36 36 32,36-70-17</inkml:trace>
  <inkml:trace contextRef="#ctx0" brushRef="#br0" timeOffset="-187641.54">12735 9507 0,'71'36'47,"-36"-36"-47,-176-53 0,176 70 0,106 54 16,-105-71-1,-1 0 1</inkml:trace>
  <inkml:trace contextRef="#ctx0" brushRef="#br0" timeOffset="-187389.13">13141 9260 0,'0'0'0,"0"18"31,0 317 16,0-300-47,0 1 16,-35-1-16,17 18 31,-17-18-31</inkml:trace>
  <inkml:trace contextRef="#ctx0" brushRef="#br0" timeOffset="-187124.76">12894 9842 0,'18'0'47,"-18"-17"-47,-18 34 0,71-17 0,0-35 15,0 35-15,0 0 32,-36 0-32,19 18 15,-36 17-15,0-17 16,-177 193 46</inkml:trace>
  <inkml:trace contextRef="#ctx0" brushRef="#br0" timeOffset="-185388.67">13458 10160 0,'0'0'0,"-17"0"16,-1 18-16,-17-18 15,0 70 17,-1-70-32,-105 53 62,106-35-62,-212-18 63,229 0-48,-17 0-15,-265 0 63,283 0-48,-1 0-15,-17 0 0,17 0 16,-105 0 15,17-36 0,70 36-15,19-35-16,-1 35 0,-17-17 16,17 17-16,-158-212 62,88 141-46,-142-158 62,230 211-78,-17-52 31,17 17-31,0 35 16,0 1-16,0-19 15,0 19-15,88-160 63,-88 160-63,53-1 16,-35-17-16,-1 0 15,71-71 16,124-88 32,-177 194-47,1-36-16,-1 36 15,106-88 1,-88 88-1,-18-35-15,18 35 16,-18 0-16,159-18 47,-158 18-47,-1 0 0,0 0 16,0 0-16,195 36 62,-1 52 1,-211-53-63,17-35 0,124 176 78,-159-158-78,53 0 15,-53 17-15,53 36 32,35 87 14,-71 72 17,-17-213-47,0 18-16,-35-17 0,35 0 15,-53 70 1,53-70-1,-35-1-15,17 18 16,-105 71 15,70-53-15,-18 18 15,71-54-31,-53-17 31,-17-105-15</inkml:trace>
  <inkml:trace contextRef="#ctx0" brushRef="#br0" timeOffset="-182564.99">14870 3528 0,'-18'0'31,"-35"35"0,-35-17-15,-106 35 31,-53-53-16,-18 0 0,-229-71 47,441 71-78,1-18 0,-1 18 16,0 0-16,-106-35 31,53 35-15,-123-18 31,35 18-1,35 0-14,-88-88 30,212 71-62,17 17 16,18-18-16,-123-17 31,-54-89 0,19-34 32,140 122-63,-17 19 0,-71-177 62,106 176-46,-35 18-16,35-53 16,0 35-16,17-105 46,89-1-14,-106 107-17,53-18-15,247-124 47,-53 88-16,300-70 32,-230 123-16,159-17 0,-423 35-32,0 0-15,0 0 0,-18 0 16,89 71 0,-89-71-1,18 35-15,0-35 16,0 18-16,211 52 31,-34 89 47,-195-159-78,-35 35 16,141 142 46,-141-124-46,35-36 0,18 36-1,18 176 32,-71-211-31,0 0-16,17 17 15,-17-17-15,0 140 63,0-122-63,-123 263 47,88-246-32,-1 18-15,19-36 0,-18-35 16</inkml:trace>
  <inkml:trace contextRef="#ctx0" brushRef="#br0" timeOffset="-181185.05">14922 8943 0,'36'35'63,"-36"0"-63,0 248 47,0-230-47,0 0 0,0-1 15,0 1 1,0 71 0,0-107-16,0 1 15,17-18-15,-17 35 16,53-35 15,-17 0-31,34 0 47,54-35-16,-54-35-15</inkml:trace>
  <inkml:trace contextRef="#ctx0" brushRef="#br0" timeOffset="-181008.11">15381 9366 0,'88'0'47,"-52"-35"-47,52 17 31</inkml:trace>
  <inkml:trace contextRef="#ctx0" brushRef="#br0" timeOffset="-180845.21">15593 9437 0,'0'70'15,"0"-34"-15,0-1 16,-35 88 31,35-105-32,17-18 1</inkml:trace>
  <inkml:trace contextRef="#ctx0" brushRef="#br0" timeOffset="-180042.83">15857 9525 0,'0'18'16,"124"-18"15,-89 0-15,0 0-16,1 0 16,34-36 15,-70 19-16,0-1-15,-17-17 32,-107 17 15,89 18-32,17 0-15,1 0 0,-36 53 16,53-35-1,-18 35 1,18-36-16,0 1 16,0 0-16,71 52 47,34-70-1,-87 0-46</inkml:trace>
  <inkml:trace contextRef="#ctx0" brushRef="#br0" timeOffset="-179275.59">16563 9472 0,'-35'0'0,"17"0"0,0 0 15,-87 106 17,140-18 15,0-53-47,-17-35 0,-1 0 15,19 0-15,17-70 31,-53 17-15,0 106 62,17 0-78,1-36 16,-1-17 15,1 0-31</inkml:trace>
  <inkml:trace contextRef="#ctx0" brushRef="#br0" timeOffset="-178989.49">16828 9490 0,'0'0'0,"17"88"47,-17-53-47,0 53 31,0-193 47,35 52-78,-17 35 0,17 18 16,-17-35-16,53 35 31</inkml:trace>
  <inkml:trace contextRef="#ctx0" brushRef="#br0" timeOffset="-176168.11">15734 9490 0,'-18'0'15,"18"-36"1,0 54 125,0 35-126,-17-35 1,17 140 31,0-193 15,0 0-62,0 0 16,0-1-16,35 1 16,18-53 30,-36 88-46,1 53 32,-18 35-1,71-18 0</inkml:trace>
  <inkml:trace contextRef="#ctx0" brushRef="#br0" timeOffset="-175159.25">17815 9190 0,'0'35'31,"0"18"-15,0 317 31,0-317-31,0-35-16,0 17 15,-17-35 1,17-17-1,0-19 1,0-17-16</inkml:trace>
  <inkml:trace contextRef="#ctx0" brushRef="#br0" timeOffset="-174831.83">17868 9190 0,'35'-35'15,"-70"70"-15,141-70 16,-71 35-16,36 299 78,-106-246-78,-1-35 16,1-18-16,-36 35 31,107-35 16,140 18 15</inkml:trace>
  <inkml:trace contextRef="#ctx0" brushRef="#br0" timeOffset="-174472.51">18256 9631 0,'0'0'0,"36"0"16,158-53 46,-194 18-46,-106-36 31,-53 177-16,159-88-15,-18 17-16,18-18 0,194 72 78,-141-89-78</inkml:trace>
  <inkml:trace contextRef="#ctx0" brushRef="#br0" timeOffset="-174059.45">18927 9454 0,'-142'53'31,"284"-88"-31,-301 88 0,318-124 16,-318 177-16,159-88 15,17-18 1,142 123 31,-159-70-47,35 53 15,-140-18 32,-37-229 16,142 124-48,0-1-15,0-17 16,142-71 15</inkml:trace>
  <inkml:trace contextRef="#ctx0" brushRef="#br0" timeOffset="-173754.82">19121 9384 0,'0'35'16,"0"0"-1,-124-17-15,230 194 31,-88-512-31,-54 600 63,142-459-16,-35 159-16,-18 0-15</inkml:trace>
  <inkml:trace contextRef="#ctx0" brushRef="#br0" timeOffset="-173460.5">19403 9525 0,'53'0'15,"17"-123"48,-158 70-32,35 106 0,71 70-31,-71-70 31,53-35-31,70-1 47,-52-17-47,17 0 16,-17 0-16,35-17 31</inkml:trace>
  <inkml:trace contextRef="#ctx0" brushRef="#br0" timeOffset="-172938.65">19861 9384 0,'-17'0'47,"-124"88"0,141-70-32,17-18 1,36 35 0,-18-35-16,-17 18 15,17 17 1,-88 18 15,1-36-15,34-17-16,-17 0 15,17 0 1,36-17 15</inkml:trace>
  <inkml:trace contextRef="#ctx0" brushRef="#br0" timeOffset="-172669.06">20091 9384 0,'-71'53'32,"36"-18"-17,0 36 1,105 17 15,-35-71 16,-17-17-47,-18 36 0,-35-36 62,-1 0-62</inkml:trace>
  <inkml:trace contextRef="#ctx0" brushRef="#br0" timeOffset="-172508.93">20091 9507 0,'0'0'15,"35"0"-15,-17 0 0,-1 0 16,19-35-16,69 35 47</inkml:trace>
  <inkml:trace contextRef="#ctx0" brushRef="#br0" timeOffset="-172353.73">20320 9507 0,'0'0'0,"0"177"78</inkml:trace>
  <inkml:trace contextRef="#ctx0" brushRef="#br0" timeOffset="-172063.84">20620 9419 0,'0'0'16,"-53"35"-16,35-17 16,1 123 30,158-282 17,-141 106-47,0 17-16,35 18 15,-17-17 1</inkml:trace>
  <inkml:trace contextRef="#ctx0" brushRef="#br0" timeOffset="-171745.14">20849 9402 0,'0'0'0,"88"141"47,-88-106-16,53-88 0,141 35 0,-194 36-15,36 0-16,-36 17 0,0 53 62,-89-70-46</inkml:trace>
  <inkml:trace contextRef="#ctx0" brushRef="#br0" timeOffset="-170211.16">15028 10319 0,'-35'70'47,"35"124"-16,-18 18 0,18-194-15,0 17-16,18-35 31,0 0-15,17-18-16,-17 18 16,17-35-16,0 35 15,53-71 16,-35 71-15,35 0 15,1 0 1</inkml:trace>
  <inkml:trace contextRef="#ctx0" brushRef="#br0" timeOffset="-169844.48">15699 10566 0,'0'0'0,"-36"-18"31,1 18-31,-18 0 15,18 35-15,-18 36 16,53-36 0,-18 0-16,18 1 0,0-1 31,36-35-31,105-53 47,-141-17-32,-36 17 32</inkml:trace>
  <inkml:trace contextRef="#ctx0" brushRef="#br0" timeOffset="-169387.49">16034 10619 0,'0'-18'32,"0"36"-32,-53-36 15,-88 159 48,141-123-63,0 17 15,70 88 1,54 195 15,-124-247-31,-18 140 47,-158-158-16,-54-282 16,230 123-15,0 71-17,53-1 1,36-17-16</inkml:trace>
  <inkml:trace contextRef="#ctx0" brushRef="#br0" timeOffset="-168920.13">16175 10601 0,'35'0'47,"-17"0"-47,52 0 31</inkml:trace>
  <inkml:trace contextRef="#ctx0" brushRef="#br0" timeOffset="-168748.61">16298 10672 0,'0'0'0,"-17"70"16,17-35-16,0-17 0,-36 70 62</inkml:trace>
  <inkml:trace contextRef="#ctx0" brushRef="#br0" timeOffset="-168453.47">16563 10495 0,'0'0'0,"-71"35"16,71 1 0,-17-36-16,17 35 0,17-17 15,89 52 17,-35 89 14,-195-71-14,18-123 15</inkml:trace>
  <inkml:trace contextRef="#ctx0" brushRef="#br0" timeOffset="-168281.65">16633 10707 0,'0'0'0,"336"-71"78,-319 54-63</inkml:trace>
  <inkml:trace contextRef="#ctx0" brushRef="#br0" timeOffset="-167914.65">16916 10354 0,'-18'88'32,"18"-52"-32,-18 510 78,36-528-63,0-18 1,17 0 0,-17 0 15,-1 0-15,-17-35-1,0-1-15</inkml:trace>
  <inkml:trace contextRef="#ctx0" brushRef="#br0" timeOffset="-167803.62">17057 10724 0,'141'-17'47,"-88"17"-16</inkml:trace>
  <inkml:trace contextRef="#ctx0" brushRef="#br0" timeOffset="-167635.24">17251 10848 0,'0'70'16,"0"-246"-16,0 282 0,0-18 0,0-53 15,0 1 1</inkml:trace>
  <inkml:trace contextRef="#ctx0" brushRef="#br0" timeOffset="-167001.83">17692 10760 0,'-71'-18'31,"54"18"-31,-1 0 0,-88 194 63,159-123-32,123-36 0,-105-35-31</inkml:trace>
  <inkml:trace contextRef="#ctx0" brushRef="#br0" timeOffset="-166631.54">19791 10654 0,'0'18'31,"-35"34"-15,-18 1 15</inkml:trace>
  <inkml:trace contextRef="#ctx0" brushRef="#br0" timeOffset="-166563.67">19756 10813 0,'-36'88'31,"36"-53"-31,-35-35 0</inkml:trace>
  <inkml:trace contextRef="#ctx0" brushRef="#br0" timeOffset="-165719.2">22348 9631 0,'0'17'16,"-17"-17"-1,17 159 48,35-159-47</inkml:trace>
  <inkml:trace contextRef="#ctx0" brushRef="#br0" timeOffset="-165347.35">23019 8837 0,'0'0'0,"17"35"16,-17 1 0,0-1-16,0 18 15,36 405 48,-36-405-48,0-70 32,0-19-31</inkml:trace>
  <inkml:trace contextRef="#ctx0" brushRef="#br0" timeOffset="-164981">23230 8996 0,'0'0'0,"177"0"47,-142 35-47,-17 53 15,-142 89 32,1-124-16,88-53-15,35 17 0,17 19-1,142 52 32,-124-88-31,-17 0-16,-1 35 15,19-35 1</inkml:trace>
  <inkml:trace contextRef="#ctx0" brushRef="#br0" timeOffset="-164796.36">23548 9349 0,'18'0'31,"34"0"0</inkml:trace>
  <inkml:trace contextRef="#ctx0" brushRef="#br0" timeOffset="-164368.2">23865 9313 0,'0'0'0,"-35"36"0,17-36 15,-17 53-15,35-18 79,53 0-79,-35-35 0,88 582 78,-177-405-63,36-142-15,-71-53 47,35-141-16,160-52 1,-72 211-17,1-18-15</inkml:trace>
  <inkml:trace contextRef="#ctx0" brushRef="#br0" timeOffset="-163500.09">24448 9419 0,'-106'-35'15,"0"-36"17,88 71-17,-17 36 95,17-19-95,-35 177 48,53-176-48,36-18-15,-1 0 16,71 0 15,-71 0-31,0-53 0,-17 35 16,-18 1-16,35-177 31,-35 123-31,0-17 0,36-18 16,-36 18-16,35-106 47,-18 194-16,-17 70-31,0 19 16,0-1-16,0 18 15,0 88 1,0-141-1,0 0-15,0-18 16,0 0-16,0-17 16</inkml:trace>
  <inkml:trace contextRef="#ctx0" brushRef="#br0" timeOffset="-163179.86">24624 9437 0,'18'0'31,"-142"35"-31,477-141 63,-600 177-63,511-142 0,-264 36 15,0 17-15,0-17 16,-52 0-1,16 35-15,1 0 16,0 0-16,-1 17 16,72 266 62,17-283-78,0 0 15</inkml:trace>
  <inkml:trace contextRef="#ctx0" brushRef="#br0" timeOffset="-163042.17">25171 9525 0,'35'18'16,"-70"-36"-16</inkml:trace>
  <inkml:trace contextRef="#ctx0" brushRef="#br0" timeOffset="-161882.86">26106 9031 0,'-18'53'15,"18"176"17,0-158-32,0-1 15,0-17-15,0-17 16,0 17 31,88-89-16,-35 36-31,123-70 31,36 34 16,-194-16-16,-159 87 1,123 0-17,18-17-15,-35 17 16,52 0 0,36-35-1,-17 0-15,-1 0 16,35-70 15,-70 34-31,36 72 47,-1 87 0,88-123 0</inkml:trace>
  <inkml:trace contextRef="#ctx0" brushRef="#br0" timeOffset="-161562.9">27182 9278 0,'-89'18'31,"1"17"-15,71 71-16,17-212 0,194 53 0,-406 141 15,353 71 48,-88-88-48,-212 70 64,142-141-79</inkml:trace>
  <inkml:trace contextRef="#ctx0" brushRef="#br0" timeOffset="-161264.9">27675 9225 0,'-35'0'0,"-141"106"31,140-88-31,19-1 0,17 19 15,0-19-15,70 36 32,71 35 15,-176-70-32,18 0-15,-1 17 0,-17-18 16,-89 72 31</inkml:trace>
  <inkml:trace contextRef="#ctx0" brushRef="#br0" timeOffset="-160948.49">28011 9313 0,'-124'300'47,"159"-282"-32,-17 17-15,17-35 16,124-370 31,-159 352-32,0-17 1,-35 35 0,-36 17-1</inkml:trace>
  <inkml:trace contextRef="#ctx0" brushRef="#br0" timeOffset="-155741.42">21802 10971 0,'0'18'32,"0"0"-17,106 246 32,-54-228-16,54-36 16</inkml:trace>
  <inkml:trace contextRef="#ctx0" brushRef="#br0" timeOffset="-155297.79">22313 10866 0,'0'35'31,"0"0"-31,0 18 15,-35 18-15,35 34 16,-212 336 15,159-352-15,-105 316 15,122-317 16,19-105 0,17-18-47,0 17 0,17-17 16</inkml:trace>
  <inkml:trace contextRef="#ctx0" brushRef="#br0" timeOffset="-154923.52">22860 11201 0,'0'0'0,"18"0"31,52 17-15,195-17 31,-212 0-16,-141 71 16</inkml:trace>
  <inkml:trace contextRef="#ctx0" brushRef="#br0" timeOffset="-154640.7">22807 11536 0,'0'0'0,"35"0"46,212 17 17,-194-17-63,-35 0 0,0 0 16,-1 0 15,18 0 0</inkml:trace>
  <inkml:trace contextRef="#ctx0" brushRef="#br0" timeOffset="-154031.23">23742 11130 0,'0'0'0,"0"18"47,0 35-32,-53 123 17,35-123-17,18-35 1,18-18 15,17 0-31,18-18 0,-18-17 16,54-18 31,-89 70-47,-18 36 15,18 53 16,18-71-31,-1-35 16,72 0 0,-37-17-16,213-265 62,-265 264-46,-18 18-1,1 35 1</inkml:trace>
  <inkml:trace contextRef="#ctx0" brushRef="#br0" timeOffset="-153496.35">24624 11553 0,'0'-70'31,"-35"-54"0,52 1 0,71 88 16,-52 35-31,70 141 15,-89-106-31,1 0 0,17 1 16,-17 17-16,88 52 47,-71-69-47,0-36 47,-35-18-16,0 0-31</inkml:trace>
  <inkml:trace contextRef="#ctx0" brushRef="#br0" timeOffset="-153231.72">25118 11201 0,'0'-18'15,"-36"36"17,19 17-17,-18 18-15,-18 35 16,17-17-16,-17 17 16,-17 106-1,52-159 1,18-17-16,0 17 0,0-17 31,18-18-15,52-18-1</inkml:trace>
  <inkml:trace contextRef="#ctx0" brushRef="#br0" timeOffset="-152961.47">25294 11553 0,'53'0'31,"35"0"-15,106 0 15,-70-17 32</inkml:trace>
  <inkml:trace contextRef="#ctx0" brushRef="#br0" timeOffset="-152688.77">25541 11342 0,'0'35'15,"-35"0"1,35 89-1,17 88 32,-17-195-31,18-17 0,17-35 15</inkml:trace>
  <inkml:trace contextRef="#ctx0" brushRef="#br0" timeOffset="-151998.83">26053 10918 0,'17'-17'0,"-17"34"47,36 36-32,-36 18-15,0 176 31,-18 123 1,0-317-17,18-17-15,0-19 16,-17 1 31,17-36-16,229-352 32,-194 370-48,36 17 16,-36 248 32,-53-265-47,18 35-16,-53-35 15,-35 53 1,-159-53 46,212 0-62,-18-53 0</inkml:trace>
  <inkml:trace contextRef="#ctx0" brushRef="#br0" timeOffset="-150669.28">27358 11112 0,'18'53'94,"70"18"-79,106 17 16,-88-88 1,-106 53 61,-18-18-77,-106 159 0,72-70 15,16-124-15,36 35-16,0 18 15,-17-35 1,17-1-1,35-17 110,0-35-125</inkml:trace>
  <inkml:trace contextRef="#ctx0" brushRef="#br0" timeOffset="-149439.37">28822 11800 0,'0'18'31,"-35"106"-15,35-1-1,0-70-15,0 0 16,0-18-16,0-17 16,0 35 15,35-53-15,-17 0-1</inkml:trace>
  <inkml:trace contextRef="#ctx0" brushRef="#br0" timeOffset="-149196.79">29069 12047 0,'212'-35'46,"-424"70"-46,476-70 16,-211 35-16,-35 0 16,0 0-1,-18-18 1</inkml:trace>
  <inkml:trace contextRef="#ctx0" brushRef="#br0" timeOffset="-148989.33">29281 11783 0,'-53'123'32,"53"195"14,0-283-30,0 0 15,0-17-31</inkml:trace>
  <inkml:trace contextRef="#ctx0" brushRef="#br0" timeOffset="-148404.41">29968 12012 0,'36'18'47,"52"-1"0,-53-17-47,0 0 15,-17 0 1,-18-17-1,35 17-15,-35-53 16,-35-18 0,0 71-1,-177-17 32,177 17-47,17 53 16,-17-1-1,0 37 17,35-54-32,0 0 0,0 0 15,0 1-15,53 87 32,0-123-17,52 18 16,-52-18-15,-17-18-16,-36 1 0</inkml:trace>
  <inkml:trace contextRef="#ctx0" brushRef="#br0" timeOffset="-148018.61">30251 12188 0,'35'-70'16,"-70"140"-16,88-246 31,17 123 16,-17 88-16,-53 1-15,35 17-1,-17-53-15,53 70 47,-54-70-16,1 0-15</inkml:trace>
  <inkml:trace contextRef="#ctx0" brushRef="#br0" timeOffset="-147832.5">30621 11924 0,'0'-18'15,"-70"106"17,140-158-32,-176 176 0,106-89 15,-35 19-15,35-19 0,-35 1 16</inkml:trace>
  <inkml:trace contextRef="#ctx0" brushRef="#br0" timeOffset="-147155.49">28293 11430 0,'53'0'31,"0"0"-15,17 0-16,18 0 16,459 35-1,441 71 16,-300 0 1,-635-106-17,0 0-15,-36 18 16,-52-18 46,-18-71-46</inkml:trace>
  <inkml:trace contextRef="#ctx0" brushRef="#br0" timeOffset="-146670.22">29492 10989 0,'18'18'62,"176"17"-30,-159-35-17,0 0-15,1 0 0,-1-35 16,53-142 46</inkml:trace>
  <inkml:trace contextRef="#ctx0" brushRef="#br0" timeOffset="-146357.02">29933 10830 0,'-35'124'31,"17"17"-15,142-18 31,-107-105-32,19-18-15,-1 0 16,0 0-16,0 0 16,36 0-1,-18-18-15,-35 18 0,-1-35 16,-17 17-16</inkml:trace>
  <inkml:trace contextRef="#ctx0" brushRef="#br0" timeOffset="-144542.73">29386 11077 0,'18'0'31,"53"53"0,-36-53-31,423 53 94,-440-53-94,0 0 0,17 0 15,0-53 1,-17 53 0,-18-18-16,0-17 15,0-18 1,0 18 0,0 0-1,0 17 1,0-17 15,0 0-31,-35 35 0,35-53 16,0 35-16,-36 18 15,-87-53 32,105 18-47,-17 35 16,0 0-1,17 0 1,-17 0 0,-89 17 31,19 72-16,52 16 16,17-69-47,107 175 62,-71-193-62,35-18 16,-17 35-1,193 1 17,-175-36-17,-1 0-15,0 0 16,1 0-16,105 0 62,-124-18-62,19 0 16,16 1 31,-16 17-47</inkml:trace>
  <inkml:trace contextRef="#ctx0" brushRef="#br0" timeOffset="-144019.97">30286 10601 0,'-35'0'31,"52"-18"-15,1-17 0,35-35 15,-18 70 16,0 0-47,1 17 15,70 124 17,-89-105-32,18-1 15,-17 18-15,17-18 16,18 0 15,-17-35 16,-36-17-47,0-54 16</inkml:trace>
  <inkml:trace contextRef="#ctx0" brushRef="#br0" timeOffset="-143653.39">30798 10442 0,'-18'0'32,"-17"0"-17,17 0-15,0 18 16,-88 105-1,54-70 1,16-17-16,1-1 16,0 0-16,-36 36 47,106-89-1</inkml:trace>
  <inkml:trace contextRef="#ctx0" brushRef="#br0" timeOffset="-139753.65">28399 12629 0,'17'0'78,"71"36"-62,142-36 15,440 0 0,-158 35 0,422 53 47,-810-53-46,-106-35-32,17 0 15,0 0-15,18 0 0,-35-17 16,17 17 31,35 0-16,-122-35 0</inkml:trace>
  <inkml:trace contextRef="#ctx0" brushRef="#br0" timeOffset="-138616.03">28910 13194 0,'-35'53'0,"0"-18"16,17 0-16,18 1 16,-35 52-1,52-71-15,19-17 16,16 36-16,1-36 0,18 0 15,194-106 32,-265 53-47,0 18 16,-36-1-16,-140-52 62,176 124-30,35-36-32</inkml:trace>
  <inkml:trace contextRef="#ctx0" brushRef="#br0" timeOffset="-137382.42">29528 13458 0,'0'18'16,"-36"0"15,36 17-16,0-17 1,18-18 15</inkml:trace>
  <inkml:trace contextRef="#ctx0" brushRef="#br0" timeOffset="-136996.17">29986 13053 0,'-53'0'16,"0"194"31,18 17-16,35-158-15,0-17-16,0-19 15,53 1-15,-53 17 16,0-17 0,-159-1 46,142-17-62,17-35 0,-36-18 16</inkml:trace>
  <inkml:trace contextRef="#ctx0" brushRef="#br0" timeOffset="-136836.9">29863 13423 0,'70'0'31,"-140"0"-31,158 0 16,-53 0-16,-17 0 0,52 0 31</inkml:trace>
  <inkml:trace contextRef="#ctx0" brushRef="#br0" timeOffset="-136540.23">30215 13176 0,'36'0'32,"-19"18"-32,124 52 31,-105-70-31,-1 53 15,-17-35-15,17 53 32,-35-36-17,0 0-15,-18 18 0,1-18 16,-107 106 0,71-105 30</inkml:trace>
  <inkml:trace contextRef="#ctx0" brushRef="#br0" timeOffset="-134895.41">31044 13441 0,'18'0'32,"141"-18"-17,176-35 32,-317 53-31,17 0-1</inkml:trace>
  <inkml:trace contextRef="#ctx0" brushRef="#br0" timeOffset="-134619.91">31503 13264 0,'18'0'15,"17"0"-15,-17 0 16,17 230 46,-106-142-46,54-70 0</inkml:trace>
  <inkml:trace contextRef="#ctx0" brushRef="#br0" timeOffset="-134295.12">32068 13282 0,'0'35'31,"0"265"16,0-229-31,-18-71-16,18 17 16,-35-17 15</inkml:trace>
  <inkml:trace contextRef="#ctx0" brushRef="#br0" timeOffset="-133491.02">28698 14164 0,'0'-35'16,"0"52"46,-17 36-62,17-17 16,-53 17-16,53-1 15,0 1-15,53 18 32,0-71-32,0 0 15,17-18-15,1-35 16,-1 0 0,-70 36-16,36-36 15,-125-53 32</inkml:trace>
  <inkml:trace contextRef="#ctx0" brushRef="#br0" timeOffset="-133280.4">29192 14305 0,'0'18'16,"0"123"31,36-141-32,-19 0 1</inkml:trace>
  <inkml:trace contextRef="#ctx0" brushRef="#br0" timeOffset="-132967.36">29616 14058 0,'0'18'31,"-18"17"-15,18 0-16,-35 89 31,35-71-31,0 0 16,0 0-16,17-18 15,1 71 1,17-71 15,-140-17 32,69-36-63</inkml:trace>
  <inkml:trace contextRef="#ctx0" brushRef="#br0" timeOffset="-132812.11">29563 14305 0,'0'0'0,"53"0"15,-18 0 1,-17 0 0,140 0 15</inkml:trace>
  <inkml:trace contextRef="#ctx0" brushRef="#br0" timeOffset="-132465.03">30268 14129 0,'-17'0'31,"17"17"-15,-106 89 0,88-70-1,-35-1-15,-35 71 32,159-36 30,-36-70-62,0 0 0,0 0 16,1 0-16,87 0 47</inkml:trace>
  <inkml:trace contextRef="#ctx0" brushRef="#br0" timeOffset="-132075.31">30939 14411 0,'35'0'31,"-17"0"-15,317 0 15,-282 0-15,-18 0-16,-18 0 15,1 0 1,-18-35 0,0 17-1</inkml:trace>
  <inkml:trace contextRef="#ctx0" brushRef="#br0" timeOffset="-131763.9">31327 14199 0,'0'0'16,"35"0"-1,71 159 48,-194 17-16,35-158-1,88-18-46,-17-18 16</inkml:trace>
  <inkml:trace contextRef="#ctx0" brushRef="#br0" timeOffset="-131200.02">32226 14270 0,'0'-35'31,"0"17"1,-88 89 14,53-19-30,35-34-16,-35 17 16,35 1-16,-18 69 31,18-87-31,0 17 0,0-17 16,18-18-1,70 0 16,35-18 1,-105 1-32,17-1 15,-35-17 1,35 0 0,-17-71 30,-18 70-46,0 1 16,0 0 0,-71 17 15,36 18-31,18 0 0,-19 0 16,-105 36-1</inkml:trace>
  <inkml:trace contextRef="#ctx0" brushRef="#br0" timeOffset="-127426.27">23636 11906 0,'0'0'0,"-35"-17"31,52 17 63,160 0-63,-54 0 16,-105 0-31,0 0-16,17 0 31,-17 0-16,-1 0 1,1 0 15,17 0-15,-17-18 46</inkml:trace>
  <inkml:trace contextRef="#ctx0" brushRef="#br0" timeOffset="-126999.84">25788 12153 0,'0'0'0,"18"0"16,-18-17-16,35 17 0</inkml:trace>
  <inkml:trace contextRef="#ctx0" brushRef="#br0" timeOffset="-126407.14">26000 12065 0,'35'0'47,"71"18"0,-71-18-47,-17 0 0,-1 35 16,19-35-1,-1 0 1,0 18-16,-17-18 0,-1 0 16,19 0-16,-1 17 31,106 18 16,-106-35-32,1 0 1,-19 0 15,-17 18 63</inkml:trace>
  <inkml:trace contextRef="#ctx0" brushRef="#br0" timeOffset="-110871.74">16863 12665 0,'0'17'16,"159"177"31,-107-158-47,-16-19 0,-19 19 16,19-19-16,-19 124 62</inkml:trace>
  <inkml:trace contextRef="#ctx0" brushRef="#br0" timeOffset="-110464.39">17427 12612 0,'-17'17'31,"-72"213"1,-105 211-1,89-124 16,34-193 15,106-142-46</inkml:trace>
  <inkml:trace contextRef="#ctx0" brushRef="#br0" timeOffset="-110120.05">17780 13070 0,'0'0'0,"35"0"31,-17 0-15,176 0 46,-176 0-62</inkml:trace>
  <inkml:trace contextRef="#ctx0" brushRef="#br0" timeOffset="-109857.25">17727 13370 0,'0'0'0,"35"0"47,195 0 0,-195 0-31,0 0-16</inkml:trace>
  <inkml:trace contextRef="#ctx0" brushRef="#br0" timeOffset="-108685.47">19156 12577 0,'-18'0'16,"-35"0"31,-70 211-16,88-123-31,-1-17 16,1 17-16,17-35 0,-17 35 15,-36 283 32,71-318-16,71-159 32</inkml:trace>
  <inkml:trace contextRef="#ctx0" brushRef="#br0" timeOffset="-108241.39">19138 12753 0,'0'0'0,"0"18"47,0 17-47,0 18 16,0 0-16,35 211 47,-35-211-47,0 0 15,0 0-15,18-18 16,17 106 31</inkml:trace>
  <inkml:trace contextRef="#ctx0" brushRef="#br0" timeOffset="-107799.17">18891 13212 0,'36'0'62,"246"35"-15,-247-35-47,0 0 16,-35 17-1,-17-17 110</inkml:trace>
  <inkml:trace contextRef="#ctx0" brushRef="#br0" timeOffset="-106336.55">19614 12912 0,'0'17'47,"0"19"-32,-105 246 16,69-247-15,36-17-16,0 35 16,212-159 31,-212 88-32,18 18-15,-18-17 0,0 34 31,-18 36-15,18 35 0,123 0 15,19-193 16,-125-195 15,-70 370-15</inkml:trace>
  <inkml:trace contextRef="#ctx0" brushRef="#br0" timeOffset="-106088.14">20108 13300 0,'53'53'15,"-53"88"32,-17-106-16,17-17-15</inkml:trace>
  <inkml:trace contextRef="#ctx0" brushRef="#br0" timeOffset="-105394.59">20779 13264 0,'0'-17'31,"17"17"16,1 0-31,17 0-1,-17 0-15,-1 0 0,19 0 16,175 0 46,-246 0-30</inkml:trace>
  <inkml:trace contextRef="#ctx0" brushRef="#br0" timeOffset="-105133.17">20937 13035 0,'-17'0'16,"34"0"-16,-70 247 31,53-88 0,0-36 0</inkml:trace>
  <inkml:trace contextRef="#ctx0" brushRef="#br0" timeOffset="-104651.08">21696 12859 0,'0'17'31,"0"36"-15,0 18-1,0 282 32,0-300-47,0-1 0,-18 1 16,18 0-16,0-17 15,-17 52 48,17-106-47,0-52-1</inkml:trace>
  <inkml:trace contextRef="#ctx0" brushRef="#br0" timeOffset="-104155.08">21749 13053 0,'53'-53'31,"-106"106"-31,141-106 15,-53 53-15,1 0 16,122 70 15,-140-70-15,-18 36-16,-18-1 16,-35-35-1,-88 53 1,106 0-16,17-36 47,142 19-16,-54 105 16,-105 88 0,-159-194-16,159-35-31,17 0 16,0-53 15,18-35-31</inkml:trace>
  <inkml:trace contextRef="#ctx0" brushRef="#br0" timeOffset="-103231.46">22542 13123 0,'-17'-17'31,"17"-1"0,-18 18-15,-52 88 15,-1 106 0,71-176-31,247-106 79,-247 70-64,-18 53 16,54 159 16,-1-194-47,0 0 16,-17 0-16,17 0 16,0-88-1,-17 35-15,-18 0 16,0 18-16,0 0 15,0 17 17</inkml:trace>
  <inkml:trace contextRef="#ctx0" brushRef="#br0" timeOffset="-102948.64">23054 13458 0,'0'0'0,"35"106"47,-158-53-16,70-53 16,123-17 0,89 17-16,-123 0-31,-1 0 16</inkml:trace>
  <inkml:trace contextRef="#ctx0" brushRef="#br0" timeOffset="-102575.3">23530 13353 0,'18'0'31,"17"-36"-31,247 36 63,-193 18-48,-54-18 1</inkml:trace>
  <inkml:trace contextRef="#ctx0" brushRef="#br0" timeOffset="-102305.72">23760 13123 0,'0'71'47,"-36"299"0,36-334-16</inkml:trace>
  <inkml:trace contextRef="#ctx0" brushRef="#br0" timeOffset="-101448.6">24448 13018 0,'0'35'47,"0"18"-47,0 211 31,-18-87-15,0-107-16,18-17 15,-35 18 48,53-142-48,176-70 32,17 141-15,-175 123 14,-36-70-46,-18-17 0,0-1 16,-35 18 15,0-53-31,36 0 0,-18 0 16,-159-177 31</inkml:trace>
  <inkml:trace contextRef="#ctx0" brushRef="#br0" timeOffset="-100360.08">25629 13159 0,'0'-18'15,"0"36"48,18 17-63,141 159 62,-142-176-62,-17-1 0,18-17 16,-18 106 31,-18-71-32,1-17-15,-36 35 0,35-18 16,-52 71 31,34-106-32,36 18 32,-17-36-31</inkml:trace>
  <inkml:trace contextRef="#ctx0" brushRef="#br0" timeOffset="-98396.14">26582 13070 0,'-35'0'47,"-54"53"-31,54-35-16,0 35 15,17-18-15,-17 0 16,35 18 0,264 106 30,-193-124-46,-18-17 16,-35 17 0,-54-17-1,1 17-15,0-35 16,-18 35-16,35-35 16,-17 0-1,17 18 16,36-106-15</inkml:trace>
  <inkml:trace contextRef="#ctx0" brushRef="#br0" timeOffset="-98253.83">26811 13159 0,'0'0'0,"35"0"16,89 35 46</inkml:trace>
  <inkml:trace contextRef="#ctx0" brushRef="#br0" timeOffset="-98044.05">26829 13423 0,'0'0'0,"0"53"16,0-35-1,0 17-15,0-17 32</inkml:trace>
  <inkml:trace contextRef="#ctx0" brushRef="#br0" timeOffset="-97624.96">27023 13264 0,'-18'0'15,"18"53"16,0 0-15,0 0-16,124 441 78,-424-212-31,264-282-31,1 0-16,18 0 15,17-53 17,0 0-32,0-17 0,0-1 15,0-34-15,52-54 47,-16 159-47,70-71 31</inkml:trace>
  <inkml:trace contextRef="#ctx0" brushRef="#br0" timeOffset="-96481.12">27182 13247 0,'17'0'31,"-17"35"-31,0 18 0,0 0 16,0 0-16,0 53 31,0-89 0,0-34-15,35-1 0,-17-53-16,17 19 15,1 16-15,-19-17 16,19 18-1,-36 70 17,-18 159-1,18-123 16,35-106-16,71-106 0,-88 141 16,-18 17-31,0 18 15,0-17 282,0 0-298,0 17 1,17-35-1,54 0 32,-36-53-31,-35 35-16,0 1 16,-18-54 46,1 89-62</inkml:trace>
  <inkml:trace contextRef="#ctx0" brushRef="#br0" timeOffset="-96303.29">27675 13317 0,'36'0'31,"-19"0"-31,1 18 0,0-18 16,-18 18 0</inkml:trace>
  <inkml:trace contextRef="#ctx0" brushRef="#br0" timeOffset="-96150.02">27728 13458 0,'0'53'16,"-17"0"-1,17-17 1,17-178-16,-34 301 0,17-141 31</inkml:trace>
  <inkml:trace contextRef="#ctx0" brushRef="#br0" timeOffset="-95532.59">28046 13600 0,'70'-265'46,"-140"530"-46,176-601 0,-106 195 63,-106 212-32,53-1-31,18 36 16,-1-35-16,36-1 15,-35 142 17,211-212 15,-87-123-16,-36 34-31,176-422 31,-211 440 16,-36 107-16,-17 34-31,35 36 16,-89 458 15,89-493 0,0-53-31,18-18 63</inkml:trace>
  <inkml:trace contextRef="#ctx0" brushRef="#br0" timeOffset="-93183.96">18662 13705 0,'0'-17'32,"35"17"46,36 35-78,123-35 31,-124 0-31,-17 0 16,0 0-16,-18 0 15,54 35 16,-89-17-15,53-18 78,0 0-94</inkml:trace>
  <inkml:trace contextRef="#ctx0" brushRef="#br0" timeOffset="-91977.32">21731 13952 0,'0'-17'0,"35"17"94,36 0-63,88 0 0,-124 0 1,0 17 30,-17-17-46,0 0 46,-18-17 157,-36-19-203</inkml:trace>
  <inkml:trace contextRef="#ctx0" brushRef="#br0" timeOffset="-91195.17">19826 13705 0,'0'18'63</inkml:trace>
  <inkml:trace contextRef="#ctx0" brushRef="#br0" timeOffset="-89743.74">22913 13741 0,'-35'0'859</inkml:trace>
  <inkml:trace contextRef="#ctx0" brushRef="#br0" timeOffset="-84995.41">19808 13811 0,'0'18'63,"0"0"-63,0-1 15,-17 54 1,17 140 46,0-193-46,0 0 15</inkml:trace>
  <inkml:trace contextRef="#ctx0" brushRef="#br0" timeOffset="-84586.26">19491 14534 0,'-35'71'16,"70"-142"-16,-123 142 15,88-36-15,88 71 47,-35-106-31,17 0-16,-17 0 0,0 0 16,-35-35-16,17-18 31,-35 35-31,0-17 0,-17 0 15,-19 17 17,19 18-17</inkml:trace>
  <inkml:trace contextRef="#ctx0" brushRef="#br0" timeOffset="-84339.22">19950 14658 0,'0'18'15,"0"-36"-15,0 53 32,0 18 14,52-88-30</inkml:trace>
  <inkml:trace contextRef="#ctx0" brushRef="#br0" timeOffset="-84134.18">20214 14464 0,'0'0'31,"-17"35"-31,-36 0 16,53 1-16,-18-1 16,18 0-16,0 89 31,35 17 16,-52-141-16,-1 0-15</inkml:trace>
  <inkml:trace contextRef="#ctx0" brushRef="#br0" timeOffset="-83971.78">20161 14658 0,'124'0'47,"-71"0"-47,-230 0 0,636-53 47</inkml:trace>
  <inkml:trace contextRef="#ctx0" brushRef="#br0" timeOffset="-83285.77">22878 14093 0,'0'18'62,"-18"141"-30,18-71-17,0-53-15,0 18 16,0 18-1,-18-36 1</inkml:trace>
  <inkml:trace contextRef="#ctx0" brushRef="#br0" timeOffset="-82902.3">22578 14781 0,'0'0'0,"-53"89"31,53-19-15,88-52 30,-70-18-46,-1 0 16,19-36-16,-36 19 16,0-18-16,17-36 62,-34 71-46,17 18-16</inkml:trace>
  <inkml:trace contextRef="#ctx0" brushRef="#br0" timeOffset="-82738.25">22842 14975 0,'0'71'78,"0"-142"-78,0 177 0,18-106 0,35-17 16</inkml:trace>
  <inkml:trace contextRef="#ctx0" brushRef="#br0" timeOffset="-82499.29">23301 14746 0,'-35'106'47,"35"-53"-47,0-18 0,-36 0 15,36 71 1,0-53-1,0-35-15,-17-18 16,17 17-16,-53-17 16</inkml:trace>
  <inkml:trace contextRef="#ctx0" brushRef="#br0" timeOffset="-82345.68">23213 14975 0,'53'-35'31,"-141"123"-31,123-141 16,71 18-16,-71 35 0,124-35 31</inkml:trace>
  <inkml:trace contextRef="#ctx0" brushRef="#br0" timeOffset="-80817.05">24924 14129 0,'0'35'16,"0"106"31,35 18-16,-17-124-15,-18 0 15,0-17 0</inkml:trace>
  <inkml:trace contextRef="#ctx0" brushRef="#br0" timeOffset="-80307.32">24677 15081 0,'35'-17'47,"0"17"-31,212-18 31,-211 18-47,-1 0 0,-35-18 15</inkml:trace>
  <inkml:trace contextRef="#ctx0" brushRef="#br0" timeOffset="-79957.78">25224 15028 0,'-36'18'15,"1"123"17,35-106-32,18-35 15,-1 0-15,36 0 16,18 0 0,-54-17-16,36-36 15,-53 18-15,-17-54 47,17 72-31,-18 17-16</inkml:trace>
  <inkml:trace contextRef="#ctx0" brushRef="#br0" timeOffset="-79468">25629 15134 0,'0'18'172,"0"-1"-172,0 19 15,0-19 1,0 1-16,0 0 16,141-18 15,-105-18-31,17-105 47,-89 70-16,19 53-15</inkml:trace>
  <inkml:trace contextRef="#ctx0" brushRef="#br0" timeOffset="-78656.95">25559 15169 0,'-18'0'15,"18"18"32,-18-18-31,18 53-16,-35-35 16,70-18 30,1-18-30,-19 0-16</inkml:trace>
  <inkml:trace contextRef="#ctx0" brushRef="#br0" timeOffset="-77932.74">25929 14958 0,'0'0'0,"-17"0"31,-19 70-15,-87 54 0,35-36 15,141-176 47,-18 17-62,194-35 46,-176 124-46,-18 70-1,-17 53 17,-18-88-32,-35 212 31,-89-159 16,89-71-16,35-70 0</inkml:trace>
  <inkml:trace contextRef="#ctx0" brushRef="#br0" timeOffset="-77796.86">26070 15663 0,'0'0'63,"0"-17"-47</inkml:trace>
  <inkml:trace contextRef="#ctx0" brushRef="#br0" timeOffset="-66187.93">26741 14887 0,'17'0'94,"1"0"-79,17 0-15,0 0 16,18 0-16,0 0 0,141 35 31,-106-17-31,-17-18 16,0 0-16,-1 0 16,71 0-1,89 0 1,87 71 31,-264-71-47,18 35 15,-1-35-15,89 18 32,-106-18-32,-18 0 0,18 0 15,0 0-15,405 88 78,-316-88-78,-72 0 16,89 35 0,0-35-1,-106 18 1,-1-18-16,1 0 0,18 0 15,123 35 1,512 0 47,-636-35-63,-17 0 0,0 0 15,0 0-15,123 0 31,-35 0-15,-53 0-16,653 36 78,-688-36-62,0 0-16,0 0 0,-18 0 15,89 0 1,-89 0 0,0 0-16,1 0 15,122 35 17,-122-35-17,17 0 16,0 0 16,-1 0 125,-52-18-172</inkml:trace>
  <inkml:trace contextRef="#ctx0" brushRef="#br0" timeOffset="-58529.24">3881 10407 0,'35'0'78,"-18"0"-78,72 0 31,-54 0-31,124 0 31,-124 0-15,-35 53-16,0 17 31,0-52-31,0 0 16,0 17-16,0-17 16,-53 17-1,0-35-15,0 35 31</inkml:trace>
  <inkml:trace contextRef="#ctx0" brushRef="#br0" timeOffset="-58260.09">3704 10777 0,'0'0'16,"0"36"15,159-36 0,-106 0-31,0 0 16,106-53-1,-107 53 1,1-36-16,-17 36 16,-1 0-16,-35-17 0,18 17 15,-54 0 16,1 0-31</inkml:trace>
  <inkml:trace contextRef="#ctx0" brushRef="#br0" timeOffset="-58067.89">4057 10777 0,'-71'353'62,"71"-247"-46,0-71-16,0 18 31,71-600-31,-159 1077 32,88-583-32,17 0 15</inkml:trace>
  <inkml:trace contextRef="#ctx0" brushRef="#br0" timeOffset="-57852.8">4216 10777 0,'-53'0'16,"106"0"-16,-53 18 16,0 0-16,0 246 62,0-229-15</inkml:trace>
  <inkml:trace contextRef="#ctx0" brushRef="#br0" timeOffset="-57605.76">4586 10495 0,'18'0'16,"17"0"-1,-17 0-15,35 0 32,-36 0-1</inkml:trace>
  <inkml:trace contextRef="#ctx0" brushRef="#br0" timeOffset="-57348.73">4498 10636 0,'18'0'32,"70"-35"-1,35 88 16,-123-18-47,-35 0 15,17 1-15,-17 17 0,-18 17 32,35-35-32,1 1 0,-18-36 15,35 17-15,-18-17 32</inkml:trace>
  <inkml:trace contextRef="#ctx0" brushRef="#br0" timeOffset="-57179.37">4621 10795 0,'18'0'16,"-36"0"-16,71 0 0,-53 35 15,36-35-15,16 36 16,-52-1 0,18 0 15,0-35-31,-18-18 0,0-17 15</inkml:trace>
  <inkml:trace contextRef="#ctx0" brushRef="#br0" timeOffset="-56944.42">5080 10460 0,'0'35'31,"0"0"-15,0 1-16,0-1 0,-18 18 16,18 88-1,-105 71 48</inkml:trace>
  <inkml:trace contextRef="#ctx0" brushRef="#br0" timeOffset="-56594.89">4727 11183 0,'0'0'15,"-17"0"-15,52 0 47,18 0-47,106-71 16,-124 71-16,18 0 15,-36 0-15,-52 212 78,35-194-78,-35 17 0,35-17 16,-35 17 0</inkml:trace>
  <inkml:trace contextRef="#ctx0" brushRef="#br0" timeOffset="-55033.86">5380 11501 0,'-35'17'16,"-1"-17"-1,19 35 1,-54 1 0,-70-1 31,70 0-47,36-35 15,-18 0-15,18 0 16,-71 18-1,71-18 1,0 0-16,17 35 0,0-35 16,-123 0 15,106 0-15,-89 0 15,-317-70 31,389 52-46,-178-194 62,213 177-78,-19 0 0,19 0 16,-54-36-1,-17-105 48,53 140-63,35 1 15,0 0-15,0-18 16,0-141 31,17 88-31,36-53 30,88 36-14,124-54 46,-247 177-78,158-88 47,-141 71-47,124-19 47,17 36-16,177 18 31,-318-18-62,1 0 16,334 194 46,-317-106-30,18 53-1,-36-105-31,-35-1 16,18 0-16,-18 0 0,35 1 15,18 105 32,-36-124-47,1 142 63,-18-124-63,0-17 15,-35 247 48,35-248-63,-53 1 15,53 17-15,-124 53 47,71-52-31,18-1-16,0-35 15</inkml:trace>
  <inkml:trace contextRef="#ctx0" brushRef="#br0" timeOffset="-51978.03">6315 10372 0,'-18'0'16,"-17"0"-1,0 0 1,-1 106 15,36-54-15,0-34-1,36-18-15,34 0 32,-52-18-17,-18 1 1,0-89 15,-36 106-15,19 0-1,-1 18-15,-35-1 0</inkml:trace>
  <inkml:trace contextRef="#ctx0" brushRef="#br0" timeOffset="-51766.48">5980 10830 0,'0'36'16,"0"-72"-16,17 72 16,1-36-16,17 0 15,406-89 32,-388 72-16,-18-54-15</inkml:trace>
  <inkml:trace contextRef="#ctx0" brushRef="#br0" timeOffset="-51521.91">6650 10442 0,'-18'36'0,"36"-72"0,-18 72 31,0 52-15,0-18-16,0 1 15,0 176 1,0-89 15,-35-122-15,52-107 31</inkml:trace>
  <inkml:trace contextRef="#ctx0" brushRef="#br0" timeOffset="-51131.8">7020 10478 0,'-17'0'47,"-142"123"0,141-105-47,1-18 0,34 35 78,19-17-78,-19-18 0,1 35 16,52-18 15,1 1-16,-53-18 1</inkml:trace>
  <inkml:trace contextRef="#ctx0" brushRef="#br0" timeOffset="-50831.23">7161 10336 0,'0'36'15,"0"-1"1,18 406 31,-18-247-16,-18-176-31,1 52 47,-1-88-47</inkml:trace>
  <inkml:trace contextRef="#ctx0" brushRef="#br0" timeOffset="-50658.56">7161 10918 0,'71'0'47,"-53"0"-31,52 0 15,-70-35-15</inkml:trace>
  <inkml:trace contextRef="#ctx0" brushRef="#br0" timeOffset="-50382.94">7355 10495 0,'53'0'16,"-35"0"-1,35 0 1,-35 0-16,34 71 31,-52-36-15,0 0-16,-17 18 16,17-18-16,-71 54 31,54-89-31,17 17 15,0-52 1</inkml:trace>
  <inkml:trace contextRef="#ctx0" brushRef="#br0" timeOffset="-50222.02">7620 10513 0,'0'-35'0,"0"70"0,35-70 16,-17 35-16,0 0 0,17 0 15,53-18 48,-106 18-63</inkml:trace>
  <inkml:trace contextRef="#ctx0" brushRef="#br0" timeOffset="-50061.46">7638 10601 0,'53'0'31,"105"-88"16,-158 70-47,36 18 0</inkml:trace>
  <inkml:trace contextRef="#ctx0" brushRef="#br0" timeOffset="-49865.47">7902 10354 0,'0'35'16,"0"18"-1,0 141 32,0-158-47,0-1 0,0 0 16,0 0-16,-53-17 15</inkml:trace>
  <inkml:trace contextRef="#ctx0" brushRef="#br0" timeOffset="-49474.5">7673 10830 0,'0'0'0,"18"0"47,52 0-16,-88 18 16,-34 52-31,34-70-1,18 53 1,70 18 31,36-89-16,124-211 32</inkml:trace>
  <inkml:trace contextRef="#ctx0" brushRef="#br0" timeOffset="-49149.46">8061 10389 0,'18'0'31,"-1"0"-31,142 36 47,-141-19-16,-89 160 1,-35-89 14</inkml:trace>
  <inkml:trace contextRef="#ctx0" brushRef="#br0" timeOffset="-49033.97">8132 10654 0,'0'88'31,"35"-88"-31,-70-88 0,70 229 31,-18-141-31,-17 18 16</inkml:trace>
  <inkml:trace contextRef="#ctx0" brushRef="#br0" timeOffset="-48833.82">8220 10707 0,'106'-53'47,"-230"123"-47,283-140 0,-106 35 0,-247 123 0,405-176 16,-193 52-16,35-17 15</inkml:trace>
  <inkml:trace contextRef="#ctx0" brushRef="#br0" timeOffset="-48649.94">8555 10442 0,'0'36'32,"0"158"-1,-53-89 16,53-69-47,-18-36 15,18 17-15</inkml:trace>
  <inkml:trace contextRef="#ctx0" brushRef="#br0" timeOffset="-48387.18">8378 10883 0,'-70'106'31,"140"-212"-31,-140 230 0,70-107 16,0 19-16,18-36 15,34 17 1,-34-17-16,17 0 16,1 0-1,-36-141 17,-18 106-17,-53-142 16,71 125-15</inkml:trace>
  <inkml:trace contextRef="#ctx0" brushRef="#br0" timeOffset="-48171.4">8696 10478 0,'35'0'16,"-105"17"0,105-34-16,36 17 0,-54-18 15,18 18-15,71-35 32,-88 35-32,17 0 0,-17 0 15</inkml:trace>
  <inkml:trace contextRef="#ctx0" brushRef="#br0" timeOffset="-47969.39">8749 10601 0,'0'0'0,"35"0"31,0 0-15,1 0-16,-1 0 0,0-35 16,36 17-1,-71 0 1,35 18-16,-35-35 16</inkml:trace>
  <inkml:trace contextRef="#ctx0" brushRef="#br0" timeOffset="-47594.48">8784 10530 0,'-70'177'62,"140"-354"-62,-140 371 0,52-158 0,18-19 16,18 72 31,423-107 15,-388 18-46,-1-18-16,-34 18 31</inkml:trace>
  <inkml:trace contextRef="#ctx0" brushRef="#br0" timeOffset="-47380.16">8784 11183 0,'0'18'15,"71"-18"17,-18 0-32,17 0 0,18-18 15,-35-17-15,141-36 47,-105-70-31</inkml:trace>
  <inkml:trace contextRef="#ctx0" brushRef="#br0" timeOffset="-46841.28">9454 10566 0,'36'0'31,"17"0"-15,-18 35-1,18 88 32,-71-70 0,-88-53-16,53 71 16,53-36-31,0 18-1,0-35-15,53 52 47,-35-70-31,35 0-16,-18-17 15,0 17-15,-17-18 0,141-123 63,-89 0-47</inkml:trace>
  <inkml:trace contextRef="#ctx0" brushRef="#br0" timeOffset="-46580.16">10001 10495 0,'0'0'0,"0"18"47,0-1-31,0 19 0,-53 193 15,18-53 16,17-70-16</inkml:trace>
  <inkml:trace contextRef="#ctx0" brushRef="#br0" timeOffset="-46440.19">10178 11077 0,'0'18'47</inkml:trace>
  <inkml:trace contextRef="#ctx0" brushRef="#br0" timeOffset="-45109.14">10936 10513 0,'-18'0'16,"-17"70"15,-18-17-31,-53 247 47,106-247-31,0 0-16,0 0 0,0-18 15,18 0-15,35 36 31,-18-71-31,-35 35 0,36-35 16,-1 18 15,0-18-31,-17 0 0</inkml:trace>
  <inkml:trace contextRef="#ctx0" brushRef="#br0" timeOffset="-44840.7">11095 11007 0,'194'-18'46,"-159"18"-30,18 0-16,106-35 31,-159 17-15</inkml:trace>
  <inkml:trace contextRef="#ctx0" brushRef="#br0" timeOffset="-44515.62">11359 10707 0,'-17'35'32,"70"-70"-32,-89 35 0,19 53 0,17-18 15,-53 18-15,35 194 47,18-124 0,18-123-16,88-35 0</inkml:trace>
  <inkml:trace contextRef="#ctx0" brushRef="#br0" timeOffset="-44237.35">11589 10936 0,'0'18'31,"0"176"1,0-159-17,53-70 48,-36 17-48,19-35-15,-1 18 16,53-18 15,-35 53-15</inkml:trace>
  <inkml:trace contextRef="#ctx0" brushRef="#br0" timeOffset="-43772.55">11871 11112 0,'0'0'0,"35"0"15,-17 0-15,35 0 16,17 0 15,-52 0-31,35 0 16,-53-17-1,35-71 17,-35 70-17,-53-17 17,-141 158 46,194-105-78,88 123 62,-70-141-46,17 18-1,-17-18 1,0 0 0</inkml:trace>
  <inkml:trace contextRef="#ctx0" brushRef="#br0" timeOffset="-43274.27">12418 11148 0,'35'0'32,"18"0"-17,-35 0 1,17-18-16,18-52 62,-53-19-30,-212 125 14,142 158 17,193-124-32</inkml:trace>
  <inkml:trace contextRef="#ctx0" brushRef="#br0" timeOffset="-43172.84">12718 11307 0,'17'35'16,"-34"-70"-16,34 105 47,-34-70-32</inkml:trace>
  <inkml:trace contextRef="#ctx0" brushRef="#br0" timeOffset="-42439.48">13141 10866 0,'18'0'46,"17"0"-46,212 0 47,-212 0-31,0 0-16,1 0 0,-19 0 16,-17 0 15,-17 0-31</inkml:trace>
  <inkml:trace contextRef="#ctx0" brushRef="#br0" timeOffset="-42190.37">13176 11112 0,'0'18'31,"53"-18"-15,-35 0-16,-1 0 15,107 0 17,-106 0-17,17-106 32</inkml:trace>
  <inkml:trace contextRef="#ctx0" brushRef="#br0" timeOffset="-41956.59">13176 10989 0,'0'0'0,"-53"176"47,18-123-31,35 18-1,18-1 1,-1-34 0,19-36-1,105 0 32,-141-18-47</inkml:trace>
  <inkml:trace contextRef="#ctx0" brushRef="#br0" timeOffset="-41502.62">13564 11183 0,'0'18'31,"0"-1"-16,0 36-15,0-17 16,0-1-16,0-18 0,0 19 16,-35-1-1,17-35 17,71-53-1,0-17-16,-18 34-15,89-17 63,-124 71-47,0 17-16,0-17 0,0 0 15,0 70 32,0-53-31</inkml:trace>
  <inkml:trace contextRef="#ctx0" brushRef="#br0" timeOffset="-41164.42">14076 11218 0,'0'0'0,"-53"0"32,35 0-17,-88 141 48,177-52-32,-71-54-15,0 0 15,-18-35-15,1 0-1,17-17 16,0-1-15</inkml:trace>
  <inkml:trace contextRef="#ctx0" brushRef="#br0" timeOffset="-40765.11">14023 11465 0,'35'0'0,"-70"0"16,105 0-16,-52 0 15,0 0 1,17 0-1,0 0 1,1 0 0,-36-35-16,53-53 62,-53 53-62,-18 35 16,-53 0 15,18 0-31,18 0 16,17 52-16,-17-16 15,18 34 1,17-52-16,0 17 16,0-17-1,17-18 16,18 0-15</inkml:trace>
  <inkml:trace contextRef="#ctx0" brushRef="#br0" timeOffset="-40234.61">14393 11377 0,'-17'18'31,"-36"105"16,88-158 0,-17 17-32,17-17-15,18 17 16,-35 18-16,17 18 63,-53 35-48,18-35 1,18-54 31,-1 19-47,36-36 31,-17 159 16,-72-54-47,36-34 15,0 0-15,-17-18 16,17 17 0,0-34 15</inkml:trace>
  <inkml:trace contextRef="#ctx0" brushRef="#br0" timeOffset="-39761.42">14993 11060 0,'-18'0'16,"-52"317"62,35-299-78,52-18 47,18 0-47,-17 0 16,17 0-1,-35 17-15,0 72 31,0-54-31,-176 141 63,158-176-32,18-123-15</inkml:trace>
  <inkml:trace contextRef="#ctx0" brushRef="#br0" timeOffset="-39523.44">15187 11095 0,'0'17'16,"0"1"-16,-53 229 47,18-176-32,35-36-15,-71 18 32,1 35 14</inkml:trace>
  <inkml:trace contextRef="#ctx0" brushRef="#br0" timeOffset="-39117.89">15117 11571 0,'70'0'46,"-35"-35"-30,106-106 62,-141 88-78,0 35 16,-17 18-1,-36 0 1,18 18 0,-36 123 15,71 0 47,53-106-47,-35-35-31</inkml:trace>
  <inkml:trace contextRef="#ctx0" brushRef="#br0" timeOffset="-38795.32">15610 11271 0,'53'0'31,"-53"18"-31,36 299 62,-54-264-46,-17 0-16,17-17 16,-194 122 30,159-158-46</inkml:trace>
  <inkml:trace contextRef="#ctx0" brushRef="#br0" timeOffset="-32956.62">7197 12206 0,'-18'0'94,"0"35"-78,-87 106 15,69-105-31,36 17 0,-35-18 16,35 0-1,-18 18 1,-17-35-16,35 35 16,-18-36 30,18 1 33,36-18-64</inkml:trace>
  <inkml:trace contextRef="#ctx0" brushRef="#br0" timeOffset="-32469.82">7197 12224 0,'0'35'62,"35"36"-31,18 34-15,53 37 31,-89-107-47,19 53 31,-36-53 47,-18-35-46</inkml:trace>
  <inkml:trace contextRef="#ctx0" brushRef="#br0" timeOffset="-31981.95">7038 12594 0,'-35'0'16,"52"0"46,1 0-46,17 0-16,106 0 47,-105 35 15,-19-35-46,1 0-16,17 0 0,18-17 15</inkml:trace>
  <inkml:trace contextRef="#ctx0" brushRef="#br0" timeOffset="-18515.02">7885 12382 0,'17'0'109,"1"-35"-93,17 35-16,36-17 31,-36 17-31,0 0 16,-17 0 0</inkml:trace>
  <inkml:trace contextRef="#ctx0" brushRef="#br0" timeOffset="-18072.83">7902 12665 0,'36'0'47,"-19"35"-31,212-17 31,-193-18-47,-19 0 15</inkml:trace>
  <inkml:trace contextRef="#ctx0" brushRef="#br0" timeOffset="-17598.66">8520 12453 0,'35'0'32,"53"-18"15,-35 18-32,0-35-15,-35 35 16,-1 0 15,-17 18 16,-35-18-47</inkml:trace>
  <inkml:trace contextRef="#ctx0" brushRef="#br0" timeOffset="-17320.02">8572 12718 0,'18'0'47,"17"0"-32,-17 0-15,17 0 0,1 0 16,52-18 15,-71 18 16,19 0-31</inkml:trace>
  <inkml:trace contextRef="#ctx0" brushRef="#br0" timeOffset="-16701.44">9366 12277 0,'0'35'78,"0"0"-63,0 71 17,-17 70 15,17-34 31,-18-142-31</inkml:trace>
  <inkml:trace contextRef="#ctx0" brushRef="#br0" timeOffset="-15249.68">8132 13159 0,'-18'35'94,"18"-17"-94,-35-18 15,35 52 1,-53-16-16,53-19 0,-53 19 16,-212 211 46,248-230-62,17 1 16,-36 17-16,-158 177 78,159-212-78,35 35 0,-18-35 15,18 35-15,-17-17 32,-1-18-32,18 18 15,-35 17 17,17-17-17,-17-1 32,52-17-16,19-17-31</inkml:trace>
  <inkml:trace contextRef="#ctx0" brushRef="#br0" timeOffset="-14291.06">8132 13247 0,'0'0'15,"17"0"32,54 0-16,-54 35-15,19-35-16,-19 0 16,1 18-16,158 70 62,-140-88-62,-19 18 0,1-18 16,17 35-16,106 71 47,-105-106-47,-1 53 15,0-53-15,18 35 16,265 124 31,-301-142-47,54 54 31,158 35 32,-176-89-63,-35-17 15,-1 36-15,36-19 31,53 18 1,-71 1-17,-17-36 1,-18 17 0,17-17-16,-69-53 31</inkml:trace>
  <inkml:trace contextRef="#ctx0" brushRef="#br0" timeOffset="-13489.61">6879 13476 0,'35'0'63,"1"0"-63,87 0 31,-70 0-31,0 0 31,-18 0-31,-35-35 16,36 35-16,-54 0 78</inkml:trace>
  <inkml:trace contextRef="#ctx0" brushRef="#br0" timeOffset="-13178.3">7091 13476 0,'0'35'16,"0"18"15,0-35-15,0 17-16,0 0 0,0 1 15,0 52 1,-18-88 0,18 53-16,0-35 78</inkml:trace>
  <inkml:trace contextRef="#ctx0" brushRef="#br0" timeOffset="-12343.28">8908 13176 0,'0'-17'15,"17"17"63,-17 35-62,0 0 0,0 159 46,0-159-62,0 18 16,0-17-16,-17 34 62,17-87-30</inkml:trace>
  <inkml:trace contextRef="#ctx0" brushRef="#br0" timeOffset="-11933.21">8925 13247 0,'36'0'47,"34"0"-15,-52 0-32,88-35 31,-18 35 0,-71 0 47,-17 17-47</inkml:trace>
  <inkml:trace contextRef="#ctx0" brushRef="#br0" timeOffset="-11504.65">8943 13458 0,'18'0'62,"52"0"-31,-35 0-15,1 0-16,-1 0 16,-17 0-1,17 0 1,-53 0 78,18 18-94,-35-18 15</inkml:trace>
  <inkml:trace contextRef="#ctx0" brushRef="#br0" timeOffset="-9666.2">7179 14217 0,'0'-18'0,"18"18"32,-18-17-17,35-19 48,-17 19-32,-1 17-15,-17-18 30,35 18-30,-17 0 15,0-35 16,-36 35 31,18 17-62,-35-17-16,17 18 16,1-18-1,-54 71 48,36-71-63,35 17 15,-18 19-15,0-36 32,18 17-32,-35-17 15,18 36 16,-36 16 32,35-34-32,0-18-15,18 35-16,-35-35 31,35 18-31,18-36 125</inkml:trace>
  <inkml:trace contextRef="#ctx0" brushRef="#br0" timeOffset="-5131.46">9560 12259 0,'0'-18'62,"-17"18"17,-19 0-17,19 0-31,-19 36 1,36-19-1,-17-17-31,17 18 31,-18 17 0,1-17 16,17-1-31,-36-17-1,36 18 1,-17-18 0,17 35-1,0-17 32,0 0-31,-18-18-1,18 17 1,0 19 0,0-19-1,0 1 17,0 52 30,0-52-46,0 17-1,18-35 1,-18 18 0,35-18-1,-17 18 16,34 35 16,-34-53-15,53 17 14,-54-17-46,1 0 32,17 0 15,-17 0-47,-1 0 15,19 0 1,-36-17-1,17 17-15,1-36 47,-18 19-31,35 17 0,-17-53 15,-18 17 0,18 19-15,-18-18-1,0 17 1,0-17 31,0 17-32,0 0 17,0 1-17,-18-19 32,18 19-47,0-1 31,-35-17 1,35 17-1,-18 18-15,18-17-1,-18 17 1,-17-53 31,17 53-32,1-18 48,17 0-63,-35 18 15,17-35 32,0 35 0,-35 0-16,36 0-15,-1 0-16,-52 18 16</inkml:trace>
  <inkml:trace contextRef="#ctx0" brushRef="#br0" timeOffset="-2108.8">5168 14728 0,'0'18'78,"-35"53"-63,17 123 17,18-88-1,-35 17 16,17-123-47,18 18 0,0-36 78</inkml:trace>
  <inkml:trace contextRef="#ctx0" brushRef="#br0" timeOffset="-1428.89">5168 14834 0,'0'0'0,"0"-17"31,88-19 16,-70 36-31,0 0-16,35 0 15,17 18 1,-35 0 15,-35-1-31,-105 124 31,69-123-31,-52 35 94,123-53-78,142 123 46,-177-87-46,-35-36-16,-1 35 15,-52-35 1,70 18 0,-17-18-16,17 0 15,1 0-15,-18 0 16,35 0 31</inkml:trace>
  <inkml:trace contextRef="#ctx0" brushRef="#br0" timeOffset="-595.72">5874 14993 0,'35'0'156,"0"0"-156,-17 0 16,0 0-16,34 0 47,-34 0-32,0 0 1</inkml:trace>
  <inkml:trace contextRef="#ctx0" brushRef="#br0" timeOffset="-243.99">5891 15258 0,'18'0'47,"123"0"0,-106 0-32,-17 0 1,0 0 15,52 0 0</inkml:trace>
  <inkml:trace contextRef="#ctx0" brushRef="#br0" timeOffset="83.96">6350 15117 0,'18'0'16,"-36"0"-16,159-18 47,-53 18 15,-105 0-15</inkml:trace>
  <inkml:trace contextRef="#ctx0" brushRef="#br0" timeOffset="337.67">6473 15222 0,'36'0'62,"52"0"-31,-53 0-31,-17 0 16,17 0 15</inkml:trace>
  <inkml:trace contextRef="#ctx0" brushRef="#br0" timeOffset="995.6">7108 14958 0,'-35'0'15,"18"0"1,-72 159 47,89-142-63,0 18 0,0 1 15,0-19 1,0 19-1,0-1 1,36-35-16,-36 35 16,123-35 15,1-17 16,-72-177 31,-52 158-78,-158-34 78,140 52-62,-17 18-1</inkml:trace>
  <inkml:trace contextRef="#ctx0" brushRef="#br0" timeOffset="2758.03">6491 15681 0,'-18'0'78,"-34"35"-47,-37 1-15,-69 122 31,-19-17-16,-34 18 31,175-124-62,1 1 16,-53-1 46,70 0-46,-17-35 15,17 36 16,1-1-31,34-35 31,19-35-47</inkml:trace>
  <inkml:trace contextRef="#ctx0" brushRef="#br0" timeOffset="3551.72">6579 15681 0,'0'0'16,"0"35"-1,53 1 16,124 105 16,-72-88-31,-34-18-16,-18-18 16,0 19-16,264 140 62,-281-158-62,87 52 16,1 1 31,-89-18-16,0-36 47,-53-17-62,-34 0-1</inkml:trace>
  <inkml:trace contextRef="#ctx0" brushRef="#br0" timeOffset="4611.99">4974 16016 0,'18'0'16,"35"0"-1,-18 0 1,88-18 0,19-17 31,-160 53 31</inkml:trace>
  <inkml:trace contextRef="#ctx0" brushRef="#br0" timeOffset="4903.15">5221 16016 0,'-18'35'31,"18"18"0,-17-17-31,17 16 0,0-16 16,0-19-16,0 19 31,0-1-31,0-17 31</inkml:trace>
  <inkml:trace contextRef="#ctx0" brushRef="#br0" timeOffset="5630.45">7567 15734 0,'0'-18'16,"0"36"30,0 0-46,0 17 16,0 106 0,0-106-1,0 0-15,0-17 16,0 70 31,0-70-47</inkml:trace>
  <inkml:trace contextRef="#ctx0" brushRef="#br0" timeOffset="5990.86">7585 15875 0,'0'-35'16,"35"35"15,18 0-16,-35-18 1,34 18 0,37-18 15,-54 18-31,0 0 16,-17 0-1,-36 0 48</inkml:trace>
  <inkml:trace contextRef="#ctx0" brushRef="#br0" timeOffset="6372.71">7638 15963 0,'0'35'62,"35"-35"-46,0 0 0,0 0-1,1 18 1,-19-18 0,1 0-1</inkml:trace>
  <inkml:trace contextRef="#ctx0" brushRef="#br0" timeOffset="9500.84">5539 16457 0,'-18'0'16,"-17"0"46,17 18-46,-17 17-1,17-17 17,18-1-32,-17-17 15,17 18 1,-18-18 0,-17 53-16,-36 0 46,53-36-14,1-17-1,17 18 0,-36-18 0,19 35 1,17-17-17,-53 0 48,53 17-48,-18-35 17,18 18 15,-17-1-16,-19 18 16,19-17-16,34-18 78</inkml:trace>
  <inkml:trace contextRef="#ctx0" brushRef="#br0" timeOffset="11451.32">7779 16475 0,'-36'0'16,"54"0"78,0 0-79,-1 17 1,-17 19 0,36-36-16,-36 17 0,17-17 15,1 53 17,53-35-17,105 88 48,-141-106-48,-35 35-15,35-35 16,1 35 0,-1-35-16,-35 36 15,18-36-15,17 17 16,88 54 46,-87-54-46,-1 19-16,18-19 16,-18 19-1,0-19 1,-17-17-1,17 53 32,-17-53-47,-36-35 78</inkml:trace>
  <inkml:trace contextRef="#ctx0" brushRef="#br0" timeOffset="13371.11">4833 17339 0,'0'-18'156,"-18"18"-140,-17 0-1,0 0 1,0 0-1,-18 53 32,35-53-47,18 36 0,-35 34 16,35-35 0,-18 1-1,18 17 1,0-18-1,0 0 1,35 0 0,1 36 31,-19-71-47,19 35 15,-19-35 16,18 18-31,1-18 0,-1 0 32,18 0-1,18 0 0,-36 0-31,-18-35 16,19 17-1,-1 18 1,-35-18 0,18 18-1,35-53 32,-53 36-47,0-1 16,0-17 15,0 17-15,-18-35 31,0 53-32,18-17-15,-17 17 16,17-18 15,-36 18-31,1-35 16,-18 17 31,-17 0-16,34 18-31,-17 0 15,36-35-15,-36 18 32,35 17-32,18-53 15</inkml:trace>
  <inkml:trace contextRef="#ctx0" brushRef="#br0" timeOffset="19466.36">8714 17427 0,'0'-17'46,"-36"17"1,1 0-31,-18 0 0,-88 123 30,106-88-30,-1 1-16,36-19 16,-17 71 15,17-52-15,0 17-1,0-36 1,0 1-1,17 17 1,36 18 15,53-18 16,-106 1-47,35-36 0,1 0 16,-1 0-1,18 0 1,-35 0 0,-1 0-16,54 0 31,-54-18 0,1-17 0,17-71 16,-17 35-15,-18-52 30,0 88-46,-35-1-1,-1-17 17,36 18-32,-35 35 15,0-18 1,-36 18-1,71-17 1,0-18-16</inkml:trace>
  <inkml:trace contextRef="#ctx0" brushRef="#br0" timeOffset="21517.1">9860 14182 0,'0'-18'15,"18"18"95,-1 0-79,36 0 0,0 88 0,247 53 48,-282-141-79,211 124 78,-211-124-78,17 35 0,-17-35 15,176 71 32,-36-18-16,-34 35 1,-89-88-17,124 53 17,-106-18 30,-53-17-31,-35-18-15</inkml:trace>
  <inkml:trace contextRef="#ctx0" brushRef="#br0" timeOffset="21985.22">10530 14993 0,'0'35'47,"0"142"-16,0-71-15,0-36-1,0 18-15,0-17 16,0 35 0,0-89-1,0-34 32,0-19-31,0 1-16</inkml:trace>
  <inkml:trace contextRef="#ctx0" brushRef="#br0" timeOffset="22427.45">10672 15099 0,'0'0'0,"0"-35"0,35 35 16,-18 0-16,1 0 15,123 158 48,-141-140-63,-53 17 0,0-17 15,-52 35 17,140-18-1,0-35-31,36 53 31,-71 0-15,0-18-1,-18 36 17,-17-71-32,-53 70 31,123-105 16</inkml:trace>
  <inkml:trace contextRef="#ctx0" brushRef="#br0" timeOffset="22733.99">11236 15293 0,'0'0'15,"18"0"-15,123 0 47,-53 0 0,-70 0-47,-36 0 47</inkml:trace>
  <inkml:trace contextRef="#ctx0" brushRef="#br0" timeOffset="23006.27">11218 15487 0,'0'18'31,"53"-1"1,71 19-1,70-54 31</inkml:trace>
  <inkml:trace contextRef="#ctx0" brushRef="#br0" timeOffset="23256.6">11853 15328 0,'89'0'32,"-54"0"-32,53 0 46,-88 0 1</inkml:trace>
  <inkml:trace contextRef="#ctx0" brushRef="#br0" timeOffset="23463.05">11906 15505 0,'18'17'47,"17"-17"-31,89 0 31</inkml:trace>
  <inkml:trace contextRef="#ctx0" brushRef="#br0" timeOffset="24041.09">12577 15258 0,'-18'0'32,"-88"53"30,71-18-46,35 0-16,-18 0 15,18 1 1,0-1 0,0 0-1,0 1-15,0-19 31,35 1-15,212-18 62,-194-18-78,-35-17 16,17-36-1,-35 36 1,18-18-16,-18 18 16,0 17-16,-71-17 31,36 35-15,0 0-16,-18 0 15</inkml:trace>
  <inkml:trace contextRef="#ctx0" brushRef="#br0" timeOffset="24874.99">11377 16069 0,'0'53'78,"-35"-18"-62,35-17-16,-35 17 15,17-17-15,-17 17 16,-142 212 31,142-194-32,17-18-15,-17 0 16,17 1-16,-87 123 31,16-36 16,36-88-47,36-17 16,70-36 46</inkml:trace>
  <inkml:trace contextRef="#ctx0" brushRef="#br0" timeOffset="25630.62">11624 15946 0,'0'0'16,"18"-36"-1,-1 36 17,19 0-32,34 0 46,1 53-14,246 176 46,-282-193-78,1-19 0,17-17 15,-18 53-15,53-35 32,53 35-17,89 88 32,-195-141-47,247 88 78,-141 0-31,-106-70-31,-17-18-1</inkml:trace>
  <inkml:trace contextRef="#ctx0" brushRef="#br0" timeOffset="26564.68">11518 16051 0,'-35'0'62,"70"-53"16,-17 53-78,-1-35 16,36 35-16,-17-17 0,-1 17 15,18-36 32,-106 36-15,35 18-32</inkml:trace>
  <inkml:trace contextRef="#ctx0" brushRef="#br0" timeOffset="26983.72">10266 16157 0,'17'0'47,"36"0"-32,89 0 17,-90 0-17,-16 0-15,-19 0 0,1 0 63</inkml:trace>
  <inkml:trace contextRef="#ctx0" brushRef="#br0" timeOffset="27234.14">10425 16210 0,'0'18'0,"-18"-18"15,18 35-15,0 18 16,0 53 31,0-53-16</inkml:trace>
  <inkml:trace contextRef="#ctx0" brushRef="#br0" timeOffset="27879.26">12912 15857 0,'-36'53'16,"36"-35"0,-53 246 31,53-175-16,0-54-31,-17 18 31,17-35 0</inkml:trace>
  <inkml:trace contextRef="#ctx0" brushRef="#br0" timeOffset="28194.09">12894 15998 0,'0'0'0,"141"-35"47,-106 35-47,1 0 16,-1 0-16,-17 0 15,-1 0 32,-17 35-31</inkml:trace>
  <inkml:trace contextRef="#ctx0" brushRef="#br0" timeOffset="28472.77">12929 16140 0,'0'35'32,"36"-35"-17,-1 17 1,124-17 31,-159 18-32</inkml:trace>
  <inkml:trace contextRef="#ctx0" brushRef="#br0" timeOffset="33693.46">10742 17480 0,'0'-18'16,"0"1"15,0-1-15,0 1 15,-18 17-15,-17-53 30,-35 53-14,-1 0-1,-35 176 31,106-123-46,18 88 47,0-70-32,34-18 0,-34-53-31,53 52 47,-36-52-47,0 18 16,-17-18-1,70 0 32,-70 0-31,52-53 31,1 36-16,-18-107 31,-53 106-46,0-17 0,0 18 15,-18-36-16,-105-18 48,123 53-63,-36 18 16,1-35-1,-18 17 1,18 1-1</inkml:trace>
  <inkml:trace contextRef="#ctx0" brushRef="#br0" timeOffset="35613.63">13370 17304 0,'-35'0'218</inkml:trace>
  <inkml:trace contextRef="#ctx0" brushRef="#br0" timeOffset="37493">13458 17410 0,'0'-18'0,"0"-17"32,0 17 46,0 36 0,0-1-78,0 36 15,0-18 1,-35 336 31,18-159 15,17-177-46,0-70 78,0 17-94,0 0 15</inkml:trace>
  <inkml:trace contextRef="#ctx0" brushRef="#br0" timeOffset="45981.4">13000 13600 0,'-18'0'47,"18"-36"31,0 1-62,0 17-16,53 1 15,-53-19-15,18 19 16,-18-1-16,106-70 47,-36 70-16,-35 54-15,-35 17-16,0-1 15,-35 72 1,18-89-1,17-17-15,0-53 47,35-1-31,35-87 31,-34 246-16,-54 71 0,36-176 16,35-71-47</inkml:trace>
  <inkml:trace contextRef="#ctx0" brushRef="#br0" timeOffset="46341.95">13582 13529 0,'88'18'62,"-176"-36"-62,211 18 16,-87-123 15,-142 105 16,0 159-16,106-53 16,18-35-47,-1-35 16,1-18 15,35 0-31,35-53 16</inkml:trace>
  <inkml:trace contextRef="#ctx0" brushRef="#br0" timeOffset="46772.36">13917 13423 0,'-35'35'31,"35"1"-31,-71 193 78,142-529-78,-36 300 0,-123 300 0,123-318 16,124-70 46,-159 106-62,0-1 0,0 1 16,0 17-1,88-17 17,-53-18-32,107-123 31,-142 87-16,0 19-15,0-1 16,0-17 0,-53 70 15</inkml:trace>
  <inkml:trace contextRef="#ctx0" brushRef="#br0" timeOffset="47797.37">14446 14076 0,'0'0'0,"-17"0"16,-19 0-1,-34 0 1,52 0 0,1 0-16,-19 0 0,19 0 15,-248 17 32,212-17-47,-53 0 16,-123 0 15,176-35-15,18 35-16,-230-123 47,36-1 15,194 124-46,35-35-16,-36 35 0,36-35 15,-17-1-15,-1-193 63,18 194-63,0 17 15,0-17-15,0-71 47,18 71-47,229-159 78,-230 194-78,19-35 0,-19 35 16,89-18 15,-53 18-31,0-35 0,0 35 16,0 0-16,247 17 31,-230 19-15,301 140 15,-301-141-15,106 230 46,-176-212-46,0-18-16,0 18 15,0 0-15,-105 194 47,34-124-15,36-105-32,35-1 15</inkml:trace>
  <inkml:trace contextRef="#ctx0" brushRef="#br0" timeOffset="48503.96">15240 13317 0,'-18'0'32,"-87"71"15,69-36-32,-17 89 1,0 34 31,53-69-16,36-19 0,-1 1 16,0-54-31</inkml:trace>
  <inkml:trace contextRef="#ctx0" brushRef="#br0" timeOffset="48907.87">15505 13406 0,'0'35'31,"0"-18"-31,0 89 47,0-70-47,0-19 16,0 18-1,0-17 1,0 35 31,0-35-47</inkml:trace>
  <inkml:trace contextRef="#ctx0" brushRef="#br0" timeOffset="49381.01">15734 13723 0,'0'18'47,"0"-1"-31,0 19 15</inkml:trace>
  <inkml:trace contextRef="#ctx0" brushRef="#br0" timeOffset="49868.69">16104 13441 0,'0'0'0,"-17"0"78,-19 53-63,1-36-15,17 19 0,-17 34 32,35-35-32,0 1 15,18-36 1,105 35 15,-87-35-15,-1 0-1,-18-71 1,-17 54 0,0-18-16,0 17 15,0-17-15,-35-18 47,35 35-31</inkml:trace>
  <inkml:trace contextRef="#ctx0" brushRef="#br0" timeOffset="50251.09">16387 13317 0,'35'18'32,"-18"0"-17,36 35 1,-53-36-16,36 54 31,-36-54-15,0 19-16,-53 281 78,17-317-63,19 0-15,-1 0 0,1 0 16,-54-35 0</inkml:trace>
  <inkml:trace contextRef="#ctx0" brushRef="#br0" timeOffset="52561.95">9648 13194 0,'36'53'78</inkml:trace>
  <inkml:trace contextRef="#ctx0" brushRef="#br0" timeOffset="52719.92">9895 13476 0,'0'0'0,"36"0"46,-19 0-30</inkml:trace>
  <inkml:trace contextRef="#ctx0" brushRef="#br0" timeOffset="52857.3">10107 13529 0,'0'0'15,"0"18"32,35 17-31</inkml:trace>
  <inkml:trace contextRef="#ctx0" brushRef="#br0" timeOffset="53002.07">10354 13670 0,'18'0'47,"-124"-88"-47,247 194 31</inkml:trace>
  <inkml:trace contextRef="#ctx0" brushRef="#br0" timeOffset="53148.82">10583 13758 0,'36'0'63</inkml:trace>
  <inkml:trace contextRef="#ctx0" brushRef="#br0" timeOffset="53296.55">10795 13829 0</inkml:trace>
  <inkml:trace contextRef="#ctx0" brushRef="#br0" timeOffset="53454.57">10936 13935 0,'0'0'16,"0"35"46</inkml:trace>
  <inkml:trace contextRef="#ctx0" brushRef="#br0" timeOffset="53615.13">11095 14041 0,'0'0'15</inkml:trace>
  <inkml:trace contextRef="#ctx0" brushRef="#br0" timeOffset="54359.82">11536 14235 0,'0'35'78,"0"0"-78</inkml:trace>
  <inkml:trace contextRef="#ctx0" brushRef="#br0" timeOffset="54520.15">11448 14676 0,'0'0'0,"-53"17"47,0-17-47,35 53 15,-17-53 1</inkml:trace>
  <inkml:trace contextRef="#ctx0" brushRef="#br0" timeOffset="54644.37">11165 14852 0,'-17'35'16,"34"-70"-16,-52 105 16,35-34-1,-35 17 1</inkml:trace>
  <inkml:trace contextRef="#ctx0" brushRef="#br0" timeOffset="54815.78">10901 15187 0,'0'0'0,"-18"0"16,-52 88 46</inkml:trace>
  <inkml:trace contextRef="#ctx0" brushRef="#br0" timeOffset="54945.61">10601 15434 0,'0'18'16,"0"-36"-16,-18 71 15</inkml:trace>
  <inkml:trace contextRef="#ctx0" brushRef="#br0" timeOffset="55068.85">10460 15699 0,'-18'0'31,"-17"17"-31,17 19 16,89-89-1,-142 123-15</inkml:trace>
  <inkml:trace contextRef="#ctx0" brushRef="#br0" timeOffset="55237.94">10319 15928 0,'-88'70'47</inkml:trace>
  <inkml:trace contextRef="#ctx0" brushRef="#br0" timeOffset="55349.56">10178 16157 0,'-18'18'15,"36"-36"-15,-89 89 32</inkml:trace>
  <inkml:trace contextRef="#ctx0" brushRef="#br0" timeOffset="55505.84">10089 16387 0,'-52'70'31,"34"-70"-31</inkml:trace>
  <inkml:trace contextRef="#ctx0" brushRef="#br0" timeOffset="55578.65">10001 16616 0,'-35'0'16,"176"-335"-16,-282 705 0,264-634 0,-211 475 0,88-193 0,-35 52 15</inkml:trace>
  <inkml:trace contextRef="#ctx0" brushRef="#br0" timeOffset="55743.98">9966 16898 0,'-18'88'31,"36"-176"-31,-36 212 16</inkml:trace>
  <inkml:trace contextRef="#ctx0" brushRef="#br0" timeOffset="55870.07">9984 17216 0,'0'123'62,"0"-246"-62,0 281 0</inkml:trace>
  <inkml:trace contextRef="#ctx0" brushRef="#br0" timeOffset="56022.49">10037 17533 0,'0'18'15,"0"-36"1,0 53-16,0 1 16,0-19 15</inkml:trace>
  <inkml:trace contextRef="#ctx0" brushRef="#br0" timeOffset="56262.72">9984 17586 0,'0'53'47</inkml:trace>
  <inkml:trace contextRef="#ctx0" brushRef="#br0" timeOffset="56435.87">10037 17709 0,'-18'0'31,"18"-17"0</inkml:trace>
  <inkml:trace contextRef="#ctx0" brushRef="#br0" timeOffset="56929.12">16051 14623 0</inkml:trace>
  <inkml:trace contextRef="#ctx0" brushRef="#br0" timeOffset="58503.92">15540 14764 0,'0'0'16,"0"-18"-16,-18 18 0,1-35 16,-19 35-1,1 0 1,17 0-16,-158 88 47,141-53-32,-1 1-15,19-1 0,-18 0 16,35 18-16,17 141 62,-17-176-62,88 35 16,106-36 31,18-52-16,-177 0 16,-35 17-47,36-35 16,-36 0 15,0 36-31,0-19 0,0 19 16,-18-72 30,0 54-46,-17 0 32,0 17-32,0 18 15,17 0-15,-88 0 32,88-35-32,-17 35 15,0 0 1,17 0-1,-52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2:04:19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2663 0,'0'18'204,"18"17"-189,-18 1 1,0 17 15,0 0-31,0-36 0,0 36 31,0-18-31,0 1 32,35 69 30,-35-69-15,0-72 47,0 1-94</inkml:trace>
  <inkml:trace contextRef="#ctx0" brushRef="#br0" timeOffset="1081.55">3440 2663 0,'-36'0'78,"36"36"-62,-17-36-16,17 17 15,-18 19-15,18-1 32,-35 36-1,35-36-31,-18-18 31,18 1-31,0 53 47,0-36-16,18 18 1,-18-18-17,53 36 16,-36-36 32,1-35-32,17 0-15</inkml:trace>
  <inkml:trace contextRef="#ctx0" brushRef="#br0" timeOffset="2790.89">3881 2681 0,'35'0'125,"-18"0"-78,-17 18-15,18-18 14,-18 17-14,0 1-17,18-18 1,17 53 15,-17 18 32,-18-54-48,0 1 32,0 17-31,0 0 46,0-17-46,0 35 46,0-35-46,0 34 31,0-34-16,0 0-15,0 17 15,-18-17-15,18-1 31,-35-17-16,-1 36 47,19-36-62</inkml:trace>
  <inkml:trace contextRef="#ctx0" brushRef="#br0" timeOffset="12819.88">4657 2628 0,'0'18'94,"0"-1"-79,0 1-15,0 17 16,0 54 15,0-54-15,-36 0-1,36 0 17,0-17-32,18-18 78,35 0-47,35 0 0,-70 0-31,52-18 31,-34 18-31,-1 0 16,-17-17 47,-18-1-48</inkml:trace>
  <inkml:trace contextRef="#ctx0" brushRef="#br0" timeOffset="13214.57">4815 2699 0,'0'-18'32,"18"0"-1,0 18-15,17 0-16,124 18 62,-159 17-46,0-17-16,0 0 0,0 17 15,-18 18 1,0-18 15,-17 18 0</inkml:trace>
  <inkml:trace contextRef="#ctx0" brushRef="#br0" timeOffset="13687.81">4568 3210 0,'0'0'0,"18"0"78,0 0-78,17 0 0,265-53 62,-159-35-15,-123 88-31</inkml:trace>
  <inkml:trace contextRef="#ctx0" brushRef="#br0" timeOffset="14061.05">4921 3157 0,'0'36'31,"0"-19"-31,0 1 16,-17 158 30,17-88-14,0-70-1,-36-18-31</inkml:trace>
  <inkml:trace contextRef="#ctx0" brushRef="#br0" timeOffset="14395.79">4762 3510 0,'0'71'46,"89"-1"17,-54-70-63,0 0 31,1-17-31,69-89 47,-52 35-31</inkml:trace>
  <inkml:trace contextRef="#ctx0" brushRef="#br0" timeOffset="14852.7">5239 3016 0,'0'0'0,"0"-17"0,17 17 16,1 0 0,17 0-16,1-18 47,-89 177 15,35-124-46,18 0-16,-53 18 15,35-35 1,18-1-16</inkml:trace>
  <inkml:trace contextRef="#ctx0" brushRef="#br0" timeOffset="14932.13">5256 3228 0,'36'35'15,"-36"-17"1,17-18 0</inkml:trace>
  <inkml:trace contextRef="#ctx0" brushRef="#br0" timeOffset="15112.82">5345 3193 0,'0'0'0,"88"-53"31,-71 53-31,89-71 47</inkml:trace>
  <inkml:trace contextRef="#ctx0" brushRef="#br0" timeOffset="15380.85">5592 2946 0,'0'17'47,"0"1"-47,0 141 47,0-71-16,0-53 16</inkml:trace>
  <inkml:trace contextRef="#ctx0" brushRef="#br0" timeOffset="15677.96">5803 2858 0,'18'0'47,"-18"88"-31,0 264 30,0-316-46,0 52 79,0-106-79</inkml:trace>
  <inkml:trace contextRef="#ctx0" brushRef="#br0" timeOffset="16546.27">6438 2875 0,'53'0'47,"18"0"-16,-54 0-31,36 0 31,-53 53 16,-106 229 16,106-264-48,0-36 1</inkml:trace>
  <inkml:trace contextRef="#ctx0" brushRef="#br0" timeOffset="16664.93">6579 3175 0,'36'35'16,"-125"-52"-16,142-1 0,-17 71 16,-19-18-1,-17 0 1</inkml:trace>
  <inkml:trace contextRef="#ctx0" brushRef="#br0" timeOffset="16861.24">6650 3122 0,'35'-35'15,"18"0"17,-18-1-32,54-34 62</inkml:trace>
  <inkml:trace contextRef="#ctx0" brushRef="#br0" timeOffset="17095.18">6879 2805 0,'0'0'0,"0"35"47,35 124-16,-35-124-31,0 106 47</inkml:trace>
  <inkml:trace contextRef="#ctx0" brushRef="#br0" timeOffset="17529.23">6809 3316 0,'0'0'16,"-18"35"-16,18 18 16,0-35-1,18 52 16,140-140 32,-158 52-47,-53-70 62,36 88-63</inkml:trace>
  <inkml:trace contextRef="#ctx0" brushRef="#br0" timeOffset="17963">7426 2963 0,'-18'0'31,"-17"0"-15,17 71 15,18-53-31,36 70 62,17-106-46,-36-88 15,-17 89 1,-17 17-17</inkml:trace>
  <inkml:trace contextRef="#ctx0" brushRef="#br0" timeOffset="18245.14">7161 3298 0,'159'0'62,"-124"0"-62,248-141 78,-248 88-78</inkml:trace>
  <inkml:trace contextRef="#ctx0" brushRef="#br0" timeOffset="18681.71">7691 2840 0,'0'18'62,"0"52"-46,35 159 46,-18-193-62,-17-1 0,0 0 16,0 142 31,0-160-47,0 1 0,0 52 47</inkml:trace>
  <inkml:trace contextRef="#ctx0" brushRef="#br0" timeOffset="26328.1">8520 3228 0,'17'0'172,"18"0"-156,89 0 31,-89 0-32,-17 0 1,17 0 31,0 0 15,1 0-62,-19 0 63</inkml:trace>
  <inkml:trace contextRef="#ctx0" brushRef="#br0" timeOffset="27378.99">9631 2963 0,'0'36'47,"0"-19"-31,-35 89 31,70-124-16,0 1-31,18-36 62,-53 88-46,71 124 46,17-159-46,-53 0-16,53-124 63,-88 89-63,-17-53 78,17 70-78</inkml:trace>
  <inkml:trace contextRef="#ctx0" brushRef="#br0" timeOffset="28007.92">10231 2734 0,'0'0'0,"0"35"62,0-17-46,17 70-1,-17 124 32,0-106 16,0-142-32,35-34-15,36 17 15,-36 35 0,18 106 0,-17 54 32</inkml:trace>
  <inkml:trace contextRef="#ctx0" brushRef="#br0" timeOffset="28241.33">10583 3034 0,'0'18'16,"0"17"0,36-35-1,-1 53 32</inkml:trace>
  <inkml:trace contextRef="#ctx0" brushRef="#br0" timeOffset="28572.92">10742 2946 0,'0'17'47,"0"160"0,-18-142-47,-87 335 78,105-334-78,-18-19 0,-17 36 63,52-70-32</inkml:trace>
  <inkml:trace contextRef="#ctx0" brushRef="#br0" timeOffset="28983.92">11218 3228 0</inkml:trace>
  <inkml:trace contextRef="#ctx0" brushRef="#br0" timeOffset="30245.6">11959 2928 0,'0'-35'0,"0"52"47,-17 19-47,17-1 15,-71 159 17,89-176 14,87-54-14,-87 36-1,123 71 31,-123-89-62,-1 18 16,54-123 15,-53-1 1,-18 89-17</inkml:trace>
  <inkml:trace contextRef="#ctx0" brushRef="#br0" timeOffset="30749.11">12382 2646 0,'0'17'16,"53"107"15,-53-71-31,36 35 16,-36 71 15,0-124-31,0 36 31,0-36 32,0-53-63,0-35 0,158-70 46,-140 158-14,0 89-1,-18-19 47,35-105-62</inkml:trace>
  <inkml:trace contextRef="#ctx0" brushRef="#br0" timeOffset="31252.06">12982 3140 0,'0'0'0,"0"-18"15,-53-17 48,18 52-48,0 36 1,-1 36 0,36-72-16,0 54 47,89-124-16,-19-35 0,-52 88 0,-18 70 1,53-52 46</inkml:trace>
  <inkml:trace contextRef="#ctx0" brushRef="#br0" timeOffset="31724.85">13370 2716 0,'0'0'0,"0"18"31,0 264 16,0-229-47,-17 212 63,17-195-16</inkml:trace>
  <inkml:trace contextRef="#ctx0" brushRef="#br0" timeOffset="32077.52">13159 3087 0,'0'-18'0,"17"18"0,19 0 16,52 0 46,35 0-15,-70 0-31</inkml:trace>
  <inkml:trace contextRef="#ctx0" brushRef="#br0" timeOffset="32272.07">13758 3316 0,'0'0'0,"0"18"16,18-18-1</inkml:trace>
  <inkml:trace contextRef="#ctx0" brushRef="#br0" timeOffset="33347.05">14393 2752 0,'18'35'47,"-18"18"-31,0 247 31,0-265-47,0 53 46,123-317 17,-70 211-47,-17 18-1,-19 0 1,-17 36-16,36 34 31,-19-17-15,1 18 15,-18-54 0,35-17-15</inkml:trace>
  <inkml:trace contextRef="#ctx0" brushRef="#br0" timeOffset="34251.92">15081 3087 0,'0'-18'32,"-17"18"-32,-36 53 62,0 35-31,53-52-15,0-19-16,17-17 16,1 0-1,35 0 1,-53 18-16,35-18 15,-17 0 1,0 0 47,-18-18-63,35-17 15,-35 17 298,0 1-298,0-72 17,0 72-32,-18 17 15,1-18 48</inkml:trace>
  <inkml:trace contextRef="#ctx0" brushRef="#br0" timeOffset="34868.07">15416 3104 0,'0'18'31,"-35"123"16,35-106-32,88-35 32,-70 0-47,35-35 78,-53 88-78,0-35 16,18 35 15,87-53 0,-34-194 32,-71 158-63,0 19 16</inkml:trace>
  <inkml:trace contextRef="#ctx0" brushRef="#br0" timeOffset="35153">16069 3369 0,'0'18'16,"0"-1"-1</inkml:trace>
  <inkml:trace contextRef="#ctx0" brushRef="#br0" timeOffset="37003.75">17022 3034 0,'35'0'31,"18"0"-15,0 0-16,105-35 62</inkml:trace>
  <inkml:trace contextRef="#ctx0" brushRef="#br0" timeOffset="37388.62">17022 3069 0,'0'0'0,"-18"53"16,-17 0 15,35 88 0,0-123-31,17 52 32,124-17 30,-88-53-62,-53-17 0,18 17 16</inkml:trace>
  <inkml:trace contextRef="#ctx0" brushRef="#br0" timeOffset="37694.15">17198 3334 0,'88'-71'47,"-176"142"-47,388-230 63,-318 177-1,18 35-46,0-36-16,-18 36 31,18 0 16,0-71-31</inkml:trace>
  <inkml:trace contextRef="#ctx0" brushRef="#br0" timeOffset="37959.19">17604 3087 0,'0'211'94,"0"-193"-78,0 17-1,17-35 17</inkml:trace>
  <inkml:trace contextRef="#ctx0" brushRef="#br0" timeOffset="38265.15">17851 3157 0,'-18'53'16,"18"-35"-16,35 52 62,0-105-46,-35-18 0,36-35 30,-36 70-46,-36 18 47</inkml:trace>
  <inkml:trace contextRef="#ctx0" brushRef="#br0" timeOffset="38542.37">18080 3034 0,'0'0'0,"0"106"47,0 123 15,0-211-62,0-1 16</inkml:trace>
  <inkml:trace contextRef="#ctx0" brushRef="#br0" timeOffset="38781.41">18344 3069 0,'18'-17'31,"17"17"-31,18 0 16,0 0 31</inkml:trace>
  <inkml:trace contextRef="#ctx0" brushRef="#br0" timeOffset="39028.85">18362 3157 0,'53'-53'16,"-106"106"-16,71-53 15,52 0 17,18 0 14,-70-35-14</inkml:trace>
  <inkml:trace contextRef="#ctx0" brushRef="#br0" timeOffset="39328.12">18362 3104 0,'-18'0'16,"-17"89"0,35-72-1,0 160 48,35-142-63,124-17 62</inkml:trace>
  <inkml:trace contextRef="#ctx0" brushRef="#br0" timeOffset="39511.23">18574 3316 0,'17'-35'16,"36"17"15,106-88 16</inkml:trace>
  <inkml:trace contextRef="#ctx0" brushRef="#br0" timeOffset="39811.94">18874 3052 0,'0'-18'31,"-18"53"-15,18-17 0,-18 229 46,18-230-62,0 89 63</inkml:trace>
  <inkml:trace contextRef="#ctx0" brushRef="#br0" timeOffset="40261.26">19156 3016 0,'35'0'15,"0"0"17,-35 18-32,89 17 62,-89 0-46,-18-17-1,0 35 17,-17-53-32,35 18 15,0 35 32</inkml:trace>
  <inkml:trace contextRef="#ctx0" brushRef="#br0" timeOffset="40394.56">19262 3440 0,'0'0'0,"-18"17"62</inkml:trace>
  <inkml:trace contextRef="#ctx0" brushRef="#br0" timeOffset="41610.31">20832 2893 0,'0'35'47,"0"159"-16,0-159-15,-36 106 31,124-141 15,-52 0-62,-19 0 0,89-88 63,-71 88-63,-17-17 15,70-19 32</inkml:trace>
  <inkml:trace contextRef="#ctx0" brushRef="#br0" timeOffset="41953.77">20955 2999 0,'0'0'0,"0"-18"31,35-17-15,142-1 30,-160 36-46,19 36 16,-36-19 0,35 54-1,-53 52 32,1-87-31,-1-36-16</inkml:trace>
  <inkml:trace contextRef="#ctx0" brushRef="#br0" timeOffset="42126.38">21149 3193 0,'-18'105'31,"36"-210"-31,-36 228 0,-35-35 47</inkml:trace>
  <inkml:trace contextRef="#ctx0" brushRef="#br0" timeOffset="42344.87">21043 3422 0,'35'0'62,"-17"0"-62,211-53 47,-211 53-47,53-53 62</inkml:trace>
  <inkml:trace contextRef="#ctx0" brushRef="#br0" timeOffset="42666.61">21431 3052 0,'0'-18'32,"36"18"-17,16 0-15,1-35 31,18 35 1</inkml:trace>
  <inkml:trace contextRef="#ctx0" brushRef="#br0" timeOffset="42977.14">21484 3069 0,'0'0'0,"-17"88"31,17-70-31,-36 35 16,54 88 31,0-123-32,17-18 1,0 0-16,0-106 47</inkml:trace>
  <inkml:trace contextRef="#ctx0" brushRef="#br0" timeOffset="43161.94">21572 3228 0,'18'0'16,"0"-18"-1,52-17 1,-52 35-1,105-18 17,-105-17-32</inkml:trace>
  <inkml:trace contextRef="#ctx0" brushRef="#br0" timeOffset="43410.15">21837 3087 0,'-35'141'63,"52"-71"-32,1-70 0</inkml:trace>
  <inkml:trace contextRef="#ctx0" brushRef="#br0" timeOffset="43677.95">22049 2999 0,'0'17'31,"0"89"1,0-71-32,0 89 31,0-71 0,0-36 0</inkml:trace>
  <inkml:trace contextRef="#ctx0" brushRef="#br0" timeOffset="43980.96">21890 3404 0,'0'0'15,"18"0"32,52-17-31,71 34 46,-141 1-30,-35 0-17,35 17 1,-53-35-1</inkml:trace>
  <inkml:trace contextRef="#ctx0" brushRef="#br0" timeOffset="44227.47">21943 3528 0,'0'0'47,"17"0"-32,54 0 17,-18 0-1,-53-36 0</inkml:trace>
  <inkml:trace contextRef="#ctx0" brushRef="#br0" timeOffset="44512.98">21960 3528 0,'0'0'0,"0"17"16,-17 1-1,17 35 17,0-35-1,176-54 47,-158 36-78,17-53 31</inkml:trace>
  <inkml:trace contextRef="#ctx0" brushRef="#br0" timeOffset="45110.99">22472 3016 0,'35'0'31,"0"0"-15,-17 0-16,141 0 62,-177 36-46,-17-19-16,-18 36 31,18-18-31,35-17 16,0 17 0,0-17-1,35 17 32</inkml:trace>
  <inkml:trace contextRef="#ctx0" brushRef="#br0" timeOffset="45267.69">22631 3510 0,'0'0'0</inkml:trace>
  <inkml:trace contextRef="#ctx0" brushRef="#br0" timeOffset="51645.13">23336 3016 0,'18'0'15,"0"0"16,-1 0-31,89 18 47,0-18-15,-71 0-1,-17 0 0,-54 0 0</inkml:trace>
  <inkml:trace contextRef="#ctx0" brushRef="#br0" timeOffset="51977.56">23354 3263 0,'18'0'47,"-1"0"-31,89 0 15,0-17 0,-53 17 0,-36 0-15,36-18 46,-53 0-62</inkml:trace>
  <inkml:trace contextRef="#ctx0" brushRef="#br0" timeOffset="52465.96">23636 2893 0,'18'0'47,"-18"17"-31,158 72 62,-140-89-78,17 105 62,-35-87-62,0 0 16,-70 158 31,35-123 0</inkml:trace>
  <inkml:trace contextRef="#ctx0" brushRef="#br0" timeOffset="53259.02">24077 2963 0,'18'0'47,"17"0"-47,-17 0 15,-1 0-15,107 0 32,-36 0-1,-70 36 31,-36 122-15,18-105-31,0-17 0,0-1-1,35-106 48</inkml:trace>
  <inkml:trace contextRef="#ctx0" brushRef="#br0" timeOffset="53653.49">24624 2769 0,'0'18'31,"0"17"-15,0-17-1,0 335 63,0-318-78,0 0 0,0-17 63,0-36-48,35-70 1</inkml:trace>
  <inkml:trace contextRef="#ctx0" brushRef="#br0" timeOffset="53878.54">24800 2822 0,'71'0'62,"-36"0"-62,0 0 16,-35 36 31</inkml:trace>
  <inkml:trace contextRef="#ctx0" brushRef="#br0" timeOffset="54147.46">24818 2893 0,'0'35'63,"88"-35"-32,159-35 31,-282 35-15</inkml:trace>
  <inkml:trace contextRef="#ctx0" brushRef="#br0" timeOffset="54494.55">25012 2946 0,'0'0'0,"-18"17"16,-35 36 31,53-35-47,53 0 62,-17-18-62,16-53 63,-52 17-16,-17 36-32,-1 0 17</inkml:trace>
  <inkml:trace contextRef="#ctx0" brushRef="#br0" timeOffset="54746.13">25030 3016 0,'-36'53'31,"36"-35"-31,0 17 31,0-17-31,-17-18 16,-1 17-1</inkml:trace>
  <inkml:trace contextRef="#ctx0" brushRef="#br0" timeOffset="55029.02">24888 3210 0,'0'0'15,"18"0"32,106-35 0,34 17-16,-52-17 0,-88 17 16</inkml:trace>
  <inkml:trace contextRef="#ctx0" brushRef="#br0" timeOffset="55459.29">25400 2805 0,'0'35'31,"0"0"0,0 0-31,0 36 16,0-53-16,0 123 47,0-124-47,0 54 31,0-53 47</inkml:trace>
  <inkml:trace contextRef="#ctx0" brushRef="#br0" timeOffset="56086.22">25100 3351 0,'53'0'63,"71"0"-16,-89-35-32,0 35 17,0 0-32,-35 18 62,0-1-62,0 19 16,0 52 31,0-53-47,0 18 15,0-35 1,-35-18 78</inkml:trace>
  <inkml:trace contextRef="#ctx0" brushRef="#br0" timeOffset="65110.8">3598 4657 0,'18'0'109,"17"0"-93,-17 35-16,0-35 15,17 18-15,-18-18 16,36 70 0,-53-35-1,18-17 1,-18 106 31,-88-54-16,-18-52 0,88-18 1,71 0 77,-17 0-93,52 0-1,0 0 32,-70 17 16,-18-34-32</inkml:trace>
  <inkml:trace contextRef="#ctx0" brushRef="#br0" timeOffset="65818.92">3510 4427 0,'-35'0'63,"17"0"-48,1 71 17,-89 141 30,106-195-62,0 18 16,0 1-1,-36-1-15,107 141 63,17-87-16,-70-89-32,-1 0 1,19 35 0,-19-35-1</inkml:trace>
  <inkml:trace contextRef="#ctx0" brushRef="#br0" timeOffset="66462.25">3916 4551 0,'17'0'31,"1"0"1,-18 35-17,35-35 1,-17 88 15,35 18 0,-53-88-31,18 141 63,-36-54-16,18-69-47,-35-36 15,17 17 1,0 19-16,-17-36 16</inkml:trace>
  <inkml:trace contextRef="#ctx0" brushRef="#br0" timeOffset="94916.94">4692 4586 0,'35'0'140,"-17"0"-124,-1 0 0,1 0-16,123 0 47,-105 0-47,-19 0 62,18-35-31</inkml:trace>
  <inkml:trace contextRef="#ctx0" brushRef="#br0" timeOffset="95612.14">4727 4621 0,'-17'36'94,"17"-19"-79,-18 54 1,-17 17 15,35-35-31,-18 18 31,18-19 16,194-87 16,-176 35-63,52-35 47,-52 35-47,-18-53 31</inkml:trace>
  <inkml:trace contextRef="#ctx0" brushRef="#br0" timeOffset="95830.2">4886 4833 0,'53'-53'46,"-106"106"-46,141-106 0,159 0 63,-247 36-47</inkml:trace>
  <inkml:trace contextRef="#ctx0" brushRef="#br0" timeOffset="96046.05">5186 4692 0,'-18'70'47,"36"-140"-47,-36 211 16,18 0 15,0-123-31,0 35 31,0-71 1</inkml:trace>
  <inkml:trace contextRef="#ctx0" brushRef="#br0" timeOffset="96385.88">5398 4551 0,'0'17'46,"0"1"-46,0 35 16,0-18 0,0 124-1,0-106-15,0 176 78,0-211-78</inkml:trace>
  <inkml:trace contextRef="#ctx0" brushRef="#br0" timeOffset="96811.44">5750 4710 0,'0'-18'15,"-17"18"1,-19 18-1,1 34 1,-18 160 15,71-194-15,123-106 46,-141 70-62,0-35 0,0 0 16,0 0 15,0 18-15</inkml:trace>
  <inkml:trace contextRef="#ctx0" brushRef="#br0" timeOffset="97097.44">5962 4551 0,'18'0'16,"-18"35"15,0 18-16,0 0-15,-18 600 63,0-600-1,18-106-62</inkml:trace>
  <inkml:trace contextRef="#ctx0" brushRef="#br0" timeOffset="97445.2">6138 4886 0,'36'-18'16,"-72"36"-16,336-142 62,-282 124-46,-1-17-1,19 17 17,-72 0-17</inkml:trace>
  <inkml:trace contextRef="#ctx0" brushRef="#br0" timeOffset="97645.05">6209 4957 0,'0'17'16,"159"-52"31,-124 17-32,0 18-15,-17 0 0,17-35 31,-17 35-31,-18-18 32</inkml:trace>
  <inkml:trace contextRef="#ctx0" brushRef="#br0" timeOffset="98128.89">6244 4851 0,'0'17'16,"-53"89"15,53-88-15,0 70 15,0-35 0,124-18 32,-89-35-63,0 0 15,1 0 16,-36-35-31,0 17 32</inkml:trace>
  <inkml:trace contextRef="#ctx0" brushRef="#br0" timeOffset="98342.3">6473 5045 0,'212'-71'62,"-424"142"-62,459-177 0,-158 35 47</inkml:trace>
  <inkml:trace contextRef="#ctx0" brushRef="#br0" timeOffset="98708.77">6809 4674 0,'0'36'47,"0"16"-31,0-16-16,0 17 15,0 53 1,0 17-1,-18-52-15,18 123 47,-18-194 16</inkml:trace>
  <inkml:trace contextRef="#ctx0" brushRef="#br0" timeOffset="99578.45">7638 4551 0,'0'17'15,"0"1"1,0 0 0,0 17-16,0 159 62</inkml:trace>
  <inkml:trace contextRef="#ctx0" brushRef="#br0" timeOffset="99793.7">7743 4604 0,'53'0'46,"-35"0"-46,123 35 47,-123-17-31</inkml:trace>
  <inkml:trace contextRef="#ctx0" brushRef="#br0" timeOffset="100078.96">7497 4939 0,'0'0'0,"17"0"15,212 0 32,-158 0-47,-18 0 16,18 0-16,140-71 47,-211 54-32</inkml:trace>
  <inkml:trace contextRef="#ctx0" brushRef="#br0" timeOffset="100360.06">7885 4921 0,'0'0'0,"-36"177"47,36-142-47,0-17 16,0-1-16,0 18 15,18 1 32,0-72-31</inkml:trace>
  <inkml:trace contextRef="#ctx0" brushRef="#br0" timeOffset="100863.06">8220 4480 0,'17'0'31,"-17"-17"-15,18 17-16,17 0 16,18 0 15,0 0-15,-35 0 15,-18 35-16,0 35 17,0 36-1,-53-70-31,-35 34 31,70-35-31,-17 1 47</inkml:trace>
  <inkml:trace contextRef="#ctx0" brushRef="#br0" timeOffset="101082.51">8414 4727 0,'17'18'31,"-34"-36"-31,105 71 32,-53-53-17,-17 0 1</inkml:trace>
  <inkml:trace contextRef="#ctx0" brushRef="#br0" timeOffset="101359.93">8714 4498 0,'0'35'47,"0"0"-47,0 124 31,0 18 1,-71-89 14</inkml:trace>
  <inkml:trace contextRef="#ctx0" brushRef="#br0" timeOffset="101581.09">8520 5062 0,'0'0'0,"-18"89"31,18-37 0,0 1 1,35-53-1</inkml:trace>
  <inkml:trace contextRef="#ctx0" brushRef="#br0" timeOffset="102126.35">8943 4886 0,'18'0'31,"-1"18"0,-17 52 1,0-35-32,-17 159 62,-107-123-31,89-53-15,-18-18 0,35 0-16,-70-36 62,88 1-62,0 17 0,53-105 47,35 105-16,0 18 0,-52-35-15</inkml:trace>
  <inkml:trace contextRef="#ctx0" brushRef="#br0" timeOffset="102804.24">9490 4851 0,'17'0'94,"1"0"-78,17 0-1,-17 0 1,88 0 31,-71 0-47,0 0 78,-17 0-78</inkml:trace>
  <inkml:trace contextRef="#ctx0" brushRef="#br0" timeOffset="112511.71">10530 4480 0,'-17'0'16,"34"0"124,19 0-124,70-17 0,-71 17-1,53 0 1,0-18 31,-35 18-47,-35 0 15,-18 18 95,0 17-110,-18 0 15,18 0 1,-18 36 0,18-53-1,0 17-15,-17 0 63,17-52-16</inkml:trace>
  <inkml:trace contextRef="#ctx0" brushRef="#br0" timeOffset="112927.64">10548 4692 0,'0'-18'63,"35"18"-63,-17 0 15,0 0-15,105 0 32,-88 0-32,18 0 31,18-35 0</inkml:trace>
  <inkml:trace contextRef="#ctx0" brushRef="#br0" timeOffset="113482.93">10495 4957 0,'0'35'78,"35"-35"-62,-17 0-1,17 0-15,124 0 32,141-18 15,-247 18-47,-36 0 0,19-17 31</inkml:trace>
  <inkml:trace contextRef="#ctx0" brushRef="#br0" timeOffset="114741.27">11377 4410 0,'18'0'15,"-1"0"1,19 0-1,69 53 48,-87-36-16,-18 19-32,0-19 1,-123 1 31,87-18-47,1 0 31,0 0 0,35 35 32,0 0-1,0-17-62,17-18 16,-17 35 0,0-17 15,18 0 0,0-18-15,88 0 31,-71 0-32,53-53 32</inkml:trace>
  <inkml:trace contextRef="#ctx0" brushRef="#br0" timeOffset="114927.41">11589 4692 0,'-18'18'16,"18"-1"-1,-35 142 48,17-141-48,1-1 1,-36-17 0</inkml:trace>
  <inkml:trace contextRef="#ctx0" brushRef="#br0" timeOffset="115243.34">11395 4921 0,'0'0'79,"17"0"-79,1 0 15,35 0 1,70 0 15,-87 0-31,17-35 16,-18 35-1,35 0 32,-87 0 0</inkml:trace>
  <inkml:trace contextRef="#ctx0" brushRef="#br0" timeOffset="115660.26">11536 5080 0,'0'0'0,"-18"106"62,18-89-46,88 19 15,-17-107 16,-36 71-47,-35-35 31,-70-18 0,52 0 32</inkml:trace>
  <inkml:trace contextRef="#ctx0" brushRef="#br0" timeOffset="116226.03">12118 4533 0,'0'-35'0,"35"35"15,-17 0 1,35 0 31,-18 53 0,-35-18-32,0-17 1,0-1 15,-88-17 0</inkml:trace>
  <inkml:trace contextRef="#ctx0" brushRef="#br0" timeOffset="116499.47">12047 4657 0,'53'0'47,"-106"0"-47,89 0 15,-19 0 1,36 17 0,-35-17-16,17 0 15,36 0 32</inkml:trace>
  <inkml:trace contextRef="#ctx0" brushRef="#br0" timeOffset="116935.51">12100 4674 0,'0'36'32,"0"-19"-32,0 18 31,0 1-15,0-1-1,0-17 16,0-1-31,18-17 47,88 0-15,70-53 30,-141 36-62,-17-71 63</inkml:trace>
  <inkml:trace contextRef="#ctx0" brushRef="#br0" timeOffset="117294.9">12524 4480 0,'35'36'63,"-35"-1"-48,0-18 1,0 36-16,0-17 16,0-1-16,0 35 15,0-34 1,0 105 62,0-123-62</inkml:trace>
  <inkml:trace contextRef="#ctx0" brushRef="#br0" timeOffset="117758.18">12382 4974 0,'-35'0'0,"35"35"0,-35 18 15,35-35 1,0 0 0,0-1-16,0 89 47,159-106-16,-89-53 0,-17-53 0,-123 18 32</inkml:trace>
  <inkml:trace contextRef="#ctx0" brushRef="#br0" timeOffset="118231.91">13035 4939 0,'35'0'16,"-35"18"62,0 17-47,0 0-15,0 18-1,-17 0 17,-1-53 77</inkml:trace>
  <inkml:trace contextRef="#ctx0" brushRef="#br0" timeOffset="119911.3">13741 4445 0,'35'0'16,"0"0"-1,1 0-15,175-18 47,-123 18 0,-70 0-31,-18 18-1,0 17 1,0 1 0,0 87 46,0-105-46,-53-18-1</inkml:trace>
  <inkml:trace contextRef="#ctx0" brushRef="#br0" timeOffset="120127.18">14023 4604 0,'-18'35'16,"18"18"15,0-18-31,-53 106 63</inkml:trace>
  <inkml:trace contextRef="#ctx0" brushRef="#br0" timeOffset="120401.17">13794 4921 0,'53'-17'78,"-18"17"-78,159-53 47,-177 53-47,107-18 63</inkml:trace>
  <inkml:trace contextRef="#ctx0" brushRef="#br0" timeOffset="120745.47">14005 5009 0,'-35'71'16,"0"-71"-1,35 35-15,17-17 16,54-18 15,-53 0-31,17 0 16,-18-53 31,-17 35-32,-52-87 48,52 87-63</inkml:trace>
  <inkml:trace contextRef="#ctx0" brushRef="#br0" timeOffset="121194.83">14464 4427 0,'35'18'31,"0"-18"-15,18 18-16,53 87 47,-106-52-16,0-35 0</inkml:trace>
  <inkml:trace contextRef="#ctx0" brushRef="#br0" timeOffset="121620.99">14623 4604 0,'0'70'63,"0"-140"-63,0 193 15,-71-105 1,18-1 0,0-17 31,71 0-1,17 0-30,230 0 47,-248 0-63,36 0 46</inkml:trace>
  <inkml:trace contextRef="#ctx0" brushRef="#br0" timeOffset="121943.5">14499 5009 0,'0'36'16,"0"-72"-16,18 142 31,105-88 16,-105-18-47,-36-88 63,18 70-48,-70 18 1,34 0-16</inkml:trace>
  <inkml:trace contextRef="#ctx0" brushRef="#br0" timeOffset="122627.53">15152 4568 0,'17'0'16,"19"0"15,52 0 0,-70 0-31,34-17 31</inkml:trace>
  <inkml:trace contextRef="#ctx0" brushRef="#br0" timeOffset="122875.22">15152 4568 0,'0'53'15,"0"36"17,35 69-1,53-105 0,18-88 16</inkml:trace>
  <inkml:trace contextRef="#ctx0" brushRef="#br0" timeOffset="123094.03">15381 4780 0,'18'0'16,"17"0"-1,0-35-15,36 17 32,-18-17-1,-53 17-31</inkml:trace>
  <inkml:trace contextRef="#ctx0" brushRef="#br0" timeOffset="123245.3">15593 4621 0,'0'89'31,"0"-178"-15,0 230-16,0-105 0,0-19 16,0 1-16,0 53 62,0-54-62</inkml:trace>
  <inkml:trace contextRef="#ctx0" brushRef="#br0" timeOffset="123575.34">15804 4516 0,'0'17'15,"0"265"48,0-229-63,0-17 15,0 52 1,0-53 31,0 0-47,18-70 31</inkml:trace>
  <inkml:trace contextRef="#ctx0" brushRef="#br0" timeOffset="123936.42">16140 4639 0,'-36'0'47,"19"18"-31,-1 158 31,124-141-16,-71-105 0,-35-124 32,0 158-48</inkml:trace>
  <inkml:trace contextRef="#ctx0" brushRef="#br0" timeOffset="124233.92">16351 4480 0,'0'0'0,"36"212"62,-36-159-62,0 176 78,17-229-31,-17-17-47</inkml:trace>
  <inkml:trace contextRef="#ctx0" brushRef="#br0" timeOffset="124518.23">16581 4551 0,'0'0'0,"52"-18"31,-16-17-15,158 17 46,-212 18-31</inkml:trace>
  <inkml:trace contextRef="#ctx0" brushRef="#br0" timeOffset="124819.31">16616 4692 0,'17'0'47,"125"-18"0,-107 18-32,-35-35 1,35 35 0,-35-18-1</inkml:trace>
  <inkml:trace contextRef="#ctx0" brushRef="#br0" timeOffset="125231.8">16581 4586 0,'0'18'15,"0"-36"-15,-18 230 78,18-195-62,0 19-16,0 70 63,35-106-48,36 0 16,35 0 1,-53-36-1,-1-17 0</inkml:trace>
  <inkml:trace contextRef="#ctx0" brushRef="#br0" timeOffset="125496.93">16863 4780 0,'35'0'47,"18"0"-16,-18-18-31,-17 18 0,0 0 16,52-35 15,-52 35-31,-18-17 16</inkml:trace>
  <inkml:trace contextRef="#ctx0" brushRef="#br0" timeOffset="125973.67">17163 4463 0,'0'53'109,"17"35"-77,-17-53-32,0 0 0,0 71 31,0-53-31,0-18 16,0 159 30,0-158-30,0-19 0,0 36 15,0-18-15</inkml:trace>
  <inkml:trace contextRef="#ctx0" brushRef="#br0" timeOffset="127775.34">17780 5098 0,'0'17'93</inkml:trace>
  <inkml:trace contextRef="#ctx0" brushRef="#br0" timeOffset="128334.77">18292 4498 0,'0'-18'31,"-18"71"32,0 106-32,-17-89-31,35 1 16,-18 211 46,18-264-62,0-53 63</inkml:trace>
  <inkml:trace contextRef="#ctx0" brushRef="#br0" timeOffset="128711.35">18309 4657 0,'18'-18'15,"52"18"17,107 300 46,-160-282-78,-17 17 15,0 106 32,0-106-31,-17 0 31</inkml:trace>
  <inkml:trace contextRef="#ctx0" brushRef="#br0" timeOffset="129009.3">18327 4851 0,'0'0'0,"35"0"16,-35-18-16,106 18 31,35-18 16</inkml:trace>
  <inkml:trace contextRef="#ctx0" brushRef="#br0" timeOffset="129380.16">18821 4604 0,'0'17'63,"0"107"-32,0-71-31,0 141 31,0-71 1,0-87-32,0-19 31,0 1-16</inkml:trace>
  <inkml:trace contextRef="#ctx0" brushRef="#br0" timeOffset="129976.47">18838 4727 0,'0'0'0,"-17"-17"31,17-19-15,17 36-1,54-17 17,35-1-1,-18 18 0,18 71 47,-106-54-78,0 36 16,-71 88 31,18-105-32,36-36-15,-1 0 16,-70 17 31,70-17-31,18-35 30</inkml:trace>
  <inkml:trace contextRef="#ctx0" brushRef="#br0" timeOffset="130414.02">19262 4657 0,'0'-36'31,"17"36"1,160-17 30,-160 17-62,107 0 63</inkml:trace>
  <inkml:trace contextRef="#ctx0" brushRef="#br0" timeOffset="130841.14">19438 4657 0,'0'35'62,"0"18"-31,0-18-31,0-17 16,0 158 15,0-158-31,0 70 32,0-35 14,0-35-14,18-18-1</inkml:trace>
  <inkml:trace contextRef="#ctx0" brushRef="#br0" timeOffset="131396.39">19315 5151 0,'35'0'78,"35"0"-47,-34 0-15,-1 0-1,36 0 17,34 0 30,-87 0-46,0 0 93,-36 0-31</inkml:trace>
  <inkml:trace contextRef="#ctx0" brushRef="#br0" timeOffset="143285.92">20108 5080 0,'0'18'125,"0"17"-93,-35 18 15,35 0 15,0-36-31,-18-17-15,1 0-16</inkml:trace>
  <inkml:trace contextRef="#ctx0" brushRef="#br0" timeOffset="146785.54">11412 5203 0,'18'0'188,"0"0"-188,-1 0 15,1-17 17,17 17 14,-17 0-46,-1-35 16,19 35 15,-1-18 1,0 18-1,-17 0 0,-18-35 0,18 35 16,17 0-16,-35 35 79,0-17-95,-18 34 1,18-16 0,-17 17 31,17-36-32</inkml:trace>
  <inkml:trace contextRef="#ctx0" brushRef="#br0" timeOffset="147415.53">11501 5398 0,'-18'0'15,"53"0"79,18-36-78,-18 36-1,-35-17-15,18 17 16,0 0-1,17 0 32,-17-18-31</inkml:trace>
  <inkml:trace contextRef="#ctx0" brushRef="#br0" timeOffset="148171.28">11536 5398 0,'0'17'62,"0"18"-30,0-17-17,0 0 1,0 17 46,0-17-46,35-18 46,-17 0-30,-1-18-17,19 18 17,-19 0-32,1 0 15,53-18 48,-54 18-32,-17-17 110</inkml:trace>
  <inkml:trace contextRef="#ctx0" brushRef="#br0" timeOffset="151437.39">21078 4410 0,'-17'0'78,"-18"35"-62,17 0-16,-17-17 15,17 17-15,-35 18 16,0-18-1,18 1 1,17-1-16,18-17 16,0 17-1,18 0 17,88 0-1,-71 1-31,0-1 0,-35-17 15,36-1-15,-36 71 63,-36-52-63,-17-36 16,0 0 15,18-18-16,18 18 1,-19-18 15,54-17 16</inkml:trace>
  <inkml:trace contextRef="#ctx0" brushRef="#br0" timeOffset="152755.1">21308 4727 0,'0'18'46,"0"70"-14,0-53-17,0-17-15,0 17 16,0-17 0,35-18-1,0 0 1,54-35 31,-54-36-16,-35 53-15,0 1-1,17 17 1,-17-36-1,36 54 79,-36 17-78,0-17 15,0 53-15,0-1 46,0-87 16,17-19-46,-17 19-1,18-1 16,53-35 0,-36 35-47,0 18 15,-35-17-15,18 17 63,17 0-32,-17 70 0,-18-52-31,0 17 31,0-17 1,53-53 15,-18 35-47,18-18 15,-18 0 16,-17 18-31,-18-17 0</inkml:trace>
  <inkml:trace contextRef="#ctx0" brushRef="#br0" timeOffset="153296.41">22207 4780 0,'-17'18'31,"17"17"-16,17 53 32,72-88 0,-54 0-31,18-159 46</inkml:trace>
  <inkml:trace contextRef="#ctx0" brushRef="#br0" timeOffset="153750.24">22542 4868 0,'0'0'0,"18"0"16,0 0-1,35 0 1,-18-17-1,0-1-15,-17 0 16,-18-17 0,0 0-1,-106 17 32,88 18-47,1 0 16,-1 0-16,18 35 15,-53 36 1,53-36 0,0-17-16,0 0 15,0-1-15,18 36 32,-1-35-17,19-18-15,52-18 16</inkml:trace>
  <inkml:trace contextRef="#ctx0" brushRef="#br0" timeOffset="153937.24">22860 4851 0,'35'53'31,"-17"-36"-15,105-17 31</inkml:trace>
  <inkml:trace contextRef="#ctx0" brushRef="#br0" timeOffset="154267.7">23142 4727 0,'-17'0'31,"17"18"-15,-18 246 31,-88-87-16,-35 35 0,18-107 16,70-105-47</inkml:trace>
  <inkml:trace contextRef="#ctx0" brushRef="#br0" timeOffset="158731.09">23742 4939 0,'0'35'125,"0"-17"-110,0-1-15,0 36 63,0-35-32</inkml:trace>
  <inkml:trace contextRef="#ctx0" brushRef="#br0" timeOffset="163219.71">24694 4216 0,'0'17'157,"-17"19"-157,17-1 15,-18-17-15,-35 123 47,53-88-47,-17-18 16,17 0-1,-36-17 1,36 17 0,0-17 15,-17-18-15,17 17 30</inkml:trace>
  <inkml:trace contextRef="#ctx0" brushRef="#br0" timeOffset="163562.39">24624 4445 0,'35'0'31,"-17"35"-15,-18-17 0,35 17-16,18 106 62,-35-105-15</inkml:trace>
  <inkml:trace contextRef="#ctx0" brushRef="#br0" timeOffset="163778.46">24783 4568 0,'53'-35'47,"-18"0"-31,-18 35-16,54-53 31,-18 53-31,-18-18 16,-17 18-1</inkml:trace>
  <inkml:trace contextRef="#ctx0" brushRef="#br0" timeOffset="164162.31">25082 4339 0,'0'18'78,"0"17"-78,0 194 78,36-229-31,-36-17-47,17-1 16</inkml:trace>
  <inkml:trace contextRef="#ctx0" brushRef="#br0" timeOffset="164431.53">25241 4304 0,'0'-18'31,"0"124"16,0-71-31,0 1-16,0-1 0,0 0 15,0 0 1,0-17-16,0 17 16,0-17-1</inkml:trace>
  <inkml:trace contextRef="#ctx0" brushRef="#br0" timeOffset="164965.9">24994 4745 0,'0'35'31,"-35"71"1,35-71-32,0-17 0,0 17 15,0-17 48,35-18-63,1 0 15,69 0 32,-105-18-47,53 18 16,-35 0-1,0 0 1,-1 0 0,19 0 15,-19-35-15,-17 17-1</inkml:trace>
  <inkml:trace contextRef="#ctx0" brushRef="#br0" timeOffset="165280.96">25523 4498 0,'0'35'63,"0"0"-32,0-17-31,-17 17 0,17-17 16,-53 70 31</inkml:trace>
  <inkml:trace contextRef="#ctx0" brushRef="#br0" timeOffset="165467.56">25506 4674 0,'0'53'15,"0"-18"1,17 18 0,36-53-1,-35 0 16</inkml:trace>
  <inkml:trace contextRef="#ctx0" brushRef="#br0" timeOffset="165677.28">25612 4692 0,'141'-106'46,"-282"212"-46,299-212 16,-122 71-16,-1 17 16,-35-17-1</inkml:trace>
  <inkml:trace contextRef="#ctx0" brushRef="#br0" timeOffset="165970.18">25859 4339 0,'-18'35'31,"36"-70"-31,-18 70 0,0 318 78,35-300-78,-35 0 0,0 123 47,0-158-31,18-18 30</inkml:trace>
  <inkml:trace contextRef="#ctx0" brushRef="#br0" timeOffset="166419.44">26176 4604 0,'18'0'47,"17"0"-32,124-53 32,-124 35-47,-53 18 63</inkml:trace>
  <inkml:trace contextRef="#ctx0" brushRef="#br0" timeOffset="166734.47">26264 4568 0,'0'0'0,"-35"18"16,17 53 15,18-18-31,0-18 16,0 0-1,0-17-15,0 35 16,89-18 47,-72-35-63,124-71 46</inkml:trace>
  <inkml:trace contextRef="#ctx0" brushRef="#br0" timeOffset="166894.82">26458 4745 0,'36'-18'47,"17"-17"-32,70 0 32</inkml:trace>
  <inkml:trace contextRef="#ctx0" brushRef="#br0" timeOffset="167094.41">26688 4604 0,'-18'0'15,"36"0"1,-18 53 0,0 17-1,0 18 63,35-123-78</inkml:trace>
  <inkml:trace contextRef="#ctx0" brushRef="#br0" timeOffset="167459.46">26811 4427 0,'0'53'47,"0"53"-16,0 0-15,0-71-16,0 89 46,0-89-46,0 0 32,0-17 15,35-36-47</inkml:trace>
  <inkml:trace contextRef="#ctx0" brushRef="#br0" timeOffset="167844.7">27129 4586 0,'-36'18'62,"19"158"1,17-158-63,70-18 15,18-88 32,-88 70-47,0-123 32,-35 123-17,0-17 1,17 35-1</inkml:trace>
  <inkml:trace contextRef="#ctx0" brushRef="#br0" timeOffset="168218.8">27305 4233 0,'0'36'31,"0"-19"-15,0 19-16,0-1 0,35 124 31,-35-107-15,0 1-16,0-17 0,18 17 15,-18 17 1,35 89 47,-35-177-32,18 1-16,-18-1-15</inkml:trace>
  <inkml:trace contextRef="#ctx0" brushRef="#br0" timeOffset="168518.14">27570 4586 0,'0'0'0,"0"-35"16,17 35-16,-17-35 15,177-36 48,-142 71-48</inkml:trace>
  <inkml:trace contextRef="#ctx0" brushRef="#br0" timeOffset="168787.68">27675 4621 0,'0'18'16,"71"-18"62,-36-35-78,36-1 31,-18 36-15,-53-17-16,0-18 31</inkml:trace>
  <inkml:trace contextRef="#ctx0" brushRef="#br0" timeOffset="169293.92">27746 4533 0,'-35'53'46,"-1"53"-14,36-71-17,-17 18 1,17-35 0,0-1-1,17-17 32,54 0-16,-36 0-15,1 0 0,-36-35-16,35 35 31,-18 0-31,-17-18 15,36 18-15,-19 0 47,1-17-47,-18-18 32</inkml:trace>
  <inkml:trace contextRef="#ctx0" brushRef="#br0" timeOffset="169534.62">27993 4674 0,'18'-35'15,"17"35"-15,-18 0 16,1-18-16,53-17 31,35-35 16</inkml:trace>
  <inkml:trace contextRef="#ctx0" brushRef="#br0" timeOffset="169957.64">28310 4269 0,'0'17'62,"0"19"-46,0-19-16,0 1 16,0-1-16,0 177 47,0-158-47,0 140 78,0-141-78,0-17 15,0 17-15,0 36 63</inkml:trace>
  <inkml:trace contextRef="#ctx0" brushRef="#br0" timeOffset="170263.03">28663 4851 0,'0'17'31,"35"19"0</inkml:trace>
  <inkml:trace contextRef="#ctx0" brushRef="#br0" timeOffset="171226.65">29034 4322 0,'53'-18'93,"-18"18"-77,0 0-16,0-35 0,1 35 16,17-36-16,-18 36 31,0 0-31,-35 36 47,-53 17-47,-106 246 62,142-299-62,17 36 16,0-54-1</inkml:trace>
  <inkml:trace contextRef="#ctx0" brushRef="#br0" timeOffset="171419.27">29228 4586 0,'70'53'63,"-52"-53"-48,-1 35-15,19-35 16</inkml:trace>
  <inkml:trace contextRef="#ctx0" brushRef="#br0" timeOffset="171737.13">29528 4163 0,'0'17'15,"0"142"16,0 264 48,0-405-79,0 0 15,0 17 16,0-53-15</inkml:trace>
  <inkml:trace contextRef="#ctx0" brushRef="#br0" timeOffset="171980.25">29580 4586 0,'18'0'31,"53"0"0,-36-35-15,-17 35 0</inkml:trace>
  <inkml:trace contextRef="#ctx0" brushRef="#br0" timeOffset="172224">29704 4233 0,'18'0'32,"-1"0"-17,71 0 17,-70 0-1</inkml:trace>
  <inkml:trace contextRef="#ctx0" brushRef="#br0" timeOffset="172628.11">29739 4357 0,'0'0'0,"-35"17"31,53-17-16,34 0 1,-16 0 0,17 0 15,-36 0 0,1 71 32,-18-18-48,-35-35-15,35 17 16,-36 0 0,19-35-16,-19 88 31,19-88-31</inkml:trace>
  <inkml:trace contextRef="#ctx0" brushRef="#br0" timeOffset="172830.3">29863 4604 0,'0'53'16,"0"-106"-16,0 123 0,0-52 16,0 0-1,17-18 1,19 0 0</inkml:trace>
  <inkml:trace contextRef="#ctx0" brushRef="#br0" timeOffset="172998.23">29986 4533 0,'18'-17'16,"35"-19"0,0 19 15,-18-19-31,-18 19 15,-17-1 17</inkml:trace>
  <inkml:trace contextRef="#ctx0" brushRef="#br0" timeOffset="173255.07">30162 4322 0,'0'-36'32,"0"72"-17,0-36 1,0 52-1,0-34 1,0 17-16,0-17 16,0 53 15,0-19-15,36-52 30</inkml:trace>
  <inkml:trace contextRef="#ctx0" brushRef="#br0" timeOffset="173609.95">30357 4092 0,'0'106'47,"0"-53"-47,0 0 15,35 317 48,-35-299-48,0-1 64</inkml:trace>
  <inkml:trace contextRef="#ctx0" brushRef="#br0" timeOffset="174509.27">30815 4322 0,'18'0'46,"-1"0"-46,72 0 47,-72 0-47,19 0 0,-36-18 16,35 18-16,-35 18 109,-35 52-93,-18 54 31,35-107-47,18 1 0,-35 17 15,35-17 17</inkml:trace>
  <inkml:trace contextRef="#ctx0" brushRef="#br0" timeOffset="174703.07">30956 4516 0,'0'70'47,"36"-52"-31,16-18 15</inkml:trace>
  <inkml:trace contextRef="#ctx0" brushRef="#br0" timeOffset="174854.42">31115 4498 0,'88'-88'47,"18"17"-16,-300 230-31,388-353 0</inkml:trace>
  <inkml:trace contextRef="#ctx0" brushRef="#br0" timeOffset="175109.86">31309 4233 0,'0'106'46,"-18"0"1,18 70-15,0-140-17,18-36 32</inkml:trace>
  <inkml:trace contextRef="#ctx0" brushRef="#br0" timeOffset="175516.37">31450 4251 0,'0'18'31,"0"-1"-15,0 1-1,0 0-15,0 17 0,0 18 0,18 123 47,-18-70 0,0-71-47,0 0 16,0-17-16,0 17 31,17-35 16,19 0-32</inkml:trace>
  <inkml:trace contextRef="#ctx0" brushRef="#br0" timeOffset="176020.52">31574 4357 0,'17'0'31,"19"-18"0,122-35 0,-122 53-15,-19 0 15,-17 18 16,0 35-31,0-18-1,-141 159 32,106-176-47,35 17 0,-18-35 16,18 18-16,35-71 62,-17 35-62</inkml:trace>
  <inkml:trace contextRef="#ctx0" brushRef="#br0" timeOffset="176220.27">31732 4551 0,'36'-35'31,"-19"35"-15,54 52 62,-54-52-62,19 0 30</inkml:trace>
  <inkml:trace contextRef="#ctx0" brushRef="#br0" timeOffset="176801.27">32068 4269 0,'35'0'31,"-35"105"1,-18 19 14,18-106-46,0 17 0,-17-18 16,17 1-16,0 17 31,0-17-31,0-53 63,0 17-48,35 0 17,35-34-1,-34 52-15,34-18-1,18-35 32,-70 53-16</inkml:trace>
  <inkml:trace contextRef="#ctx0" brushRef="#br0" timeOffset="177307.81">31944 4868 0,'18'0'78,"-1"0"-78,1 0 0,17 0 16,89-35 30,-107 35-14,19 88-1,-72 36 16,36-107-47,-35 1 0,17 35 15,18-35 17,-35-18-17</inkml:trace>
  <inkml:trace contextRef="#ctx0" brushRef="#br0" timeOffset="177487.98">32279 5115 0,'18'0'62</inkml:trace>
  <inkml:trace contextRef="#ctx0" brushRef="#br0" timeOffset="177900.31">32526 4886 0,'0'-18'47,"18"18"-16,17 0-15</inkml:trace>
  <inkml:trace contextRef="#ctx0" brushRef="#br0" timeOffset="178008.06">32632 4886 0,'0'0'31,"35"-18"0,-17 18-15</inkml:trace>
  <inkml:trace contextRef="#ctx0" brushRef="#br0" timeOffset="178157.18">32702 4904 0,'0'0'16,"18"0"46,17 0-46</inkml:trace>
  <inkml:trace contextRef="#ctx0" brushRef="#br0" timeOffset="184012.66">3545 6191 0,'18'0'406,"17"-17"-390,-17 17 0,17 0-1,-35 17 32,18 19 16,-18-1-48,0-18 17,0 1-17,-53 35 32,35-53-31,18 18-16,-17-18 15,-19 17 17,1-17-17,17 36 32,54-36 78,-1 0-109,0-18-1,1 18 1,-19 0 0,19 0 15,-19 0-16,1 0 17,17 18-1,-17-1 16,-1 54 15,-17-54-46,0 54 46,0-53-30,0 17-32,-53 53 62,18-88-46,35 18-1,-17-18 1,-36 0 47,35 0-63,-17-18 15,17 18 1,18-18-1,-18 18 1,18-17-16,0-18 16</inkml:trace>
  <inkml:trace contextRef="#ctx0" brushRef="#br0" timeOffset="184783.34">3387 6385 0,'-36'-17'63,"19"17"-32,-1 0-15,-35 35 30,36 53-14,-19 71 46,54-159-78,-18 35 0,35 71 47,71-53 31,-88-53-78,17 35 31,53-52 0</inkml:trace>
  <inkml:trace contextRef="#ctx0" brushRef="#br0" timeOffset="185644.38">4004 6315 0,'0'35'62,"0"-17"-46,53 52 31,-53-35-32,18-35-15,-18 36 0,0-1 32,17 89-1,-17-89 0,0 53 32,0-70-48,-17-1 1,-19-17 15,19 36-15,17-19-16,-18-17 15,18 18-15,-18-18 16,-17 0-16</inkml:trace>
  <inkml:trace contextRef="#ctx0" brushRef="#br0" timeOffset="199490.05">4886 6279 0</inkml:trace>
  <inkml:trace contextRef="#ctx0" brushRef="#br0" timeOffset="199849.23">4886 6279 0,'35'0'141,"-17"0"-141,17 0 15,0 0-15,89 0 63,-54 0-48</inkml:trace>
  <inkml:trace contextRef="#ctx0" brushRef="#br0" timeOffset="200248.78">4868 6526 0,'18'-17'63,"35"17"-48,-35-18 1,17 18-16,-18 0 0,19 0 16,52 0 46,-88-35-46,-18 35 31</inkml:trace>
  <inkml:trace contextRef="#ctx0" brushRef="#br0" timeOffset="201029.79">4868 6315 0,'-17'17'47,"-1"107"0,0-36-47,-17-17 15,35-36-15,0 0 32,0 0-32,0 1 15,0-19 16,35-17-31,-35 18 16,36-18-16,-19 0 16,19 0-16,193 0 47,-53-18 15,-158-35-62,35 36 16,-53-1-1</inkml:trace>
  <inkml:trace contextRef="#ctx0" brushRef="#br0" timeOffset="201463.6">5539 6315 0,'0'17'78,"0"72"-62,0-54-16,0 18 16,0 0-16,0 17 15,-36 71 1,36-35 15,0-88 0,18-89 16</inkml:trace>
  <inkml:trace contextRef="#ctx0" brushRef="#br0" timeOffset="201846.22">5539 6385 0,'0'0'0,"53"-53"46,-18 53-30,-18 0-16,142 89 63,-124-37-48,-35-34-15,0 0 16,0 17-16,-17 89 31,-142 17 16,124-106-31,17-35-1</inkml:trace>
  <inkml:trace contextRef="#ctx0" brushRef="#br0" timeOffset="202349.21">6209 6262 0,'0'35'78,"-35"89"-47,17-36-15,-35-35-16,53 0 15,-18-18-15,18 0 16,-35 124 31,35-124 15,35-35-62</inkml:trace>
  <inkml:trace contextRef="#ctx0" brushRef="#br0" timeOffset="202757.07">6262 6315 0,'35'0'16,"36"88"31,-71-70-47,0 17 15,17 0-15,-17-17 0,0 17 16,36 141 31,-36-123-16,0-35 0</inkml:trace>
  <inkml:trace contextRef="#ctx0" brushRef="#br0" timeOffset="203045.9">6121 6632 0,'0'-17'32,"17"17"-17,124-18 32,-123 18-31,17 0-16,-17-35 15,17 17 1</inkml:trace>
  <inkml:trace contextRef="#ctx0" brushRef="#br0" timeOffset="203525.6">7003 6209 0,'-36'0'47,"1"35"-31,-35 71 15,70-71-31,-53 18 15,53-18-15,-18 1 16,18 87 0,0-70-1,0-35-15,0-1 0,0 19 16,71 52 31,-54-53-47,-17 0 15,35-35 17</inkml:trace>
  <inkml:trace contextRef="#ctx0" brushRef="#br0" timeOffset="204342.13">7408 6262 0,'18'-35'16,"17"35"-1,71 0 32,-88-18-47,17 18 16,-17 0 0</inkml:trace>
  <inkml:trace contextRef="#ctx0" brushRef="#br0" timeOffset="204611.66">7338 6438 0,'0'0'0,"17"0"31,160 0 16,-142 0-47,-17-35 16,17 35 0,-35-18-1,-35 18 1,17 0-1</inkml:trace>
  <inkml:trace contextRef="#ctx0" brushRef="#br0" timeOffset="204979.11">7391 6332 0,'0'18'31,"-18"17"-15,18 195 47,0-195-63,0-17 15,18-1 1,-1-17-1,195-70 32,-177 52-31,-35 0-16,36-17 16,-36 17-16,35-35 15</inkml:trace>
  <inkml:trace contextRef="#ctx0" brushRef="#br0" timeOffset="205229.04">7867 6227 0,'0'0'15,"0"17"1,0 195 31,0-53-16,-18-124 16</inkml:trace>
  <inkml:trace contextRef="#ctx0" brushRef="#br0" timeOffset="205361.74">7902 6509 0,'0'0'0,"36"-53"31,52 35 16</inkml:trace>
  <inkml:trace contextRef="#ctx0" brushRef="#br0" timeOffset="205605.25">7620 6720 0,'0'0'0,"0"71"0,0-36 15,0-17-15,0 52 32,53-17 14,-35-53-30</inkml:trace>
  <inkml:trace contextRef="#ctx0" brushRef="#br0" timeOffset="205945.1">7691 6809 0,'35'0'31,"-18"-36"-31,178 19 63,-178 52-32,-17 88 0,-106-34 47,89-89-78</inkml:trace>
  <inkml:trace contextRef="#ctx0" brushRef="#br0" timeOffset="206278.29">8255 6438 0,'0'53'62,"-35"18"-31,-1-36-15,19-35 0,17 18-16</inkml:trace>
  <inkml:trace contextRef="#ctx0" brushRef="#br0" timeOffset="206461.11">8167 6562 0,'17'53'31,"36"17"0,-35-70-31,-18 18 16,35-18 0</inkml:trace>
  <inkml:trace contextRef="#ctx0" brushRef="#br0" timeOffset="206689.62">8414 6385 0,'0'18'31,"17"141"1,-17-18-1,-17-141-15</inkml:trace>
  <inkml:trace contextRef="#ctx0" brushRef="#br0" timeOffset="206855.17">8449 6597 0,'18'-18'32,"17"1"-1,53-19 0,-53 36-31,-35-17 16</inkml:trace>
  <inkml:trace contextRef="#ctx0" brushRef="#br0" timeOffset="207060.91">8678 6368 0,'0'70'62,"0"-35"-62,0-140 0,0 246 0,0-106 16,0 18-16,0 18 31,-17-54-31,-72 107 32</inkml:trace>
  <inkml:trace contextRef="#ctx0" brushRef="#br0" timeOffset="207363.1">8361 6932 0,'0'0'15,"0"18"17,194-18 14,-177 0-46,19 0 16,-19 0 0,-17 158 31,-17-158-32,-19 36-15,1-36 16,18 0-1</inkml:trace>
  <inkml:trace contextRef="#ctx0" brushRef="#br0" timeOffset="207813.29">8767 6544 0,'0'0'15,"35"-35"1,-18 35 0,19-18-1,70-35 32,-71 53-31,-35 18 62,0-1-63,0 19 1,0-19-16,-177 142 63</inkml:trace>
  <inkml:trace contextRef="#ctx0" brushRef="#br0" timeOffset="208003">8872 6615 0,'0'0'0,"0"35"16,0 0-16,36 18 31,-19-35 16</inkml:trace>
  <inkml:trace contextRef="#ctx0" brushRef="#br0" timeOffset="208163.83">9049 6650 0,'35'0'16,"53"-18"15,-70 18-31,17-35 16,0 35-1,-35-18-15,18-17 16</inkml:trace>
  <inkml:trace contextRef="#ctx0" brushRef="#br0" timeOffset="208414.72">9331 6403 0,'0'35'31,"18"71"0,-18 70 16,0-158-31,-36 17-16,19-35 15,-1 36-15</inkml:trace>
  <inkml:trace contextRef="#ctx0" brushRef="#br0" timeOffset="208681.28">9066 6932 0,'71'0'47,"52"0"-16,-87 0-31,-19 0 16,36 53-1,-53 35 1,-17-53-16,-1-17 16,-17 0-16,17-18 15,-52 53 1</inkml:trace>
  <inkml:trace contextRef="#ctx0" brushRef="#br0" timeOffset="209594.92">10054 6403 0,'18'0'62,"17"0"-62,53-35 16,53 17 47,-158 18-32,-36 0-31</inkml:trace>
  <inkml:trace contextRef="#ctx0" brushRef="#br0" timeOffset="209905.81">10019 6491 0,'0'0'0,"-18"71"31,18-54-31,-35 107 16,35-18 15,0-89-31,0 19 16,71 16 31,-36-52-47,88 0 47,-87-70-32</inkml:trace>
  <inkml:trace contextRef="#ctx0" brushRef="#br0" timeOffset="210114.39">10195 6738 0,'18'-35'31,"0"35"-31,-54 35 0,107-70 16,-36 0-16,53 17 31,-52-17-31</inkml:trace>
  <inkml:trace contextRef="#ctx0" brushRef="#br0" timeOffset="210264.49">10407 6579 0,'0'36'32,"18"-72"-32,-54 107 0,54-142 0,-36 177 0,18-53 15,0 71 16,0-54 16</inkml:trace>
  <inkml:trace contextRef="#ctx0" brushRef="#br0" timeOffset="210578.8">10583 6368 0,'0'17'16,"0"19"-16,0-1 16,0 141-1,36 54 32,-36-195-31,0-18-1,35-17 17,-35-17-32</inkml:trace>
  <inkml:trace contextRef="#ctx0" brushRef="#br0" timeOffset="210893.55">10954 6509 0,'-36'0'31,"-16"70"-16,52-34-15,-18 17 16,18-18-16,0 0 16,141 18 31,-88-106-16,-53-123 0,0 123 0</inkml:trace>
  <inkml:trace contextRef="#ctx0" brushRef="#br0" timeOffset="211194.38">11201 6350 0,'0'159'47,"0"-318"-47,0 371 0,0-159 15,0 0-15,0-1 16,0 37-1,0-72-15,0 1 16,0 17 0,0-52 15</inkml:trace>
  <inkml:trace contextRef="#ctx0" brushRef="#br0" timeOffset="211404.73">11430 6421 0,'0'0'0,"35"0"16,230-71 30,-230 71-30,-70 0 31</inkml:trace>
  <inkml:trace contextRef="#ctx0" brushRef="#br0" timeOffset="211630.23">11518 6526 0,'0'0'0,"18"0"47,35 0-47,-36 0 16,36 0-1,-17-17 1,-19 17-1,-17-18 17,0 0-32</inkml:trace>
  <inkml:trace contextRef="#ctx0" brushRef="#br0" timeOffset="211996.99">11518 6491 0,'0'0'0,"-53"247"78,53-194-78,0-18 16,0-17-1,0 0 1,159-18 31,-141 0-31,-18-18-16,35 18 0,-35-53 15,35 35-15</inkml:trace>
  <inkml:trace contextRef="#ctx0" brushRef="#br0" timeOffset="212116.45">11712 6685 0,'0'0'15,"106"-17"17,-71-19-17,54 19 1,-19-1 15,-70-17-31</inkml:trace>
  <inkml:trace contextRef="#ctx0" brushRef="#br0" timeOffset="212378">12047 6403 0,'0'53'32,"0"-18"-17,0 18-15,-35 18 16,35 193 0,-35-105-1,35-106-15,0-18 16,0 18-1,-18-35 1</inkml:trace>
  <inkml:trace contextRef="#ctx0" brushRef="#br0" timeOffset="213176.62">12876 6262 0,'0'-18'16,"0"-17"15,0 70 1,18 89-17,-18-36 32,35-35-16,-35-89-15</inkml:trace>
  <inkml:trace contextRef="#ctx0" brushRef="#br0" timeOffset="213638.17">13282 5927 0,'35'53'31,"-17"246"0,-18-228-15,0-18-16,0-18 15,-71 53 1,36-88 0,0 0-16,0 18 15,-1-18-15,-52-18 47,71 18-47,17-35 16,0 17-1,17-17 1,142 0 31,-106 35-32,-71 0 17</inkml:trace>
  <inkml:trace contextRef="#ctx0" brushRef="#br0" timeOffset="213977.7">12718 6738 0,'17'0'16,"54"0"-1,176 0 32,-212 0-47,18 0 16,0 0-16,0 0 15,35-35 1,-53 35 0,-35-18-1</inkml:trace>
  <inkml:trace contextRef="#ctx0" brushRef="#br0" timeOffset="214166.85">13353 6668 0,'-18'105'47,"18"-52"-32,-71 35 48</inkml:trace>
  <inkml:trace contextRef="#ctx0" brushRef="#br0" timeOffset="214580.74">13053 6862 0,'0'52'16,"0"-16"-16,0-1 31,53 36 47,-36-71-78,1 0 31,17 0-15,36 0-1,211-106 48,-229 70-47,-53-16-1,0 16 1</inkml:trace>
  <inkml:trace contextRef="#ctx0" brushRef="#br0" timeOffset="-214486.07">13688 6297 0,'0'18'47,"0"-1"-47,0 19 0,-18 34 31,0 124 0,-34-70 1,52-89-17,-18-35 1,18 35-16,0-17 47</inkml:trace>
  <inkml:trace contextRef="#ctx0" brushRef="#br0" timeOffset="-214232.44">13705 6615 0,'0'35'16,"0"-17"-16,18 87 46,-18-87-30,35-18 0</inkml:trace>
  <inkml:trace contextRef="#ctx0" brushRef="#br0" timeOffset="-213987.36">13847 6632 0,'17'0'31,"36"0"-31,-35-35 16,88 17 0,-71 18-1,-35-35-15,17 35 16,-17-35-16</inkml:trace>
  <inkml:trace contextRef="#ctx0" brushRef="#br0" timeOffset="-213752.67">14111 6385 0,'0'53'47,"0"-35"-31,0 17-16,0-17 15,0 88 17,0-89-17,0 1 1,0 17-16,-35 36 31,17-54-31</inkml:trace>
  <inkml:trace contextRef="#ctx0" brushRef="#br0" timeOffset="-213401.79">13847 6985 0,'0'0'0,"88"-35"79,-35 35-64,-18 0-15,0-18 0,18 18 16,-53 18-1,18 17 1,-18-17-16,0-1 0,0 19 16,0-1-16,0 18 31,0-36-15,-36-17-1</inkml:trace>
  <inkml:trace contextRef="#ctx0" brushRef="#br0" timeOffset="-212881.36">14534 6279 0,'53'0'31,"-35"36"-31,35-19 16,-35-17 0,-18 36-16,88 105 47,-88 18-1,0-107-46,0 1 0,0 0 16,0-17-16,0 175 63,-124-140-1,89-71-62</inkml:trace>
  <inkml:trace contextRef="#ctx0" brushRef="#br0" timeOffset="-210900.82">7408 7320 0,'18'0'47,"0"0"-32,17 0 32,0 0-47,-17 0 0,17 0 16,124 0 46,-124 0-62,0 0 16,1 0 15,-1 0-31,-17 0 16,35 0-1,52 0 17,-87 0-32,17 0 15,-17 0-15,17 0 16,0 0-16,124 0 62,-88 0-46,123 0 47,-177 0-63,19 0 15,-19 0-15,1 0 16,105 0 31,-70 0-32,-17 0 1,34 0 15,36 0 16,-88 0-47,-1 0 16,107 0 46,70 0 1,-177 0-48,1 0 17,17 0-17,-52 35 126,-1-35-141,0 0 15</inkml:trace>
  <inkml:trace contextRef="#ctx0" brushRef="#br0" timeOffset="-192654.63">15363 6632 0,'18'0'79,"0"0"-64,17 0-15,0 0 16,159 0 62</inkml:trace>
  <inkml:trace contextRef="#ctx0" brushRef="#br0" timeOffset="-190377.32">16140 6368 0,'35'0'47,"18"0"-47,0 0 16,-18 0-1,18 0-15,-18 0 31,-35 17-31,0 1 0,0 35 16,-53 141 31,36-176-47,-1 70 31,18-71-15,0-52 31</inkml:trace>
  <inkml:trace contextRef="#ctx0" brushRef="#br0" timeOffset="-190132.79">16439 6473 0,'0'-35'0,"71"18"32,-53 17-17,17 0-15,0-36 16,71 19 0,-88 17-1</inkml:trace>
  <inkml:trace contextRef="#ctx0" brushRef="#br0" timeOffset="-189958.58">16492 6526 0,'0'0'0,"18"0"31,0 0-16,158-35 32,-123 0-47,-35 0 16</inkml:trace>
  <inkml:trace contextRef="#ctx0" brushRef="#br0" timeOffset="-189732.34">16828 6297 0,'-18'35'31,"18"-17"-31,0 176 47,-35-88-16,35-88-31,-36-18 0,36 35 16,-35-35-16</inkml:trace>
  <inkml:trace contextRef="#ctx0" brushRef="#br0" timeOffset="-189232.78">16528 6703 0,'0'0'0,"35"0"47,18 0-47,-18 0 15,-17 0-15,-1 0 16,54 0 31,-124 35 15,35 18-46,1-53-16,-54 106 62,106-89-30,18-17-17,-17 0 1,-19 0-16,19 0 16,-19 0 30,19 0-46,-19 0 16,-17-35 0,18 0-16</inkml:trace>
  <inkml:trace contextRef="#ctx0" brushRef="#br0" timeOffset="-189002.78">17092 6403 0,'18'0'16,"35"0"-1,-71 0 32,0 0-47</inkml:trace>
  <inkml:trace contextRef="#ctx0" brushRef="#br0" timeOffset="-188702.39">17022 6473 0,'105'0'63,"-52"89"15,-53-72-78,-35 19 15,17-19-15,-17 1 32,35 17-32</inkml:trace>
  <inkml:trace contextRef="#ctx0" brushRef="#br0" timeOffset="-188500.77">17233 6544 0,'18'0'16,"-36"0"-16,124 0 47,-53 0-31</inkml:trace>
  <inkml:trace contextRef="#ctx0" brushRef="#br0" timeOffset="-188195.77">17039 6791 0,'0'0'0,"53"0"62,0 0-46,0 0 0,-18 0-16,-17 0 15,17-35-15,124 17 31,-89-17 16,-105 35-15</inkml:trace>
  <inkml:trace contextRef="#ctx0" brushRef="#br0" timeOffset="-187849.87">17163 6967 0,'0'0'0,"17"0"31,19 0-15,105-35 31,-124 35-47,19 0 15,-1 0 1,-35 53 31,0-35-32,0-1-15,-18 19 47</inkml:trace>
  <inkml:trace contextRef="#ctx0" brushRef="#br0" timeOffset="-187616.54">17815 6985 0</inkml:trace>
  <inkml:trace contextRef="#ctx0" brushRef="#br0" timeOffset="-186654.66">18486 6421 0,'-18'0'0,"18"-36"16,-18 36 0,-17 0-1,35 18-15,-71 158 47,71-123-31,0-17-16,0-19 0,18 18 15,17-17-15,159-18 63,-194-35-63,18 0 15,-18-1-15,-35-105 47,17 141-15,36-35-1</inkml:trace>
  <inkml:trace contextRef="#ctx0" brushRef="#br0" timeOffset="-186337.63">18785 6385 0,'0'230'78,"0"-72"-63,36-17 17,-36-123 14,0-53-30</inkml:trace>
  <inkml:trace contextRef="#ctx0" brushRef="#br0" timeOffset="-186032.03">19173 6368 0,'-88'158'63,"18"-105"-32,87-53 16,1 0-32,17 0 1,-35 18-16,124 17 47,-107-35-32</inkml:trace>
  <inkml:trace contextRef="#ctx0" brushRef="#br0" timeOffset="-185586.25">19438 6209 0,'0'35'31,"0"159"1,0-159-32,0 1 0,0-19 15,0 1-15,0 0 63,0-36-48,35 18 1,-35-18 0,71 18-1,35-53 32,-71 53-31,-53 18-1,1-18-15</inkml:trace>
  <inkml:trace contextRef="#ctx0" brushRef="#br0" timeOffset="-185270.8">19332 6720 0,'0'0'0,"-35"177"47,53-142-47,35-35 15,-36 0 1,71-53 15,-88 0-15,36 18-16,-36 17 15,0-35 1,-18 36 0,0-18-1</inkml:trace>
  <inkml:trace contextRef="#ctx0" brushRef="#br0" timeOffset="-185035.83">19861 6403 0,'18'0'47,"-18"35"-32</inkml:trace>
  <inkml:trace contextRef="#ctx0" brushRef="#br0" timeOffset="-184737.8">19720 6526 0,'0'0'0,"18"0"32,105-35-1,-87 35-16,-19 0-15,1 0 0,-18 18 32,-124 105 15,72-70-32,34-53 1</inkml:trace>
  <inkml:trace contextRef="#ctx0" brushRef="#br0" timeOffset="-184664.79">19773 6685 0,'18'18'15,"-18"17"1,70 18 31</inkml:trace>
  <inkml:trace contextRef="#ctx0" brushRef="#br0" timeOffset="-184264.48">20038 6332 0,'0'36'31,"0"17"-15,0-18-1,35 0-15,-35 0 0,-18 248 63,18-266-48,0 19-15</inkml:trace>
  <inkml:trace contextRef="#ctx0" brushRef="#br0" timeOffset="-184009.87">20267 6844 0,'0'18'31</inkml:trace>
  <inkml:trace contextRef="#ctx0" brushRef="#br0" timeOffset="-183152.7">20849 6227 0,'-35'0'31,"-36"52"1,71-16-17,0-19-15,0 1 0,0 17 16,124 1 15,17-89 16,-141 35-47,0-17 0,0-1 16,0 1-16,0 0 31,-18 35-31,1 0 16,-19 18-1</inkml:trace>
  <inkml:trace contextRef="#ctx0" brushRef="#br0" timeOffset="-182957.89">20884 6509 0,'0'17'0,"0"1"16,0 88 30,0-53-46,0-18 32</inkml:trace>
  <inkml:trace contextRef="#ctx0" brushRef="#br0" timeOffset="-182773.74">20832 6773 0,'141'-17'78,"-106"17"-62,141-106 31</inkml:trace>
  <inkml:trace contextRef="#ctx0" brushRef="#br0" timeOffset="-182532">21308 6403 0,'53'0'31,"-36"0"-31,1-35 16,35 35-1,35 0 32,-123 0-16</inkml:trace>
  <inkml:trace contextRef="#ctx0" brushRef="#br0" timeOffset="-182284.69">21308 6526 0,'17'0'31,"1"0"-15,123-35 31,-106 35-31,-35-18-16,0 1 31</inkml:trace>
  <inkml:trace contextRef="#ctx0" brushRef="#br0" timeOffset="-181876.25">21325 6421 0,'0'0'0,"-35"35"16,17 0-1,18-17-15,0 35 16,-35-36 0,35 19-16,0-19 0,0 19 31,18-19-31,17 36 47,18-53-32,-35 0-15,-1 0 16,107 0 15,-89 0-31,0 0 16,-17 0-16,0 0 16,70-106 30,-53 36-30</inkml:trace>
  <inkml:trace contextRef="#ctx0" brushRef="#br0" timeOffset="-181468.63">21766 6262 0,'0'17'32,"0"1"-17,0 0-15,36 35 16,-36-18-16,0 0 15,0 230 17,-18-212-17,18 0-15,0-18 16,-18 53 15,18-70-31,0-36 47,0 0-47</inkml:trace>
  <inkml:trace contextRef="#ctx0" brushRef="#br0" timeOffset="-181304.46">21837 6615 0,'0'0'0,"35"0"31,1 0-15,-19 0-16,71 0 31</inkml:trace>
  <inkml:trace contextRef="#ctx0" brushRef="#br0" timeOffset="-181152.14">22172 6914 0,'0'-17'62</inkml:trace>
  <inkml:trace contextRef="#ctx0" brushRef="#br0" timeOffset="-180134.21">22754 6315 0,'53'0'47,"-18"0"-47,159-36 47,-141 54-32,-106 317 63,36-317-78,17 88 63,0-142-32</inkml:trace>
  <inkml:trace contextRef="#ctx0" brushRef="#br0" timeOffset="-179749.14">23319 6191 0,'0'36'46,"0"-1"-46,0 141 32,0-123-17,0-18-15,0-17 0,0 0 16,0 35 0,0-18-1,0-17 1</inkml:trace>
  <inkml:trace contextRef="#ctx0" brushRef="#br0" timeOffset="-179492.73">23707 6191 0,'0'0'0,"0"36"15,0-19-15,-36 124 47,36-123-31,-17-18-1</inkml:trace>
  <inkml:trace contextRef="#ctx0" brushRef="#br0" timeOffset="-179335.16">23689 6315 0,'141'-18'78,"-106"18"-62,1 0 15</inkml:trace>
  <inkml:trace contextRef="#ctx0" brushRef="#br0" timeOffset="-179106.75">23530 6509 0,'0'0'0,"141"0"78,0-36-63,-88 19 1</inkml:trace>
  <inkml:trace contextRef="#ctx0" brushRef="#br0" timeOffset="-178955.29">23918 6403 0,'-17'35'46,"34"-70"-46,-34 88 16,17-18 0,0 18-1,0-35-15,-18 17 16,-17-17 0</inkml:trace>
  <inkml:trace contextRef="#ctx0" brushRef="#br0" timeOffset="-178195.94">23707 6685 0,'35'0'47,"0"0"-47,159-17 47,-176 17-31,35 0 46,-88 0 32,17 0-78,0 35 15,-70 18 0,88-36-15,-35 19-1,35-1 1,0-17 0,0 17-1,17-18 32,1-17-31,0 18-1,35-18 17,-18 0-17,0-35 16,36 0 16,-71-1-31,17-17 0</inkml:trace>
  <inkml:trace contextRef="#ctx0" brushRef="#br0" timeOffset="-177835.02">24377 6297 0,'18'-18'32,"17"18"-17,-17 0 1,17 0-16,-18 0 15,72 0 17,-72 0-1</inkml:trace>
  <inkml:trace contextRef="#ctx0" brushRef="#br0" timeOffset="-177615.29">24377 6350 0,'0'35'31,"18"-35"-15,-1 0-16,160-17 62,-124 17-46,-53-18-16</inkml:trace>
  <inkml:trace contextRef="#ctx0" brushRef="#br0" timeOffset="-177251.88">24342 6368 0,'0'0'0,"-18"53"16,-17 52 30,123-52-14,-53-53-17,-17 18-15,0-18 16,70 0 15,-71 0-31,19 0 16,-36-18-16</inkml:trace>
  <inkml:trace contextRef="#ctx0" brushRef="#br0" timeOffset="-176867.86">24589 6579 0,'0'36'16,"0"-1"0,0 0-1,0-17-15,-71 70 63,53-88-63,-17 0 15,18 18-15,-36-18 47,70 0-16,19 0-15,175-18 15,-140 18-15,-36-18-16,18 18 31,-53-17-31,18 17 16,-18-36 15</inkml:trace>
  <inkml:trace contextRef="#ctx0" brushRef="#br0" timeOffset="-176570.48">24571 6914 0,'0'0'0,"-18"71"31,18-36-15,36 1-1,-1-36 1,35-18 15,-34 0-31,-36-35 16,0 36-1,0-36 1,-18 53 0,18-18-16,-35 18 0,35-35 15,-35-18 1</inkml:trace>
  <inkml:trace contextRef="#ctx0" brushRef="#br0" timeOffset="-176200.64">24836 6438 0,'52'-17'31,"37"17"1,-54 0-17,-35 17 1,0 71 15,0-52-31,0-1 0,-18 88 16,-35 19 31,36-125-47,-19-17 31</inkml:trace>
  <inkml:trace contextRef="#ctx0" brushRef="#br0" timeOffset="-175963.98">25065 6650 0,'0'0'0,"0"-35"0,35 35 0,-17-18 15,158-35 32,-141 53-16</inkml:trace>
  <inkml:trace contextRef="#ctx0" brushRef="#br0" timeOffset="-175797.27">25100 6650 0,'18'0'47,"70"0"0,-53 0-31,1-18-1,-19-35 1</inkml:trace>
  <inkml:trace contextRef="#ctx0" brushRef="#br0" timeOffset="-175528.79">25347 6473 0,'18'18'47,"-18"0"-47,0-1 16,0 19-16,0-1 15,-18 194 48,18-211-63</inkml:trace>
  <inkml:trace contextRef="#ctx0" brushRef="#br0" timeOffset="-175153.43">25629 6244 0,'18'18'15,"17"158"32,-35-123-47,-17 18 0,17-18 16,-89 229 46,89-265-62,18-17 78</inkml:trace>
  <inkml:trace contextRef="#ctx0" brushRef="#br0" timeOffset="-174966.62">25982 7003 0,'35'0'31,"-17"0"0</inkml:trace>
  <inkml:trace contextRef="#ctx0" brushRef="#br0" timeOffset="-172781.56">26899 6262 0,'-35'53'0,"17"0"16,-105 211 46,123-299-31</inkml:trace>
  <inkml:trace contextRef="#ctx0" brushRef="#br0" timeOffset="-172585.47">26882 6421 0,'35'158'62,"-70"-316"-62,70 334 0,18-176 0,-35 53 16,87-71 31</inkml:trace>
  <inkml:trace contextRef="#ctx0" brushRef="#br0" timeOffset="-172309.24">27164 6262 0,'0'176'16,"0"54"15,0-1 16,0-212-47,0-52 31</inkml:trace>
  <inkml:trace contextRef="#ctx0" brushRef="#br0" timeOffset="-171851.78">27287 6262 0,'-17'53'31,"-36"53"-15,53-71-16,-71 18 16,54-18-16,-36 89 46,53-142 1</inkml:trace>
  <inkml:trace contextRef="#ctx0" brushRef="#br0" timeOffset="-170765.91">27252 6262 0,'18'0'47,"17"0"-47,-17 0 15,-1 0-15,1 0 16,123 0 31,-106 0-47,53 0 31,-105 159 47,-54 35-15,71-212-1</inkml:trace>
  <inkml:trace contextRef="#ctx0" brushRef="#br0" timeOffset="-170419.12">27940 6050 0,'18'18'31,"-18"-1"-31,35 213 47,-35-195-32,0 0-15,0-17 0,0 17 16,0-17-16,0-1 31,0-34-15,0-1 0</inkml:trace>
  <inkml:trace contextRef="#ctx0" brushRef="#br0" timeOffset="-170264.74">27975 6315 0,'36'-36'16,"-1"36"-1,-18 0-15,19 0 16,105 0 31,-141 18-32</inkml:trace>
  <inkml:trace contextRef="#ctx0" brushRef="#br0" timeOffset="-169942.09">27693 6756 0,'159'-18'47,"-106"18"-47,0 0 0,-18 0 16,0 0-16,18 106 62,-53-71-62,0-17 16,-18 52 31,18-87-31</inkml:trace>
  <inkml:trace contextRef="#ctx0" brushRef="#br0" timeOffset="-169731.43">28540 6174 0,'0'0'0,"35"0"31,0 0-31,-35 17 32,-53-17-17</inkml:trace>
  <inkml:trace contextRef="#ctx0" brushRef="#br0" timeOffset="-169337.12">28363 6297 0,'124'0'47,"-54"0"-31,-34 0 0,-19 0-16,-34 0 46,-142 141 1,159-123-47,0-1 16,35 36 0,159-123 30,-176 52-30,-18-17-16,0 0 16,-35 35-1</inkml:trace>
  <inkml:trace contextRef="#ctx0" brushRef="#br0" timeOffset="-168952.18">28575 6509 0,'-35'53'16,"35"-18"-1,-18 0 1,0 53 15,-17-70 47,70-18-78,1 0 0,-1 0 16,88 0 0,-70 0-1,-17 0-15,-19-35 16,54 35 15,-54 0-15,-17-35-1</inkml:trace>
  <inkml:trace contextRef="#ctx0" brushRef="#br0" timeOffset="-168550.32">29016 6138 0,'0'18'31,"0"0"-15,35 370 31,-35-335-47,0 0 16,0 17-1,0-17-15,0 53 16,0-71-1,0-17 1,0-36 47,0-17-63</inkml:trace>
  <inkml:trace contextRef="#ctx0" brushRef="#br0" timeOffset="-168342.42">29104 6579 0,'0'0'0,"0"-35"31,35 35-31,-17 0 0,17 0 16,1 0-16,17 0 15,-1 0 1,1 53 15</inkml:trace>
  <inkml:trace contextRef="#ctx0" brushRef="#br0" timeOffset="-168147.55">29492 6897 0,'0'0'16,"0"35"15,0-17 16</inkml:trace>
  <inkml:trace contextRef="#ctx0" brushRef="#br0" timeOffset="-167360.24">30110 6174 0,'35'0'31,"0"0"-15,0 0-16,283 0 47,-300 0-32,-54 0 32,1 0-31,0 0-1</inkml:trace>
  <inkml:trace contextRef="#ctx0" brushRef="#br0" timeOffset="-167162.96">30321 6209 0,'-17'53'15,"34"-106"-15,-52 317 78,35-246-62,35-18-16</inkml:trace>
  <inkml:trace contextRef="#ctx0" brushRef="#br0" timeOffset="-166807.84">30533 6315 0,'0'0'0,"0"106"62,0-71-62,-18 18 16,-70-36 15,53 19-31,17-36 16,1 0-16,-19 0 15,54 0 32,88 0-16,123-53 1,-176 53-17,-18 0-15,-17 0 0,-71 0 47</inkml:trace>
  <inkml:trace contextRef="#ctx0" brushRef="#br0" timeOffset="-166589.16">30427 6650 0,'0'0'0,"-35"88"16,35-53-1,0-17-15,0 0 16,0 52-1,53-17 48,-53-71-63</inkml:trace>
  <inkml:trace contextRef="#ctx0" brushRef="#br0" timeOffset="-166371.7">30621 6720 0,'0'36'15,"0"122"32,0-140-47,-88 88 31,53-106-15,-18 0 0</inkml:trace>
  <inkml:trace contextRef="#ctx0" brushRef="#br0" timeOffset="-166136.45">30392 7038 0,'-18'-18'31,"36"18"0,52 0 1,-52-17-32,17 17 0,1 0 15,87-36 17,-105 36-32,17-17 15,0 17 1</inkml:trace>
  <inkml:trace contextRef="#ctx0" brushRef="#br0" timeOffset="-165954.52">31133 6879 0,'0'18'47,"17"-18"-31</inkml:trace>
  <inkml:trace contextRef="#ctx0" brushRef="#br0" timeOffset="-165780.86">31327 6897 0,'17'0'31,"1"0"0</inkml:trace>
  <inkml:trace contextRef="#ctx0" brushRef="#br0" timeOffset="-165504.81">31662 6862 0,'53'0'31,"-18"0"-15,53 35 31,-88-18-32</inkml:trace>
  <inkml:trace contextRef="#ctx0" brushRef="#br0" timeOffset="-151503.29">2663 6315 0,'-35'0'109,"35"17"-93,-35 36 15,-106 53 16,123-106-47,-17 35 16,17-35-16,1 53 15,-142 53 32,124-88-31,17-18-16,0 17 31,54-17 110,-19 0-141,1 0 15,35 0-15,-18 0 16,159 36 15,-88-36 16,-36 0-16,1 0 47,-71-36-31,0 19-16,0-1 1,0-17-17,-53 17 17,53 1-17,-53 17-15,18-53 0,17 53 16,-17-36-16,-18 1 31,53 0-31,-35 35 16,35-35-16,-106-18 47,88 35-32,1 18 1,-19 0 15,36 18 78,-17 35-93,17 88 15,0 176 16,0-282-47,35-17 16,-35 17-16,18 1 15,-18-19 1,35-17 0,-35 18-1,18-18 32,-1-18-31,-17-17 15,36 35-31,-36-18 0,35-70 63,0 35-32,53-123 31,-52 158-62,16-105 78,-34 105-78,-18-35 16,35 36 0,-35-1-1,0-17 32,0 17-16,18 18-15,-36 18 109,-17-18-125</inkml:trace>
  <inkml:trace contextRef="#ctx0" brushRef="#br0" timeOffset="-97732.42">22966 7038 0,'17'0'109,"19"18"-93,34 17 31,-34-18-31,17-17 15,-18 0-31,176 36 62,-175-36-62,-1 0 16,0 0-16,106 17 31,-123-17-31,0 0 16,17 0-16,159 0 94,-176 0-94,17 36 0,-17-36 15,70 0 16,-53 0-31,106 0 63,-123 0-47,35 0-1,88 17 48,-88-17-48,-36 0-15,19 0 16,158 18 46,-159-18-62,18 35 0,-18-35 16,124 0 15,35 0 16,-159 0-31,-17 0-16,-1 0 15,72 0 17,-54 0-1,0 0-31,-17 0 16,-1 0 15,-17-35 281</inkml:trace>
  <inkml:trace contextRef="#ctx0" brushRef="#br0" timeOffset="-95731.75">26564 7073 0,'35'0'78,"18"0"-62,0 0 0,141 0 30,-141 0-46,-35 0 16,17 0-16,-17 0 0,193 0 63,-158-17-48,-17 17-15,211-18 78,-230 18-78,18 0 0,1 0 16,-1 0 0,0 0-16,-17 0 15,0 0-15,17 0 16,212 0 62,-194 0-62,-36 0-16,19 0 15,87 35 1,-88-35-1,1 0-15,-1 0 0,212 18 47,-194 17-47,123-17 47,-17-18-16,-88 35 1,70-17 46,-124-18-78,1 0 15,0 0 48,-18 17 31,52-17-79</inkml:trace>
  <inkml:trace contextRef="#ctx0" brushRef="#br0" timeOffset="-86784.86">3651 7832 0,'0'17'15,"0"36"64,-35-35-79,-36 52 31,54-34-31,17-19 15,-53 19-15,53-19 16,-88 71 15,88-70 47,264 35 1,-228-53-79,122 53 78,-122-53-78,-19 0 15,-17-71 48</inkml:trace>
  <inkml:trace contextRef="#ctx0" brushRef="#br0" timeOffset="-86365.14">3775 7849 0,'0'18'47,"0"299"15,0-264-62,0 0 0,0 0 16,0 0-16,0 35 31,0-52-31,0-19 0,0 18 16,0-17 31,0-36 0,-36-17-47</inkml:trace>
  <inkml:trace contextRef="#ctx0" brushRef="#br0" timeOffset="-85782.86">3404 7955 0,'-17'0'32,"-54"53"-1,-52 53 16,123-88-47,-36 17 15,36-18-15,-53 195 63,195 0-1,-107-212-62,0 35 0,-17-35 16,17 18-16,71 17 47</inkml:trace>
  <inkml:trace contextRef="#ctx0" brushRef="#br0" timeOffset="-85290.42">4163 7867 0,'17'18'31,"36"35"-15,0 211 31,-106 54 15,18-301-62,17 18 0,1-17 16,-36 17 15,53 1-31</inkml:trace>
  <inkml:trace contextRef="#ctx0" brushRef="#br0" timeOffset="-84270.51">4957 8026 0,'52'0'78,"-34"0"-78,70-18 15,-52 18 1,-1 0-16,-18-18 16,36 18 31,-88 36-32,-71 158 32,71-159-47,17 0 16,18-17-16,-53 0 15,36 52 1,17-52 15,0-54 0</inkml:trace>
  <inkml:trace contextRef="#ctx0" brushRef="#br0" timeOffset="-84060.42">5062 8326 0,'0'70'16,"71"-35"31,-36-52-32</inkml:trace>
  <inkml:trace contextRef="#ctx0" brushRef="#br0" timeOffset="-83901.66">5221 8290 0,'35'0'16,"265"-141"62,-264 124-78</inkml:trace>
  <inkml:trace contextRef="#ctx0" brushRef="#br0" timeOffset="-83677.43">5627 7955 0,'0'35'31,"0"-17"-31,0 176 31,0 18 16,-53-142-16</inkml:trace>
  <inkml:trace contextRef="#ctx0" brushRef="#br0" timeOffset="-83295.65">5362 8484 0,'0'18'16,"0"70"15,18 0 0,-18-70-15,18 17 0,17-17-1,88-36 32,-17-35-16,0-70 1</inkml:trace>
  <inkml:trace contextRef="#ctx0" brushRef="#br0" timeOffset="-83066.42">5891 8079 0,'36'0'16,"-19"0"0,71 0 31</inkml:trace>
  <inkml:trace contextRef="#ctx0" brushRef="#br0" timeOffset="-82620.38">5803 8149 0,'0'0'0,"35"0"47,1 0-47,-1 0 15,0 0-15,71-17 31,-88 17-15,-1-36-16,19 36 16,-1 0 15,-70 18 16,17 17-47,-105 124 31,52-18 16,18-53 15,71-105-30</inkml:trace>
  <inkml:trace contextRef="#ctx0" brushRef="#br0" timeOffset="-82373.58">6050 8467 0,'0'0'0,"18"35"47,17 0-31</inkml:trace>
  <inkml:trace contextRef="#ctx0" brushRef="#br0" timeOffset="-82220.45">6174 8343 0,'317'-106'62,"-176"18"-15</inkml:trace>
  <inkml:trace contextRef="#ctx0" brushRef="#br0" timeOffset="-81825.51">6668 7990 0,'0'18'32,"0"35"-17,0 0 1,0 123 15,0 36-15,0-124 15,0-53-31,0 1 16,0-1-1,0 0 1,0-17-1,0 17 17,0-52 15</inkml:trace>
  <inkml:trace contextRef="#ctx0" brushRef="#br0" timeOffset="-80997.69">6985 8114 0,'35'0'31,"-17"0"-15,70 0 31,-53 0-32,-17 35 1,17 0 0,-35 1-1,-17 17 32,-1-36-31,-17-17-16,-18 0 15,35 0 1,-17 0 0,0 18-16,17-18 15,-35 88 48,53-53-48,0-17-15,0 0 16,0-1 0,53 36 31,-18-53-32,-17 0 1,105 0 15,-87 0-15,-1 0-1,71-106 32,-89-52-16</inkml:trace>
  <inkml:trace contextRef="#ctx0" brushRef="#br0" timeOffset="-80562.6">7426 8096 0,'0'-17'32,"35"52"30,-35 18-46,0-36-1,0 54 17,0-53-32,0 176 31,0-124-15,0-35-16,0 18 15,0-17-15,0-1 16,0 71 31</inkml:trace>
  <inkml:trace contextRef="#ctx0" brushRef="#br0" timeOffset="-78567.57">8449 7867 0,'-18'0'16,"-17"0"46,17 18-46,-34 52-1,52-52-15,-36 17 16,1 18-16,-71 212 62,106-230-62,18 194 47,-1-194-31,-17-17-16,36-18 0,-19 71 31,1-71-31,-18 35 16,18-35-16,-18 18 15,35-18 1,-17 0 15,34-53-15</inkml:trace>
  <inkml:trace contextRef="#ctx0" brushRef="#br0" timeOffset="-78147.13">8996 7796 0,'35'0'47,"194"-35"0,-176 17-31,-17 18-1</inkml:trace>
  <inkml:trace contextRef="#ctx0" brushRef="#br0" timeOffset="-77851.2">9049 7920 0,'-18'0'31,"36"0"1,17 0-32,89 0 31,-72-18-15,-16 18-16,-19 0 0,54-17 62,-89-1-46</inkml:trace>
  <inkml:trace contextRef="#ctx0" brushRef="#br0" timeOffset="-77387.77">9031 7885 0,'0'53'16,"-18"17"15,18-52-31,0 17 16,-35-17-1,18 87 17,17-87-17,0 0 17,17-18-17,1 0 1,-1 0-16,301-71 78,-300 71-78,17-35 0,-17 35 16,-54 0 46</inkml:trace>
  <inkml:trace contextRef="#ctx0" brushRef="#br0" timeOffset="-77066.69">8837 8396 0,'18'0'31,"105"0"0,-70 0-31,0 0 16,0 0-16,0 0 15,141-53 32</inkml:trace>
  <inkml:trace contextRef="#ctx0" brushRef="#br0" timeOffset="-76698.5">9031 8608 0,'0'0'0,"265"-53"78,-195 53-78,1-35 0,-36 35 15,0 0 17,18 105 14,-53-87-30,0 35-16,36 0 63</inkml:trace>
  <inkml:trace contextRef="#ctx0" brushRef="#br0" timeOffset="-76272.73">9931 8043 0,'0'18'62,"0"17"-62,-106 159 47,71-176-47,17 0 16,-17 17-16,17-18 15</inkml:trace>
  <inkml:trace contextRef="#ctx0" brushRef="#br0" timeOffset="-76121.55">9842 8273 0,'0'88'31,"0"-176"-31,53 264 31,-35-176-15</inkml:trace>
  <inkml:trace contextRef="#ctx0" brushRef="#br0" timeOffset="-75928.69">10054 8237 0,'88'-35'16,"-70"17"0,0 18-16,140-88 47</inkml:trace>
  <inkml:trace contextRef="#ctx0" brushRef="#br0" timeOffset="-75712.15">10336 7938 0,'-17'123'31,"17"-88"-15,0 230 62</inkml:trace>
  <inkml:trace contextRef="#ctx0" brushRef="#br0" timeOffset="-75305.61">10125 8467 0,'0'0'0,"0"35"0,-18-17 15,18-1-15,-18 54 31,107 52 16,-54-123-31,0 0-16,-17 0 0,141-229 78,-195 194-78,19 17 16,-160-17 31</inkml:trace>
  <inkml:trace contextRef="#ctx0" brushRef="#br0" timeOffset="-73886.6">11007 7990 0,'0'-17'15,"158"-54"48,-69 54-47,-54 17-16,18 0 15,0 0-15,0 0 31,-36 0-31,-17 17 32,0 19-32,0 16 15,-35 37 1,-18-1 46</inkml:trace>
  <inkml:trace contextRef="#ctx0" brushRef="#br0" timeOffset="-73625.15">11254 8096 0,'-18'71'16,"18"-54"-16,0 19 16,0-1-16,0-17 0,-53 105 62,18-123-62</inkml:trace>
  <inkml:trace contextRef="#ctx0" brushRef="#br0" timeOffset="-73404.53">11042 8396 0,'0'0'15,"18"0"32,193 0-16,142-35 32,-335 35-47</inkml:trace>
  <inkml:trace contextRef="#ctx0" brushRef="#br0" timeOffset="-73131.31">11307 8572 0,'0'0'0,"0"53"31,0-35-15,105 0 15,-69-18-31,-19 0 16,1-53-1,-18 0 17,-35-18-1,17 1 0</inkml:trace>
  <inkml:trace contextRef="#ctx0" brushRef="#br0" timeOffset="-72870.62">11853 7973 0,'0'0'47,"18"0"-47,53 0 31,-71 17-15</inkml:trace>
  <inkml:trace contextRef="#ctx0" brushRef="#br0" timeOffset="-72345.59">11783 8096 0,'0'0'0,"317"-53"94,-299 53-79,-36 0 17,-35 18-17,-176 176 17,194-159-17,35 1-15,0-19 16,176 36 46,-123-194 1,-53 123-63,0-17 15,0-18 1</inkml:trace>
  <inkml:trace contextRef="#ctx0" brushRef="#br0" timeOffset="-72041.3">12312 7867 0,'0'35'31,"0"71"0,0 35 16,0-123-47,0 17 16,0 0-16,-18-35 16</inkml:trace>
  <inkml:trace contextRef="#ctx0" brushRef="#br0" timeOffset="-71769.75">12330 8096 0,'0'0'0,"35"0"0,106-70 78,-106 34-78,-17 36 0,0 0 0,123-17 47</inkml:trace>
  <inkml:trace contextRef="#ctx0" brushRef="#br0" timeOffset="-71361.58">12153 8537 0,'0'0'0,"18"0"47,35-17-47,0 17 16,194-71 46,-230 106-46,-17-17-1,0 70 17,0-70-32,0 35 15,0-18 32</inkml:trace>
  <inkml:trace contextRef="#ctx0" brushRef="#br0" timeOffset="-70867.59">12965 7885 0,'35'0'16,"53"0"15,18 105 0,-106-87-15,18 17-16,-18 18 15,35-35-15,-18 70 32,-17 141 15,0-211-32,-35 17-15,0 18 16,-53-18-1</inkml:trace>
  <inkml:trace contextRef="#ctx0" brushRef="#br0" timeOffset="-70011.89">11395 8467 0,'-18'0'16,"0"17"15,-17 36 16,18-53-47,17 35 0,-36 18 16,36-35-1,-17-18 1,17 18 0,17-36 46</inkml:trace>
  <inkml:trace contextRef="#ctx0" brushRef="#br0" timeOffset="-69082.58">14305 8308 0,'-17'0'0,"52"0"47,-18 0-47,19 0 16,-1 0-16,159-35 47,-159 35-16,-35 17 0</inkml:trace>
  <inkml:trace contextRef="#ctx0" brushRef="#br0" timeOffset="-68766.29">15099 7990 0,'0'18'32,"-18"70"-1,18-52-31,-70 140 47,70-158-32</inkml:trace>
  <inkml:trace contextRef="#ctx0" brushRef="#br0" timeOffset="-68550.69">15152 8149 0,'70'0'31,"-140"0"-15,176 0-16,52 35 62</inkml:trace>
  <inkml:trace contextRef="#ctx0" brushRef="#br0" timeOffset="-68279.73">14905 8555 0,'0'0'0,"17"0"46,19 0-46,17 0 16,17 0-16,-17-18 16,124-17-1,-125 35 1,-16 0-16,17-18 0,-18 18 16,0 0 30,-52 0-46</inkml:trace>
  <inkml:trace contextRef="#ctx0" brushRef="#br0" timeOffset="-68084.81">15381 8520 0,'0'0'0,"-18"35"32,1 71-1,17-89-31,0 19 15,0-19-15,0 19 16,35-1 0,-17-53 15</inkml:trace>
  <inkml:trace contextRef="#ctx0" brushRef="#br0" timeOffset="-67672.72">15699 8079 0,'17'0'15,"124"0"48,-105 0-63,-1 0 16,-88 211 46,0-105-46,-53-35 15</inkml:trace>
  <inkml:trace contextRef="#ctx0" brushRef="#br0" timeOffset="-67544.08">15787 8396 0,'0'35'15,"0"-70"-15,0 176 47,35-141-31</inkml:trace>
  <inkml:trace contextRef="#ctx0" brushRef="#br0" timeOffset="-67372.54">15893 8361 0,'17'0'0,"1"0"15,17-35-15,-17 35 16,88-18-1,-89 18 1,19-35-16,-19-1 16</inkml:trace>
  <inkml:trace contextRef="#ctx0" brushRef="#br0" timeOffset="-67106.09">16175 8079 0,'0'35'32,"0"0"-32,0-17 0,0-1 15,0 19-15,0-1 16,0 194 31,0-176-16,-18-53-31,-17 18 31</inkml:trace>
  <inkml:trace contextRef="#ctx0" brushRef="#br0" timeOffset="-66738.36">15946 8625 0,'-18'89'31,"36"-178"-31,-36 213 16,18-89-1,35 0 1,159-35 31,-176-17-32,-1-1-15,-17-17 16,0-71 15,0 88-31,0 1 63</inkml:trace>
  <inkml:trace contextRef="#ctx0" brushRef="#br0" timeOffset="-66544.88">16563 8731 0,'0'0'0,"18"18"15,-18 17 1,-18-35 31</inkml:trace>
  <inkml:trace contextRef="#ctx0" brushRef="#br0" timeOffset="-65695.03">16016 8661 0,'18'0'94,"17"0"-79,0 0-15,89 0 32,-107 0-32</inkml:trace>
  <inkml:trace contextRef="#ctx0" brushRef="#br0" timeOffset="-65142.04">16916 8114 0,'35'-35'32,"0"35"-32,18-18 15,88-17 32,-141 70-16,0-17-31,0 105 32,0-70-32,0 0 15,0-18-15,-35 18 0,17 71 78</inkml:trace>
  <inkml:trace contextRef="#ctx0" brushRef="#br0" timeOffset="-64788.04">17462 8096 0,'0'18'47,"0"0"-47,0 264 47,0-229-31,0 0-16,0-1 0,0-16 15,0 34 17,0-52-32</inkml:trace>
  <inkml:trace contextRef="#ctx0" brushRef="#br0" timeOffset="-64569.9">17498 8484 0,'0'0'15,"0"-35"-15,35 35 16,36-18-16,-54 18 15,71-35 1,-70 35 0,0 0-16,-18-18 15</inkml:trace>
  <inkml:trace contextRef="#ctx0" brushRef="#br0" timeOffset="-64256.06">17745 8114 0,'0'18'15,"35"17"1,-35 35-1,0-17 1,0 18-16,0-1 0,0-17 16,0 194 15,0-211-15,-18 34 15</inkml:trace>
  <inkml:trace contextRef="#ctx0" brushRef="#br0" timeOffset="-63883.1">18239 8061 0,'0'18'47,"-18"158"-16,0-123-15,-17 0-16,35 0 16,-35 35-1,-36-35 1,54-53-1</inkml:trace>
  <inkml:trace contextRef="#ctx0" brushRef="#br0" timeOffset="-63699.54">18098 8431 0,'-18'106'31,"36"-212"-31,-36 230 16,18-89-16,0 0 31,35-52 1</inkml:trace>
  <inkml:trace contextRef="#ctx0" brushRef="#br0" timeOffset="-63522.63">18221 8431 0,'0'0'0,"141"-53"47,-88 53-47,-18-17 15,1 17-15,52-71 31,-88 18-31</inkml:trace>
  <inkml:trace contextRef="#ctx0" brushRef="#br0" timeOffset="-63234.25">18627 8026 0,'-18'0'16,"18"53"-16,0-36 0,-18 19 15,18 87 17,0-88-32,0 1 0,0-1 15,0 71 16,0-36 16</inkml:trace>
  <inkml:trace contextRef="#ctx0" brushRef="#br0" timeOffset="-62914.74">18397 8572 0,'0'18'15,"0"0"-15,0 17 16,0 18 0,0 0-1,0-35 1,36-1 15,34 18-15,159-123 62,-211 88-78,-18-35 0</inkml:trace>
  <inkml:trace contextRef="#ctx0" brushRef="#br0" timeOffset="-62695.54">19032 8608 0,'0'17'15,"0"1"17,0 35-1,-17-53-15</inkml:trace>
  <inkml:trace contextRef="#ctx0" brushRef="#br0" timeOffset="-62318.26">17956 8731 0,'0'18'31,"18"-18"1</inkml:trace>
  <inkml:trace contextRef="#ctx0" brushRef="#br0" timeOffset="-61430.69">19808 8008 0,'18'0'47,"0"0"-31,52 18-1,-34-1 17,-54 19-32</inkml:trace>
  <inkml:trace contextRef="#ctx0" brushRef="#br0" timeOffset="-61234.07">19685 8149 0,'0'0'15,"53"0"1,0 0 0,0 0-16,0 0 0,0 0 15,-18 106 48,-53-71-63,-35 1 15,18 16 1,17-16-16,-17-19 31</inkml:trace>
  <inkml:trace contextRef="#ctx0" brushRef="#br0" timeOffset="-61048.62">20020 8273 0,'0'0'0,"124"0"47,-71 35-15</inkml:trace>
  <inkml:trace contextRef="#ctx0" brushRef="#br0" timeOffset="-60826.68">19667 8678 0,'0'0'0,"18"0"15,0 0 1,193-35 15,107-18 0,-318 18-15</inkml:trace>
  <inkml:trace contextRef="#ctx0" brushRef="#br0" timeOffset="-60611.64">20144 8590 0,'0'0'16,"0"35"-16,-36 124 78,54-141-63</inkml:trace>
  <inkml:trace contextRef="#ctx0" brushRef="#br0" timeOffset="-60186.77">20355 8202 0,'177'-53'47,"-124"53"-31,52-35-1,-16 35 1,-36 0 31,-53 35-31,0-17-16,0 17 15,-53 283 48,17-283-63,36 0 15</inkml:trace>
  <inkml:trace contextRef="#ctx0" brushRef="#br0" timeOffset="-59770.07">20973 8114 0,'35'0'31,"-17"35"0,-18-17-31,0 35 0,0-18 16,0 0-16,0 18 16,0 194 30,0-194-14,-36-18-1,36-52 0</inkml:trace>
  <inkml:trace contextRef="#ctx0" brushRef="#br0" timeOffset="-59620.21">21096 8396 0,'18'-70'16,"17"70"-1,-158 194-15,193-318 0,18 54 16,-17 70 15</inkml:trace>
  <inkml:trace contextRef="#ctx0" brushRef="#br0" timeOffset="-59466.7">21431 8625 0,'0'0'47,"0"-17"-31</inkml:trace>
  <inkml:trace contextRef="#ctx0" brushRef="#br0" timeOffset="-58752.45">21978 8026 0,'0'0'15,"18"0"1,-18 17 0,0 19-1,-18 105 32,-35-88-31,53-36-16,-17 1 15</inkml:trace>
  <inkml:trace contextRef="#ctx0" brushRef="#br0" timeOffset="-58529.64">21978 8273 0,'176'141'93,"-140"-124"-77</inkml:trace>
  <inkml:trace contextRef="#ctx0" brushRef="#br0" timeOffset="-58312.07">22401 8008 0,'0'53'47,"0"-18"-32,0 18-15,0 0 16,0-18-16,0 142 63,0-195-48</inkml:trace>
  <inkml:trace contextRef="#ctx0" brushRef="#br0" timeOffset="-58143.28">22490 8202 0,'0'0'0,"141"-35"78,-124 35-78,36 0 31</inkml:trace>
  <inkml:trace contextRef="#ctx0" brushRef="#br0" timeOffset="-57753.77">21943 8714 0,'0'0'31,"476"0"47,-476 35-62,35-35-16,-35 35 16,0 0-1,0 54 32,18-72-16</inkml:trace>
  <inkml:trace contextRef="#ctx0" brushRef="#br0" timeOffset="-57374.37">22719 8237 0,'0'0'0,"141"0"16,-88 0 0,17 0 30,-34 53 1,-36-17-31,0-19-16,-18 18 16,-176 107 30,176-125-30,-17-17-16</inkml:trace>
  <inkml:trace contextRef="#ctx0" brushRef="#br0" timeOffset="-57219.9">22807 8502 0,'-18'0'0,"36"141"47,-18-282-47,18 282 0,-18-123 16,35-18-1</inkml:trace>
  <inkml:trace contextRef="#ctx0" brushRef="#br0" timeOffset="-57024.63">23036 8484 0,'0'0'0,"159"-53"63,-141 53-48,-18-35-15</inkml:trace>
  <inkml:trace contextRef="#ctx0" brushRef="#br0" timeOffset="-56811.97">23266 8308 0,'-18'88'31,"-17"-35"-16,35 0-15,-18 88 32,18-106 30</inkml:trace>
  <inkml:trace contextRef="#ctx0" brushRef="#br0" timeOffset="-56513.32">23495 8167 0,'18'0'15,"-18"17"1,0 19-16,0-1 16,0 18-16,0 0 15,-18 176 17,18-158 14,0-36-46,0-17 0</inkml:trace>
  <inkml:trace contextRef="#ctx0" brushRef="#br0" timeOffset="-56280.03">23901 8714 0,'35'35'47,"-17"-53"-31</inkml:trace>
  <inkml:trace contextRef="#ctx0" brushRef="#br0" timeOffset="-55680.59">24430 8096 0,'0'36'15,"-35"105"17,17 17-1,18-140-15,18-18-1</inkml:trace>
  <inkml:trace contextRef="#ctx0" brushRef="#br0" timeOffset="-55186.21">24818 7920 0,'0'159'47,"0"-318"-47,0 388 0,0-158 15,-159 246 48,124-317-47,17 0-16,1-17 15,-36-54 16,53 36-15,35 17 0,18-17-16,194-18 47,-36 35-16,-69-17 16,-142 53-47</inkml:trace>
  <inkml:trace contextRef="#ctx0" brushRef="#br0" timeOffset="-55032.67">24924 8414 0,'0'0'0,"70"0"31,230-141 32</inkml:trace>
  <inkml:trace contextRef="#ctx0" brushRef="#br0" timeOffset="-54831.26">25347 8167 0,'0'0'0,"-18"0"32,-34 88-1,34-70-31,18 17 15,0-17-15,0-1 16,0 36 0,0-18-1,0-17-15,-18-18 32</inkml:trace>
  <inkml:trace contextRef="#ctx0" brushRef="#br0" timeOffset="-54498.39">25082 8520 0,'-17'123'62,"34"-105"-62,36 17 16,106-35 47,-141 0-63,17-18 0,-17 1 15,17-54 1</inkml:trace>
  <inkml:trace contextRef="#ctx0" brushRef="#br0" timeOffset="-54343.85">25629 8096 0,'53'18'62,"-53"17"-46</inkml:trace>
  <inkml:trace contextRef="#ctx0" brushRef="#br0" timeOffset="-53984.48">25559 8167 0,'88'0'31,"-70"0"-31,17 0 16,0 0 0,-52 0 30,-36 70-30,17-17 0,213 0 77,-160-123-93,-17 34 16,-35 19 15</inkml:trace>
  <inkml:trace contextRef="#ctx0" brushRef="#br0" timeOffset="-53634.11">25718 8361 0,'-89'106'47,"178"-212"-47,-195 247 0,88-106 16,53-35 46,-17 0-46,35 0-1,-18 0-15,0 0 16,36 0 0,-36 0-16,53-35 31,-70-18-16</inkml:trace>
  <inkml:trace contextRef="#ctx0" brushRef="#br0" timeOffset="-53352.45">26123 8149 0,'0'53'15,"-53"88"17,53-106-32,-53 142 46,53-142-46,0-17 32</inkml:trace>
  <inkml:trace contextRef="#ctx0" brushRef="#br0" timeOffset="-53154.62">26141 8431 0,'0'0'16,"17"0"-1,-17-17 1,71 17 15,-53 0-31,-1 0 0,19 0 16,-19 0 0</inkml:trace>
  <inkml:trace contextRef="#ctx0" brushRef="#br0" timeOffset="-52819.74">25806 8749 0,'0'0'0,"-18"0"0,18 18 15,0-1 1,0 18 0,0-17-1,212-36 63,-177 18-62,0 0-16,-17-17 16,17-36 31</inkml:trace>
  <inkml:trace contextRef="#ctx0" brushRef="#br0" timeOffset="-51549.46">14922 9013 0,'18'0'62,"35"0"-46,282-17-1,-229 17 1,-35-53-16,-18 53 16</inkml:trace>
  <inkml:trace contextRef="#ctx0" brushRef="#br0" timeOffset="-39498.03">15416 9049 0,'36'0'63,"-19"0"-48,19 0 16,-19 0 1,442 0-1,-353 0-15,52 0-16,-52 0 0,106 0 31,53 0-16,211 0 32,-388 0-47,-35 0 16,229 0 46,-264 0-62,35 17 16,-18-17-16,141 18 47,-123-18-47,18 0 0,-18 18 16,17-18-16,-34 0 15,440 0 32,-123 53-16,35-53 1,0 0 14,-318 0-46,-17 0 16,106 0 15,-89 0-31,407 0 47,-354 0-47,-17 0 0,-18 17 16,18-17-16,-35 0 15,140 0 1,-140 0-16,-1 0 16,36 0-16,-35 0 15,123 0 1,-106 0-16,53 0 31,424 0 47,-530 0-78,547-53 63,-529 53-48,0 0-15,0-35 16,70 35 0,-52-35-16,229-36 62,-230 36-62,-52 35 0,-1 0 16,107 0 46,-89 0-62,0 0 0,54 0 16,316 35 31,-264-35-47,-52 0 15,52 0-15,-18 0 16,495 0 47,-601 0-63,18 0 15,18 0 32,-35 0-31,17 0-1,212 0 32,-229 0 16,17 0-1,0 0-46,-17 0-16</inkml:trace>
  <inkml:trace contextRef="#ctx0" brushRef="#br0" timeOffset="-37630.12">18503 9419 0,'18'0'94,"-1"0"-94,19 0 15,-1 0-15,71 0 32,-71 0-32,0 0 0,-17 0 15,0 0 1,-36 0 62</inkml:trace>
  <inkml:trace contextRef="#ctx0" brushRef="#br0" timeOffset="-37343.28">18556 9648 0,'-18'0'32,"36"0"-32,-18 0 31,35 0-15,-17-17-16,0 17 15,17 0-15,-17-18 16,52 18-1,-70-35 1,18 35-16</inkml:trace>
  <inkml:trace contextRef="#ctx0" brushRef="#br0" timeOffset="-36825.89">18521 9543 0,'-35'17'16,"17"71"15,18-70-31,0 0 16,0 17-16,0-17 15,0 17 17,0-17-32,0 17 15,0-18 32,18-17-31,34 0-16,-34 0 15,53-17 17,52-1-1,-105 18 0</inkml:trace>
  <inkml:trace contextRef="#ctx0" brushRef="#br0" timeOffset="-36532.51">18450 9966 0,'18'0'47,"35"0"-32,-36 0 1,1 0-16,17 0 0,-17 0 16,176-53 31,-159 53-32</inkml:trace>
  <inkml:trace contextRef="#ctx0" brushRef="#br0" timeOffset="-36136.39">18486 10213 0,'0'0'0,"0"-18"32,52 18-17,266-106 63,-300 124-62,-18 0 15,0 17-31,35 0 16,-35 1-16,53 16 47,-53-34-47</inkml:trace>
  <inkml:trace contextRef="#ctx0" brushRef="#br0" timeOffset="-35721.62">19420 9631 0,'0'17'31,"-105"160"16,87-142-31,-17-17-16,17 17 0,18-17 15,-35-18-15,17 53 32</inkml:trace>
  <inkml:trace contextRef="#ctx0" brushRef="#br0" timeOffset="-35520.23">19279 9931 0,'0'0'0,"36"17"16,-19 1 15,1-18-15,17 35-1,-17-35 1</inkml:trace>
  <inkml:trace contextRef="#ctx0" brushRef="#br0" timeOffset="-35373.31">19456 9931 0,'17'-18'16,"1"-17"0,35 35-1,88-71 32</inkml:trace>
  <inkml:trace contextRef="#ctx0" brushRef="#br0" timeOffset="-35083.87">19738 9613 0,'-18'35'15,"18"54"17,0-54-32,0-17 15,0-1-15,0 1 16,0 35-1,0 53 32,-17-106-31,17 35-16</inkml:trace>
  <inkml:trace contextRef="#ctx0" brushRef="#br0" timeOffset="-34535.63">19562 10107 0,'0'0'0,"-18"0"0,18 18 16,-18-1 15,18 89 16,0-71-47,0-17 31,36 17 0,-1-35-31,0 0 16,-17 0-16,-1 0 15,54-17 17,-18-1-32,17-35 31,-17-17 16,-53-1-16,-158 53 47,105 18-78,17 0 0,-17 0 16</inkml:trace>
  <inkml:trace contextRef="#ctx0" brushRef="#br0" timeOffset="-28334.62">27040 8784 0,'-35'0'47</inkml:trace>
  <inkml:trace contextRef="#ctx0" brushRef="#br0" timeOffset="-28178.67">27164 8767 0,'35'0'62</inkml:trace>
  <inkml:trace contextRef="#ctx0" brushRef="#br0" timeOffset="-28010.88">27446 8731 0,'0'0'16,"35"0"46,1 0-62</inkml:trace>
  <inkml:trace contextRef="#ctx0" brushRef="#br0" timeOffset="-27760.71">27781 8731 0,'36'0'78,"-1"0"-78,-18 0 0,19 0 47,-1 0 0,-17-17-47</inkml:trace>
  <inkml:trace contextRef="#ctx0" brushRef="#br0" timeOffset="-21995.47">15540 10830 0,'0'36'109,"0"-1"-93,0 53 15,-35 106 16,35-159-47,0 1 15,-18-1 1,18 0 0,0-17-1,18-18 63,-1 0-62,19 0-16,-1 0 0,0 0 16,0 0-1,124 0 32,-124 0-47,-17 0 16,0 0-16,17 0 15,35 0 32,-52 35 16,-18-53-32</inkml:trace>
  <inkml:trace contextRef="#ctx0" brushRef="#br0" timeOffset="-21706.73">15963 11236 0,'0'-18'16,"35"18"0,1 36-1,52 52 32,-88-53-47,0 18 16,0-35-1,-141 70 32,106-88-31</inkml:trace>
  <inkml:trace contextRef="#ctx0" brushRef="#br0" timeOffset="-21150.91">16210 11024 0,'0'0'15,"18"0"1,17 0 0,0 0 15,89 0 0,-89 0-15</inkml:trace>
  <inkml:trace contextRef="#ctx0" brushRef="#br0" timeOffset="-20610.17">16281 11183 0,'17'0'31,"-34"0"-31,70 0 0,-18 0 16,0 0-16,0 0 15,159-18 48,-229 36-48,-176 176 64,175-159-79,36-17 0,0 0 15,265-1 48,-230-158-1,-70 141-62,35-70 16</inkml:trace>
  <inkml:trace contextRef="#ctx0" brushRef="#br0" timeOffset="-20416.83">16863 10989 0,'0'212'47,"0"-54"-16</inkml:trace>
  <inkml:trace contextRef="#ctx0" brushRef="#br0" timeOffset="-20265.75">16880 11289 0,'89'-53'47,"-178"106"-47,231-124 0,-54 36 47</inkml:trace>
  <inkml:trace contextRef="#ctx0" brushRef="#br0" timeOffset="-19981">16686 11624 0,'18'0'31,"17"0"-31,89 18 47,-89 140 15,-53-140-62,1-18 16,17 35 0,-35-35-16</inkml:trace>
  <inkml:trace contextRef="#ctx0" brushRef="#br0" timeOffset="-19315.2">17286 11060 0,'0'0'0,"0"70"16,-53 36 15,53-88 1</inkml:trace>
  <inkml:trace contextRef="#ctx0" brushRef="#br0" timeOffset="-19141.49">17304 11130 0,'0'0'0,"35"0"31,88 0 16,-105 0-47,-18 18 31</inkml:trace>
  <inkml:trace contextRef="#ctx0" brushRef="#br0" timeOffset="-18863.56">17022 11377 0,'0'0'0,"0"18"31,52-18 0,1 0-31,282-36 47,-264 1-47,-36 35 16,1 0-16,-19 0 15,1 0 1,-36 0 15</inkml:trace>
  <inkml:trace contextRef="#ctx0" brushRef="#br0" timeOffset="-18636.77">17339 11465 0,'0'0'0,"-18"36"0,18-1 16,0 106 31,0-106-32,0 1 1,36-54-1,-36 0 1</inkml:trace>
  <inkml:trace contextRef="#ctx0" brushRef="#br0" timeOffset="-18286.71">17604 11483 0,'0'53'31,"0"-106"-31,17 123 0,-17-52 16,0 17-16,-53 159 62,18-194-62,-18 0 31,0 0-15,18-88 31,70 53-31,18 0-16,0 17 0,0-17 0,0 17 15,-18-17 1</inkml:trace>
  <inkml:trace contextRef="#ctx0" brushRef="#br0" timeOffset="-17738.23">17992 11130 0,'0'18'32,"17"17"-1,36-35-31,-53 18 0,18-18 15</inkml:trace>
  <inkml:trace contextRef="#ctx0" brushRef="#br0" timeOffset="-17369.58">17868 11289 0,'0'0'31,"18"0"-16,35 0-15,123 0 79,-211 0-64,-18 35-15,-71 53 16,107-52-1,17-1-15,-35 18 16,35-18-16,123 36 47,36-124-16,-142 35-31,-17-17 16,0-18-16,0 0 15,0-70 1,0 105 0,0 0-16</inkml:trace>
  <inkml:trace contextRef="#ctx0" brushRef="#br0" timeOffset="-17129.83">18344 11183 0,'0'0'0,"-17"388"63,17-370-63,0 35 31</inkml:trace>
  <inkml:trace contextRef="#ctx0" brushRef="#br0" timeOffset="-17025.79">18362 11501 0,'18'-36'32,"-36"89"-32,177-141 46,-318 159-46,335-195 0</inkml:trace>
  <inkml:trace contextRef="#ctx0" brushRef="#br0" timeOffset="-16659.09">18538 11236 0,'18'-35'31,"0"35"-31,17 0 0,0 0 16,71 35 15,-88 124 0,-18-106-15,0 0-16,-53-1 15,53-16-15,-53 17 63,53-71-63</inkml:trace>
  <inkml:trace contextRef="#ctx0" brushRef="#br0" timeOffset="-16327.75">19050 11236 0,'0'35'31,"18"18"1,17 106-1,-35-124-15,0 36-1,0-1 1,0-34-1,0-19-15,0 1 16,0 0 15</inkml:trace>
  <inkml:trace contextRef="#ctx0" brushRef="#br0" timeOffset="-14902.13">19985 11165 0,'35'0'16,"-35"36"-16,35-36 0,-17 17 16,106 1 15,-89-18-15,-123 71 15</inkml:trace>
  <inkml:trace contextRef="#ctx0" brushRef="#br0" timeOffset="-14628.63">19985 11359 0,'-18'0'31,"53"0"-15,177-35 30,-194 53-30,-142 158 47,107-141-48,52-52 16,0-18-31</inkml:trace>
  <inkml:trace contextRef="#ctx0" brushRef="#br0" timeOffset="-14500.83">20320 11430 0,'18'0'16,"17"0"0,35 35 15,-193-70-31,246 88 0,-123-18 15,-35-35 1</inkml:trace>
  <inkml:trace contextRef="#ctx0" brushRef="#br0" timeOffset="-14168.17">20232 11571 0,'-35'71'15,"70"-142"-15,-70 177 0,17-106 16,18 35-16,0-17 16,0 0-1,0 17 17,123-35-1,-87-18-16,158-105 17,-194 105-17,35-17-15,-35-1 0,35-16 16</inkml:trace>
  <inkml:trace contextRef="#ctx0" brushRef="#br0" timeOffset="-13841.27">20585 11112 0,'0'18'31,"0"0"-16,35-1 1,-35 72 15,0-54-31,-18 265 47,1-124 0,17-211 0</inkml:trace>
  <inkml:trace contextRef="#ctx0" brushRef="#br0" timeOffset="-13550.68">20708 11395 0,'88'-71'31,"-35"71"-31,18-35 16,-1 17-1,-34 18-15,-19 0 47,-17 18-47,0 17 16,-17 18-16,-19-18 15,-17 36 1,18-71 0,35 35-16,-18-35 15</inkml:trace>
  <inkml:trace contextRef="#ctx0" brushRef="#br0" timeOffset="-13361.08">20973 11465 0,'0'88'16,"0"-52"15,0-19-15</inkml:trace>
  <inkml:trace contextRef="#ctx0" brushRef="#br0" timeOffset="-13216.9">21008 11589 0,'35'-36'16,"-70"72"-16,158-124 31,-105 88-31,0-18 0,17 18 16,-17-35-16,-18 17 15</inkml:trace>
  <inkml:trace contextRef="#ctx0" brushRef="#br0" timeOffset="-13075.58">21325 11254 0,'-17'229'62,"17"-159"-46,-71 54 15</inkml:trace>
  <inkml:trace contextRef="#ctx0" brushRef="#br0" timeOffset="-12860.67">21114 11730 0,'17'0'32,"89"70"15,-88-52-47,-18 17 0,-71 71 78</inkml:trace>
  <inkml:trace contextRef="#ctx0" brushRef="#br0" timeOffset="-12665.56">21572 11130 0,'36'0'31,"-1"0"-31,0 0 16,-17 18 15</inkml:trace>
  <inkml:trace contextRef="#ctx0" brushRef="#br0" timeOffset="-12233.41">21537 11254 0,'18'0'46,"-36"0"-46,53 0 0,1 0 16,17 0-16,52-18 31,-105 18 16,-17 0-31,-19 18-16,-34 140 31,35-122-15,35-19-16,0 1 0,17 35 15,19-53 1,-19 0 0,18-18-16,18 1 15,-17-195 63</inkml:trace>
  <inkml:trace contextRef="#ctx0" brushRef="#br0" timeOffset="-11929.41">21661 11483 0,'0'0'0,"0"35"0,-36 0 16,1 18 15,53 18 16,17-71-31,0 0-16,-17 0 15,17 0-15,71-88 31,-88 88-31,17-18 0,-17 18 16,17-88 15,18 17-31</inkml:trace>
  <inkml:trace contextRef="#ctx0" brushRef="#br0" timeOffset="-11568.81">22066 11077 0,'0'18'31,"0"35"-15,0-18-16,0 18 0,0 0 15,0 141 16,-17-106-15,17-53-16,0 1 16,-18-1-16,18-17 31,18-18 16,-18-36-32,53 36-15,-53-17 16,35 17-16,-35-18 16,70-70 15</inkml:trace>
  <inkml:trace contextRef="#ctx0" brushRef="#br0" timeOffset="-11299.11">22313 11307 0,'229'-89'78,"-193"89"-78,-19-17 0,-17-19 47</inkml:trace>
  <inkml:trace contextRef="#ctx0" brushRef="#br0" timeOffset="-11100.32">22437 11218 0,'0'0'0,"-36"53"16,1 18 0,0-36-16,35 0 15,17-17 1,89-18 15,-70 0-15,-1 0-16,53-53 31</inkml:trace>
  <inkml:trace contextRef="#ctx0" brushRef="#br0" timeOffset="-10834.63">22631 11359 0,'0'53'16,"0"-106"-16,-124 247 46,124-158-46,-35-36 0,35 35 16,-88-17 15,123-18 32,-17 0-63,-1-36 15,36 36-15,-18-17 0,1 17 16,123-124 31</inkml:trace>
  <inkml:trace contextRef="#ctx0" brushRef="#br0" timeOffset="-10574.25">22895 11218 0,'-35'300'93,"35"-282"-93,0 17 0,-53 71 63</inkml:trace>
  <inkml:trace contextRef="#ctx0" brushRef="#br0" timeOffset="-10330.04">22613 11730 0,'0'0'0,"-18"88"31,18-70-15,142-1 62,-90-70-78,107-52 31,-141 87-15</inkml:trace>
  <inkml:trace contextRef="#ctx0" brushRef="#br0" timeOffset="-9610.16">23830 11324 0,'53'-17'15,"-35"17"-15,17 0 16,18 0-16,53-36 31,-71 36-31,71-17 47,-124 17-16</inkml:trace>
  <inkml:trace contextRef="#ctx0" brushRef="#br0" timeOffset="-9401.25">23954 11324 0,'0'0'0,"0"35"0,0-17 0,-18 0 16,18 35-16,0 88 47,53-124-47,-18-17 16,-17 36-16,-1-36 15,72-18 1,-72-17-16,19 17 15,-36-17-15</inkml:trace>
  <inkml:trace contextRef="#ctx0" brushRef="#br0" timeOffset="-9077.68">24218 11448 0,'-17'17'31,"34"-34"-31,1 17 0,-18-18 0,35 18 16,212-88 46,-229 35-46,-54 141 62,19-53-78,-18 177 62,35-230-30</inkml:trace>
  <inkml:trace contextRef="#ctx0" brushRef="#br0" timeOffset="-8837.18">24677 11218 0,'0'36'31,"0"122"0,0-105-15,0-17-16,0-1 0,-35-18 15,35 36 1,0-17 0,0-19-1</inkml:trace>
  <inkml:trace contextRef="#ctx0" brushRef="#br0" timeOffset="-8530.55">24994 11271 0,'0'0'0,"-53"0"32,36 0-17,-89 300 32,106-265-31,35-35-16,0 18 0,177-247 78,-212 176-78,0 0 0,0 18 15</inkml:trace>
  <inkml:trace contextRef="#ctx0" brushRef="#br0" timeOffset="-8303.11">25224 11130 0,'-36'388'63,"19"-211"-1</inkml:trace>
  <inkml:trace contextRef="#ctx0" brushRef="#br0" timeOffset="-8074.45">25400 11359 0,'0'0'0,"0"-35"0,35 35 16,-17 0-16,17 0 15,124-17 48,-194 17-47</inkml:trace>
  <inkml:trace contextRef="#ctx0" brushRef="#br0" timeOffset="-7853.27">25471 11377 0,'0'18'31,"17"-18"-15,195-36 62,-212 19-62</inkml:trace>
  <inkml:trace contextRef="#ctx0" brushRef="#br0" timeOffset="-7564.34">25488 11324 0,'0'0'0,"-35"18"15,35 17-15,-35 0 16,17 54 0,18 16 15,0-87-31,35 17 31,106-35 16</inkml:trace>
  <inkml:trace contextRef="#ctx0" brushRef="#br0" timeOffset="-7428.63">25629 11536 0,'0'0'0,"36"0"16,105-35 31,-124 35-47,19-36 0,-19 36 15,-17-35-15</inkml:trace>
  <inkml:trace contextRef="#ctx0" brushRef="#br0" timeOffset="-7151.23">25947 11218 0,'-18'194'47,"-17"-123"-47,35-1 16,-35 177 15,17-211-31,18-19 16,0 19-1,-35-19 16</inkml:trace>
  <inkml:trace contextRef="#ctx0" brushRef="#br0" timeOffset="-5881.5">26211 11201 0,'36'0'32,"158"106"30,-230-54-31,1-52-15,0 18-16,0-18 0,-1 53 16,-17 0-1,53-35 1,-17-1-16,17 18 0,0 1 16,17-19 15,213-17 16,-195-53-47,-17 18 15,-18 18 17,0 52-1,-18-18-16,-35 125 17,-53-37-1,18-69 0,229-36 47,-88-18-78,0 18 16,0 0-16,35 0 31,-17-18 0</inkml:trace>
  <inkml:trace contextRef="#ctx0" brushRef="#br0" timeOffset="-5020.19">27217 11183 0,'35'0'32,"-35"18"-1,-18 88 0,18-18-15,0 53 62,124-124-47,-89-17-31,0 0 16,1 0-16,-19 0 15,54-88 1,-36 88 0,-35-35-16,35 35 15,-70-123 16</inkml:trace>
  <inkml:trace contextRef="#ctx0" brushRef="#br0" timeOffset="-4733.54">27323 11165 0,'0'0'0,"211"0"62,-123 194 1,-123-52-32,35-125-16,0 1 1</inkml:trace>
  <inkml:trace contextRef="#ctx0" brushRef="#br0" timeOffset="-4485.9">27887 11130 0,'-18'71'31,"1"176"16,-18-194-47,35-36 0,0 1 15,0 17 17,0-53-17</inkml:trace>
  <inkml:trace contextRef="#ctx0" brushRef="#br0" timeOffset="-4336.47">27852 11483 0,'17'-35'15,"72"17"48,-213 106-63,142-123 15,123-18-15,-159 53 16</inkml:trace>
  <inkml:trace contextRef="#ctx0" brushRef="#br0" timeOffset="-4003.59">27570 11748 0,'0'0'16,"-18"158"30,36-158-30,-1 0-16,1 0 16,17 0-16,194 0 62,-193 0-46,17-106 15</inkml:trace>
  <inkml:trace contextRef="#ctx0" brushRef="#br0" timeOffset="-3710.9">28275 11165 0,'0'0'0,"18"-17"16,35 17-1,-18 0 1,0 0-16,71 0 62</inkml:trace>
  <inkml:trace contextRef="#ctx0" brushRef="#br0" timeOffset="-3404.66">28275 11254 0,'-53'53'31,"106"-106"-31,-106 141 16,36-35-1,17-36 1,35 1-1,124-18 32,-106 0-47,-18 0 0,-18 0 16,1 0-16,35-35 31,-88 35 0</inkml:trace>
  <inkml:trace contextRef="#ctx0" brushRef="#br0" timeOffset="-3137.9">28169 11571 0,'0'0'0,"36"0"31,52 0 1,-53 0-32,0 0 0,1 0 15,-1 0-15,88 0 32,-87 0-32,-1 0 15,18 0 1,-71 0 15</inkml:trace>
  <inkml:trace contextRef="#ctx0" brushRef="#br0" timeOffset="-2666.09">28310 11695 0,'18'0'31,"0"0"-31,17 0 16,0 0-16,1 0 16,52 35-1,-53-35 1,-35 18-16,0-1 31,-35-17 0,-159 124 32,194-89-48,0-17 17,53-18-17,-36 0-15,1 0 0,141-53 63</inkml:trace>
  <inkml:trace contextRef="#ctx0" brushRef="#br0" timeOffset="-1581.22">28910 11324 0,'-70'35'16,"-1"124"15,71-106-31,0 0 16,53 53-1,88-106 17,-70-106 14,-71 71-46,0-1 0,0 1 16,0 18-16,0-54 31,0 53-31,0 1 32,17-19-17,89 19 32,-106-1-31,18 18-16,-1 0 15,36-35 48,-53 70-32,0-17-15,18 17-1,-18 247 17,-35-193-32,35-37 15,0 1-15,-18-17 16,18 34-1,0-87 32,0-19-31</inkml:trace>
  <inkml:trace contextRef="#ctx0" brushRef="#br0" timeOffset="-1172.24">29633 11271 0,'18'-17'15,"0"17"-15,229-36 78,-230 36-62,-17 36-16,0 17 16,-70 70 46,70-105-46</inkml:trace>
  <inkml:trace contextRef="#ctx0" brushRef="#br0" timeOffset="-1080.19">29933 11395 0,'106'-18'46,"-71"18"-30,-176 18-16,318-36 16,-160 18-1,-70 0 17</inkml:trace>
  <inkml:trace contextRef="#ctx0" brushRef="#br0" timeOffset="-794.33">29510 11659 0,'0'0'0,"18"0"32,17 0-32,0 0 15,230-35 16,-89 17 16,-123-35-31</inkml:trace>
  <inkml:trace contextRef="#ctx0" brushRef="#br0" timeOffset="-640.04">30092 11553 0,'0'36'47,"-18"-1"-47,18 0 15,0 1-15,-35 17 16,17 123 46,-35-176-46</inkml:trace>
  <inkml:trace contextRef="#ctx0" brushRef="#br0" timeOffset="-418.45">29810 11994 0,'0'36'16,"0"-72"-16,0 178 31,0-107-15,0-18-16,17-17 16</inkml:trace>
  <inkml:trace contextRef="#ctx0" brushRef="#br0" timeOffset="-15.47">29880 12012 0,'18'0'31,"-36"0"-31,54 0 0,-1 0 0,-18 0 15,19 0-15,105 0 63,-71 71-1,-70-36-46,0 0 0,-35-35-1,17 18-15,1-18 16,-54 17 15,1-17 16</inkml:trace>
  <inkml:trace contextRef="#ctx0" brushRef="#br0" timeOffset="3991.62">1940 6262 0,'0'17'47,"0"19"-32,-17-19-15,17 1 0,-89 88 32,-69 53-1,34-71 0,124-53-31,-35-35 16,35 18-16,-18-18 15,18 35 95,-17-17-79,-36-1-15,35-17-1,0 36 16,-34-36 1,34 17 46,36-17-63,123 0 17,-106 35-32,0-35 15,18 0-15,18 0 16,229-52 15,-248 34 32,-69 18-1,-36-53-31,53 18-31,-35 17 0,-1-17 16,19 17-16,-107-141 47,-17 54 15,141 122-15,0 36-31,18-18-16,-18 1 16,0-1-16,70 265 46,-70-265-46,18 0 0,-18 1 16,35-1-16,-17-35 63,35-124-32,17-175 0,-52 105 0,-18 158 16</inkml:trace>
  <inkml:trace contextRef="#ctx0" brushRef="#br0" timeOffset="5701.75">2487 7973 0,'-18'35'31,"18"-17"-15,-35-18-16,0 53 31,-159 123 0,35-17 1,141-124-17,18-17-15,0-1 16,0 19-16,-17-36 31,17 17-15,0 36 31,17-53-47,19 0 15,-1 0 1,-17 0 0,17 0-16,0 0 0,18 0 15,-35-18-15,158 1 47,-35-36-16,-105 53-15,-19-35-16,1 35 16,-18-18-1,35 0 32,-35 1-31,-123-107 31,-36-17-1,141 141-46,-123-35 63,123 35-32,18 53 0,36 158 16,-36-158-47,17-17 16,36 105 15,-53-124-31,0 19 16,18-36-16,-18 17 0,53-17 47,-35 0-32,-18-35 1,35-18 0,-35 18-1,17 0-15,-17-18 16,0 0-16,53-229 47,-17 88-16,-36 176-15,0-17-1,17 17 1,-17-35-16,36 18 15,-36 17 1,0 0 47,-18 18-48,0 0 1</inkml:trace>
  <inkml:trace contextRef="#ctx0" brushRef="#br0" timeOffset="25229.53">1111 6368 0,'-17'0'0,"-36"17"15,-18 54 32,-176 141 16,212-195-63,0 18 0,-18-17 15,17 17-15,19-17 16,-71 70 31,88-53 31,17-35-63,1 0 1,35 18 0,-18-18-16,212 35 47,-194-35-1,-35-17 1,17-1-31,-18 18 46,1 0-30,0 0-1,35 0 0,-36 0 0,1 0-15,-18-35 31,0 17-31,-53-52 15,35 34-31,-281-140 62,228 141-15,71 52 16,0 72-48,35 105 17,18-159-17,-53 0-15,53 0 16,18 36 15,-1-71 0,-52-53-15,-18 35-16,17-17 16,-17-18-16,53-17 15,53-354 32,-106 407-31,0 52 62</inkml:trace>
  <inkml:trace contextRef="#ctx0" brushRef="#br0" timeOffset="26795.96">1729 7955 0,'-36'35'0,"1"-17"16,-194 247 46,176-212-62,18-18 16,-1-18 0,1 19-16,0 17 15,-36 0 32,71-18-16,35-35 1,36 0-1,-53 0-31,-1 0 15,71 0 1,18 0 0,-70 0-1,-1 0-15,-17 0 0,17 0 16,71-18 15,-89 1 16,-17-1 0,0-17-16,0 17-31,-70-17 31,52-18-31,-35 35 16,36-17-16,-19-18 16,-87-53-1,70 89 1,35 17-16,1-36 16,-19 36-16,19 0 31,52 159 16,0-106-47,-35 0 0,35-18 15,1 194 17,-1-140-17,-17-19 48,-1-70-48,36-123 32,-53 70-47,36 0 0,-36-18 16,17-158 15,18 123-31,-35 36 0,0 17 16,0 17-16,0-52 47</inkml:trace>
  <inkml:trace contextRef="#ctx0" brushRef="#br0" timeOffset="28358.48">2822 4533 0,'-17'18'79,"-177"141"-48,158-124-16,-17 0-15,18 18 16,0-18-16,-53 36 31,70-71-31,18 35 16,-18-35-16,18 35 16,0-17 62,18-18-78,0 0 15,476 53 48,-442-53-63,-16 0 15,17 0-15,-18 35 47,-35-52-15,-18-19-17,-52-69 16,52 87-31,-17-35 16,-36-18 0,18 36-16,-105-71 31,158 89-15,-36 17-16,19 0 15,17-36 1,0 72 31,0 122-16,0 160 0,0-265-31,0-18 16,0 0-16,0 1 15,17-36 1,19-18 15,-36-17-31,52-1 16,90-457 46,-142 475-62,17 0 0,-17-17 32,0 53-1,-70-1-31,34-17 16</inkml:trace>
  <inkml:trace contextRef="#ctx0" brushRef="#br0" timeOffset="66379.33">5786 5433 0,'-18'0'94,"-17"0"-78,-18 35 30,17-17-14,-16 70-1,34 0 16,18 88 15,0-158-46,35-18-16,-35 18 31,35 35 16,1-53-31</inkml:trace>
  <inkml:trace contextRef="#ctx0" brushRef="#br0" timeOffset="66799.98">6368 5592 0,'-36'35'47,"19"0"-31,-36 18 15</inkml:trace>
  <inkml:trace contextRef="#ctx0" brushRef="#br0" timeOffset="66959.4">6456 5627 0,'0'70'31,"-53"36"16</inkml:trace>
  <inkml:trace contextRef="#ctx0" brushRef="#br0" timeOffset="67579.41">7285 5521 0,'17'0'16,"107"-18"15,-89 18-15,18 0 15,-70 53 0,-178 212 48</inkml:trace>
  <inkml:trace contextRef="#ctx0" brushRef="#br0" timeOffset="67720.04">7355 5768 0,'36'53'16,"17"17"31</inkml:trace>
  <inkml:trace contextRef="#ctx0" brushRef="#br0" timeOffset="67916.19">7479 5786 0,'35'-36'15,"124"-17"32,-141 53-31,-1-35-16,18 35 0,-35-18 15</inkml:trace>
  <inkml:trace contextRef="#ctx0" brushRef="#br0" timeOffset="68152.03">7849 5468 0,'0'18'31,"0"17"-15,0 71-1,0-53 1,0-18-16,-17 0 0,17 1 15,0-19-15,0 18 47</inkml:trace>
  <inkml:trace contextRef="#ctx0" brushRef="#br0" timeOffset="68682.4">7990 5592 0,'18'0'15,"17"0"1,124-53 46,-141 53-62,-18 35 47,0-17-31,-71 52-1,54-35 1,-54 1 31,142-19 31,-36-17-78,-35 18 0,17-18 31</inkml:trace>
  <inkml:trace contextRef="#ctx0" brushRef="#br0" timeOffset="69085.22">8449 5450 0,'0'53'15,"0"88"32,-35-88-16,52-53 16,19-53-31,-1 53-1,88-35 32,-105 35-47,-18-17 16</inkml:trace>
  <inkml:trace contextRef="#ctx0" brushRef="#br0" timeOffset="69415.34">8343 5838 0,'-70'159'63,"140"-318"-63,-87 318 15,69-159 17,1-35-17,-53-89 63,0 107-78,-17 17 16,17-53 0</inkml:trace>
  <inkml:trace contextRef="#ctx0" brushRef="#br0" timeOffset="69753.67">8943 5503 0,'0'36'47,"-124"316"0,124-299-31,-52 0-16,52 0 15,-53 71 48,53-177-63</inkml:trace>
  <inkml:trace contextRef="#ctx0" brushRef="#br0" timeOffset="70502.36">9313 5450 0,'36'0'62,"17"0"-31,-18 0-15,-18 0-16,-17 18 47,0 88-16,0-88-31,0-1 16,0 1-1</inkml:trace>
  <inkml:trace contextRef="#ctx0" brushRef="#br0" timeOffset="70881.94">9296 5662 0,'-36'71'32,"72"-142"-32,-124 247 47,70-176-32,18 36-15,0-54 47,18 18-31,-1 0-16,142-88 47,-124 88-47,0-35 15,1 35-15,-19-18 16,72-35 15</inkml:trace>
  <inkml:trace contextRef="#ctx0" brushRef="#br0" timeOffset="71118.78">9701 5450 0,'-17'53'31,"17"71"1,-18 17-1,0-141-16,18 18-15</inkml:trace>
  <inkml:trace contextRef="#ctx0" brushRef="#br0" timeOffset="71297.42">9666 5715 0,'0'0'31,"53"-35"-31,53-1 94</inkml:trace>
  <inkml:trace contextRef="#ctx0" brushRef="#br0" timeOffset="71709.47">9472 5874 0,'0'0'0,"0"70"16,-18-34 15,18 34 16,124-70-16,-89 0-15,-17 0-16,-1 0 0,-17-18 15,71 18 1,-71-17 0,35 17-16,-17-18 15,-18-17 32</inkml:trace>
  <inkml:trace contextRef="#ctx0" brushRef="#br0" timeOffset="72835.32">10019 5468 0,'18'0'31,"-1"0"16,18 0-47,1 0 16,34 35 15,-70 18 47,0-17-78,-17-36 16,-19 17 46,1 1-62,17-18 16,18 35 15,-35-17-31,35-1 16,-35 72 30,35-54-46,0 0 16,18-35 15,70 18 16,-18-36-31,107-123 46,-177 106-46,53-71 46,-53 124-15,0 34-31,-18 54 15,18-88-15,0 17-16,0-17 15,0-1-15,-18 19 32,18-1-32,18-70 78,-18 17-78</inkml:trace>
  <inkml:trace contextRef="#ctx0" brushRef="#br0" timeOffset="73237.61">10583 5486 0,'18'0'16,"35"0"15,35 123 16,-88-105-32,0 17-15,18 18 16,-18 106 0,0-106-1,0 0-15,0-18 0,0 0 16,-36-17 0,-16 35-16,-54 0 62</inkml:trace>
  <inkml:trace contextRef="#ctx0" brushRef="#br0" timeOffset="94360.2">3563 11871 0,'0'18'63,"0"70"-32,0-71-15,0 19-16,0-19 0,0 1 15,0 35 1,18-53 109,17-18-109,71 1 31,-71 17-47,18 0 15,-35 0 1,35 194 46,-71-124-46,-17 1 31,-106-54 15,105-34-46,19 17-16,-19-159 62,36 141-62,18 1 16</inkml:trace>
  <inkml:trace contextRef="#ctx0" brushRef="#br0" timeOffset="94749.38">3651 11959 0,'18'0'63,"105"18"-32,-52-18-15,52 0 31,-140 0 31</inkml:trace>
  <inkml:trace contextRef="#ctx0" brushRef="#br0" timeOffset="95380.87">3475 11959 0,'-18'0'31,"1"0"-31,-54 124 62,36-89-62,35 0 16,-18 36 0,18 35 15,0-36 0,18-35-15,-18 1-1,17-19-15,1 19 16,53 17 31,-36-53-31,-18 17-1,54-17 32</inkml:trace>
  <inkml:trace contextRef="#ctx0" brushRef="#br0" timeOffset="96225.14">4198 11906 0,'18'0'63,"17"53"-16,18 71-16,-35-19 16,17 1-16,-53-70-31,18-19 16,-17-17-16,17 35 15,-71 89 32,36-89 16,17-35-17</inkml:trace>
  <inkml:trace contextRef="#ctx0" brushRef="#br0" timeOffset="97696.13">5045 11994 0,'0'18'93,"0"0"-93,0 70 16,0 18 0,0-71-1,0 88 48,17-123-48,19 0 1,34-17 15,36-36 0,-88 53-31,-1 0 16,19 0 0,-36-18-16,35 18 15,-35-17 17,-18-19-17</inkml:trace>
  <inkml:trace contextRef="#ctx0" brushRef="#br0" timeOffset="98069.2">5098 12100 0,'0'-17'31,"229"-72"16,-123 107 0,-106 17-16,0 71 1,0-88-32,0 17 15,-35-17-15,-1 70 47</inkml:trace>
  <inkml:trace contextRef="#ctx0" brushRef="#br0" timeOffset="98272.06">5309 12259 0,'-17'53'47,"-19"176"-16,-17-176 1,18-18-17</inkml:trace>
  <inkml:trace contextRef="#ctx0" brushRef="#br0" timeOffset="98449.01">5115 12629 0,'0'0'16,"18"-17"30,0 17-46,17-18 16,177-35 15,-177 53-31,0 0 0,-17-35 16,35-18 31</inkml:trace>
  <inkml:trace contextRef="#ctx0" brushRef="#br0" timeOffset="98737.92">5592 12188 0,'52'-35'31,"19"18"-15,0-1 15,-19-17 16</inkml:trace>
  <inkml:trace contextRef="#ctx0" brushRef="#br0" timeOffset="99041.11">5662 12153 0,'0'0'16,"-35"71"-16,17 105 62,18-141-46,88-17 15,-17-18 0,-71-88-15</inkml:trace>
  <inkml:trace contextRef="#ctx0" brushRef="#br0" timeOffset="99215.07">5768 12330 0,'0'-18'31,"53"-17"-15,-36 35-1,-87 53-15,176-142 0,70 19 47</inkml:trace>
  <inkml:trace contextRef="#ctx0" brushRef="#br0" timeOffset="99383.45">6032 12100 0,'0'0'15,"0"53"1,0-35 0,-17 88 15,17-71-16,0 0 1</inkml:trace>
  <inkml:trace contextRef="#ctx0" brushRef="#br0" timeOffset="99652.65">6315 11959 0,'0'35'31,"0"71"0,0 35 16,0-105-47,0-19 16,-36 19-1</inkml:trace>
  <inkml:trace contextRef="#ctx0" brushRef="#br0" timeOffset="99952.7">5997 12435 0,'18'-17'47,"-1"17"-32,107-18 1,-18-17 31,-71 35-47,-53 17 47</inkml:trace>
  <inkml:trace contextRef="#ctx0" brushRef="#br0" timeOffset="100188.58">6032 12524 0,'0'0'0,"18"0"47,17 0-47,1 0 0,34-36 31,-52 36-31,17-17 16,0 17 15,-52 0 0</inkml:trace>
  <inkml:trace contextRef="#ctx0" brushRef="#br0" timeOffset="100471.46">6050 12559 0,'0'0'16,"0"18"-16,0 70 62,35-53-62,1-35 16,52 0 15,106-123 16,-141 105-47,-36 18 0</inkml:trace>
  <inkml:trace contextRef="#ctx0" brushRef="#br0" timeOffset="101085.57">6668 11977 0,'0'53'31,"0"-18"-31,-36 247 47,36-247-31,-35-17-16,35 0 15,0 17 1</inkml:trace>
  <inkml:trace contextRef="#ctx0" brushRef="#br0" timeOffset="101200.94">6668 12330 0,'0'17'16,"17"36"15,18-53-31,-35 53 0,18-53 16</inkml:trace>
  <inkml:trace contextRef="#ctx0" brushRef="#br0" timeOffset="101341.11">6791 12330 0,'35'-18'32,"-105"53"-32,281-176 31,-387 265-31,352-283 15</inkml:trace>
  <inkml:trace contextRef="#ctx0" brushRef="#br0" timeOffset="101565.95">7003 12012 0,'0'18'15,"0"35"1,0 264 62,0-299-62</inkml:trace>
  <inkml:trace contextRef="#ctx0" brushRef="#br0" timeOffset="101950.33">6950 12471 0,'0'0'0,"0"17"15,0 36-15,0-35 16,17 35 46,1-53-46,35 0 0,-35 0-1,17-18 1,0-17-16,53 17 47,-88-17-47,36 0 0</inkml:trace>
  <inkml:trace contextRef="#ctx0" brushRef="#br0" timeOffset="102189.99">7461 12100 0,'36'0'32,"69"0"-1,-52 0 0,-70 0-15</inkml:trace>
  <inkml:trace contextRef="#ctx0" brushRef="#br0" timeOffset="102371.15">7373 12294 0,'141'-17'62,"-282"34"-62,335-52 16,-176 35-16,-1 0 0,19-53 47</inkml:trace>
  <inkml:trace contextRef="#ctx0" brushRef="#br0" timeOffset="102774.57">7408 12171 0,'-17'70'31,"34"-140"-31,-34 176 16,17-89-16,0 54 31,0-54-31,0 19 16,0-19-1,0 19 16,53-36 1,0 0-17,-36 0-15,1 0 16,17-18-16,71-70 62,-106 35-62</inkml:trace>
  <inkml:trace contextRef="#ctx0" brushRef="#br0" timeOffset="102972.36">7814 12083 0,'-18'70'16,"1"142"15,17-177-15,0 0-16,0-17 15,0 17 16</inkml:trace>
  <inkml:trace contextRef="#ctx0" brushRef="#br0" timeOffset="103117.83">7796 12365 0,'0'0'0,"159"-141"62</inkml:trace>
  <inkml:trace contextRef="#ctx0" brushRef="#br0" timeOffset="103345.18">8043 12065 0,'0'53'46,"0"-71"-46,0 212 47,0-423-47,0 494 0,-35-160 32,-18-69-17,36-19-15,17 1 0</inkml:trace>
  <inkml:trace contextRef="#ctx0" brushRef="#br0" timeOffset="103670.76">7779 12629 0,'-53'71'31,"106"-142"-31,-124 142 16,89-71 31,17 0-47,-17-18 0,-1 18 15,19-35-15,158-18 63,-177 53-47,-17 18-16,0-1 15,36 72 16,-54-54-31,-35 35 32,-17-52-17</inkml:trace>
  <inkml:trace contextRef="#ctx0" brushRef="#br0" timeOffset="105094.32">8890 11994 0,'-35'0'16,"-1"36"0,1 34 15,0-34-31,35-19 15,-53 71 1,35 106 15,-17-17 1,53-160-17,-18 1-15,17 17 16,-17-17-16,106 88 62,-71-106-46,1 0-16,-19 0 16,19-18-1</inkml:trace>
  <inkml:trace contextRef="#ctx0" brushRef="#br0" timeOffset="105463.36">9260 12171 0,'0'-18'15,"0"1"1,53 17-16,-35-36 15,247-87 32,-230 123-15,-53 0-17</inkml:trace>
  <inkml:trace contextRef="#ctx0" brushRef="#br0" timeOffset="105663.62">9454 12153 0,'-17'247'63,"17"-212"-63,35-317 0,-70 635 47</inkml:trace>
  <inkml:trace contextRef="#ctx0" brushRef="#br0" timeOffset="105813.58">9648 12188 0,'0'71'16,"0"123"31,-123-70-31</inkml:trace>
  <inkml:trace contextRef="#ctx0" brushRef="#br0" timeOffset="106010.33">9384 12665 0,'264'-477'31,"-475"936"1,581-582 46,-793 264-78,881-335 0</inkml:trace>
  <inkml:trace contextRef="#ctx0" brushRef="#br0" timeOffset="106332.04">9895 12083 0,'0'17'31,"0"54"-15,0 370 46,0-406-62,0 18 16,0 35 15</inkml:trace>
  <inkml:trace contextRef="#ctx0" brushRef="#br0" timeOffset="106497.18">9913 12647 0,'71'-53'47,"-36"53"-47,0-17 16,36-19 15</inkml:trace>
  <inkml:trace contextRef="#ctx0" brushRef="#br0" timeOffset="107256.95">10248 12188 0,'18'0'15,"-1"0"-15,195 53 78,-247-17 0,0-19-62,-18 19 15,53-1-31,-71 177 94,71-177-94,35 18 47,71-53-16,53-159 32</inkml:trace>
  <inkml:trace contextRef="#ctx0" brushRef="#br0" timeOffset="107595.5">10654 12188 0,'0'371'79,"0"-283"-64,0-70-15,0-1 16,0-34 31,18-19-16,17 19-31,-35-1 16,159-105 30</inkml:trace>
  <inkml:trace contextRef="#ctx0" brushRef="#br0" timeOffset="107825.2">10971 12241 0,'0'18'15,"0"17"-15,0 18 0,0-18 16,0 1-16,18 140 78</inkml:trace>
  <inkml:trace contextRef="#ctx0" brushRef="#br0" timeOffset="108155.89">10989 12294 0,'0'0'16,"18"0"0,35-35 15,123 17 0,-158 18-15,-18 18-1,0 105 17,0-87-32,-142 211 62</inkml:trace>
  <inkml:trace contextRef="#ctx0" brushRef="#br0" timeOffset="108464.69">11412 12118 0,'0'35'31,"0"0"-31,0 107 31,0-72-15,0 1-16,0 17 0,0-35 16,0 70-1,0-52 48,0-106-63</inkml:trace>
  <inkml:trace contextRef="#ctx0" brushRef="#br0" timeOffset="108690.65">11677 12277 0,'0'0'0,"18"0"0,17-18 15,0 18 1,0 0-16,124-35 47,-141 35-47</inkml:trace>
  <inkml:trace contextRef="#ctx0" brushRef="#br0" timeOffset="108911.4">11695 12418 0,'0'0'16,"53"0"15,17 0-16,18-53 48,-88 35-63</inkml:trace>
  <inkml:trace contextRef="#ctx0" brushRef="#br0" timeOffset="109183.33">11642 12365 0,'0'0'16,"-53"17"-16,53 1 0,0 35 16,-18-18-16,18 1 15,18 158 48,105-194-16,-70-36-47</inkml:trace>
  <inkml:trace contextRef="#ctx0" brushRef="#br0" timeOffset="109383.2">11836 12577 0,'0'0'0,"211"-71"47,-175 36-32,-19 35-15,19-18 16,16-70 15</inkml:trace>
  <inkml:trace contextRef="#ctx0" brushRef="#br0" timeOffset="109634.14">12188 12136 0,'0'105'32,"-17"301"15,17-318-32,0-52-15,17 69 63</inkml:trace>
  <inkml:trace contextRef="#ctx0" brushRef="#br0" timeOffset="110404.12">13106 12188 0,'0'-17'16,"53"-36"31,105 0-16,-87 53-31,-1 0 15,1-35-15,-36 35 16,1 0 0,-36 17-1,-36-17 1</inkml:trace>
  <inkml:trace contextRef="#ctx0" brushRef="#br0" timeOffset="110665.17">13176 12382 0,'18'0'47,"-36"0"-47,106 0 0,159-88 78</inkml:trace>
  <inkml:trace contextRef="#ctx0" brushRef="#br0" timeOffset="111075.2">13247 12259 0,'0'0'0,"-18"18"0,18 17 15,-35-17-15,35-1 0,-18 54 31,54 70 32,-1-141-63,282-35 78,-281-1-78,-1 36 0,-18 0 16,19-17-16,-19 17 47</inkml:trace>
  <inkml:trace contextRef="#ctx0" brushRef="#br0" timeOffset="111341.21">13123 12753 0,'0'0'0,"335"-35"78,-282-1-78,36 36 15,-19-35-15,71 17 32,-105 18-32</inkml:trace>
  <inkml:trace contextRef="#ctx0" brushRef="#br0" timeOffset="111596.09">13582 12682 0,'-18'0'0,"36"0"0,-36 36 16,18-19-16,0 1 15,-35 194 48,35-195-47,18-17 15</inkml:trace>
  <inkml:trace contextRef="#ctx0" brushRef="#br0" timeOffset="111797.89">13670 12806 0,'18'0'16,"-18"35"0,0-17-1,0 88 16,0-18 32</inkml:trace>
  <inkml:trace contextRef="#ctx0" brushRef="#br0" timeOffset="112255.55">13952 12347 0,'0'18'15,"0"17"17,0 89 15,0-107-47,18-17 15,53 0 16,-36 0-15,0 0 0,36 0-1,17-35 17,-18-89-1,-70 72-16</inkml:trace>
  <inkml:trace contextRef="#ctx0" brushRef="#br0" timeOffset="112532.78">14411 12083 0,'-35'335'63,"70"-670"-63,-70 723 0,35-353 16,0 18-16,-18 106 93,18-142-93,-35-17 0</inkml:trace>
  <inkml:trace contextRef="#ctx0" brushRef="#br0" timeOffset="112893.28">14146 12859 0,'0'0'0,"-35"70"16,159 19 46,-71-89-62,-1 0 16,1-71 15,-53 18-31,0 18 16,-35-18-1,-71-18 32,106 54-16</inkml:trace>
  <inkml:trace contextRef="#ctx0" brushRef="#br0" timeOffset="113394.93">14711 12206 0,'17'0'32,"-17"18"-32,89 193 62,-89-175-62,0-1 16,17 0-16,-17 124 31,0-124-31,0 1 16,0-1-16,0 35 31,-35-17-31,0-35 15,-1 17-15,1 18 16,-141 18 15</inkml:trace>
  <inkml:trace contextRef="#ctx0" brushRef="#br0" timeOffset="116242.03">3863 13264 0,'0'-17'16,"0"34"109,-35-17-109,35 36-16,-36-36 15,36 35-15,-35-35 16,-71 159 31,106-124-47,-35 18 15,17 88 32,18-35 16,0-53-16,36-53-47,-36 17 15,35-17 17,-17 0-32,17 0 31,-18 0 0,1 0-15,17 0 15,-35-35 16,18 35-32,0-35 17,-18 0-17,0-54 63,0 72-78,-106-36 47,53 35-15,-106 53 30</inkml:trace>
  <inkml:trace contextRef="#ctx0" brushRef="#br0" timeOffset="116741.63">3334 13564 0,'-18'36'31,"-35"-19"-31,53 18 16,-17-17-16,17 0 0,-18 17 15,18-17-15,0 105 47,18-35-16,-1-88-15,-17 36-16,53-36 16,-35 35-16,88-17 47,52-1-1</inkml:trace>
  <inkml:trace contextRef="#ctx0" brushRef="#br0" timeOffset="117227.98">4004 13494 0,'18'0'31,"17"17"-15,0-17-1,-35 18-15,36 0 0,34 193 63,-123 1-1,-70-141-46</inkml:trace>
  <inkml:trace contextRef="#ctx0" brushRef="#br0" timeOffset="118047">5098 13406 0,'17'0'16,"-17"17"-1,159 71 32,-141-88-31,35 18-16</inkml:trace>
  <inkml:trace contextRef="#ctx0" brushRef="#br0" timeOffset="118340.27">5045 13670 0,'0'0'0,"17"0"31,19 0-15,299-53 46,-300 53-46,-53 0 46</inkml:trace>
  <inkml:trace contextRef="#ctx0" brushRef="#br0" timeOffset="118692.05">5221 13723 0,'-18'35'16,"-52"54"15,70-72-15,0 18-16,35 1 15,0-36 1,36 0 0,-36 0-16,18 0 0,-17-18 15,-19 18-15,36-106 47,-53 36-47,-53-1 78</inkml:trace>
  <inkml:trace contextRef="#ctx0" brushRef="#br0" timeOffset="119008.51">5768 13458 0,'35'0'16,"-35"18"-1,0 229 48,0-212-63,0 18 31,0-35-31</inkml:trace>
  <inkml:trace contextRef="#ctx0" brushRef="#br0" timeOffset="119227.82">5874 13652 0,'70'-17'32,"18"17"-1,-52 0 0</inkml:trace>
  <inkml:trace contextRef="#ctx0" brushRef="#br0" timeOffset="119513.89">5609 13970 0,'0'0'0,"177"18"63,-72-18-32,-69 70 0,-54 71 32</inkml:trace>
  <inkml:trace contextRef="#ctx0" brushRef="#br0" timeOffset="119842.81">6332 13441 0,'0'35'15,"0"53"32,0-70-47,-17 88 32,17-89 14</inkml:trace>
  <inkml:trace contextRef="#ctx0" brushRef="#br0" timeOffset="120080.65">6368 13564 0,'70'-17'31,"-35"-19"-15,-176 107-16,600-195 47,-882 230-47,864-212 15,-494 142 32</inkml:trace>
  <inkml:trace contextRef="#ctx0" brushRef="#br0" timeOffset="120345.39">6297 13847 0,'0'0'0,"35"0"47,1 0-47,17 0 15,-1-36-15,583-123 63,-582 142-63,-35 17 31,-53 0-15</inkml:trace>
  <inkml:trace contextRef="#ctx0" brushRef="#br0" timeOffset="120608.44">6668 13758 0,'0'0'0,"-18"124"46,18-89-46,0 0 0,0 1 16,0-1-16,0 35 63,53-34-32</inkml:trace>
  <inkml:trace contextRef="#ctx0" brushRef="#br0" timeOffset="121167.33">7003 13882 0,'0'0'0,"35"0"32,-17 0-17,-18 229 32,0-194-31,-18 1-16,18-19 15,-35 1-15,35 17 16,-36 1 0,1-36-16,35 17 15,-53-17 1,-17 0 0,-54-53 46,124 36-46,18-1-1,193-70 48,-175 70-63</inkml:trace>
  <inkml:trace contextRef="#ctx0" brushRef="#br0" timeOffset="121948.95">3634 14905 0,'0'17'47,"0"72"-32,-53 87 32,17-158-47,36-1 0,0 19 16,0-89 31</inkml:trace>
  <inkml:trace contextRef="#ctx0" brushRef="#br0" timeOffset="122344.43">3651 14958 0,'88'-36'47,"-52"19"-31,-19 17-16,1 0 15,53 0 1,-71 17 0,17 72 15,-105 246 31,88-282-62,-18-18 16,18 18-16,-35-18 31,35 1-31,-18-36 47,18-18-31,0-35-1</inkml:trace>
  <inkml:trace contextRef="#ctx0" brushRef="#br0" timeOffset="122768.81">3404 14958 0,'-70'35'15,"-1"194"32,71-193-31,0-1-16,-35 0 15,53 177 48,-1-212-63,-17 53 0,35-53 15,1 17-15,70-17 47,-89-17-47</inkml:trace>
  <inkml:trace contextRef="#ctx0" brushRef="#br0" timeOffset="123238.83">4075 14852 0,'17'0'16,"1"0"-16,17 0 31,-17 35-15,17 0-1,-35-17-15,0 17 0,18-17 16,17 176 31,-88 141 0,-53-194-16,0-88-16</inkml:trace>
  <inkml:trace contextRef="#ctx0" brushRef="#br0" timeOffset="124718.09">5256 14922 0,'18'0'78,"0"0"-63,70 0 1,141-35 31,-211 35-31,-53 0 15,-1 0-16</inkml:trace>
  <inkml:trace contextRef="#ctx0" brushRef="#br0" timeOffset="124959.55">5362 14958 0,'0'53'16,"-17"158"30,17-70-14,0-105 15,35-89-32</inkml:trace>
  <inkml:trace contextRef="#ctx0" brushRef="#br0" timeOffset="125233.14">5556 15064 0,'0'17'32,"0"-34"-32,-35 405 78,0-353-63,-1-35 1</inkml:trace>
  <inkml:trace contextRef="#ctx0" brushRef="#br0" timeOffset="125392.87">5274 15505 0,'0'0'31,"53"0"1,-18 0-32,1 0 15,-1 0-15,0 0 16,-17 0-16,105-89 47</inkml:trace>
  <inkml:trace contextRef="#ctx0" brushRef="#br0" timeOffset="125618.39">5680 15258 0,'0'0'16,"194"-53"31,-141 53-47,-18 0 0,-17 0 46</inkml:trace>
  <inkml:trace contextRef="#ctx0" brushRef="#br0" timeOffset="125851.95">5803 15293 0,'247'-35'93,"-459"35"-93,442 0 0,-495 35 0,547-106 16,-246 18 0</inkml:trace>
  <inkml:trace contextRef="#ctx0" brushRef="#br0" timeOffset="126081.57">6191 14975 0,'0'89'47,"0"-178"-47,0 231 0,0-107 15,0 88 17,0-70-32,0-35 0,0-1 15,0 1-15,-35 17 16,0 1 0</inkml:trace>
  <inkml:trace contextRef="#ctx0" brushRef="#br0" timeOffset="126330.69">6050 15505 0,'-18'53'15,"18"17"1,36-52 15,-54-159-31,71 282 0,-18-141 16,36-88 31,-142-89 15,71 159-62,0-17 16</inkml:trace>
  <inkml:trace contextRef="#ctx0" brushRef="#br0" timeOffset="126712.81">6297 15099 0,'212'-71'62,"-424"142"-62,459-142 0,-212 71 0,54-17 78,-89 34-62,0 124-1,-36-70 1,1 176 31,35-229-31</inkml:trace>
  <inkml:trace contextRef="#ctx0" brushRef="#br0" timeOffset="127034.91">6862 14958 0,'35'0'16,"-35"17"-1,0 336 32,0-265-31,-18-17-16,18-18 15,0-18-15,-35 53 32,35-52-17,-18-36 1</inkml:trace>
  <inkml:trace contextRef="#ctx0" brushRef="#br0" timeOffset="127199.53">6914 15452 0,'230'-89'62,"-195"89"-46</inkml:trace>
  <inkml:trace contextRef="#ctx0" brushRef="#br0" timeOffset="128948.28">3792 16775 0,'18'0'47,"17"-18"-32,-17-17 17,-18-1-32,35 19 15,-35-19-15,0 1 16,-159-88 31,124 123-47,18 0 15,-1 0-15,-17 0 16,-1 106 15,36-71-15,0-18-16,0 1 16,159 247 46,-141-177-46,-106-35 31,70-53-47,-53-88 31,177-71 47,-106 141-78,35 18 16,1 0-16,-36-17 15</inkml:trace>
  <inkml:trace contextRef="#ctx0" brushRef="#br0" timeOffset="129412.93">3404 16457 0,'0'0'16,"-70"18"0,-1 88 15,54-54-16,-36 143 17,70-90 15,54 1-16,-1-18 16,-34-88-47,-19 0 15,19 0-15</inkml:trace>
  <inkml:trace contextRef="#ctx0" brushRef="#br0" timeOffset="129928.79">4110 16439 0,'18'0'0,"17"0"32,-18 89-1,19-54-31,-1 18 0,-35-18 16,35 0-16,-35 18 15,-53 230 32,-52-178-16,69-52-15</inkml:trace>
  <inkml:trace contextRef="#ctx0" brushRef="#br0" timeOffset="131000.92">5521 16581 0,'0'0'15,"-53"0"1,35 0 0,-17 0-16,-88 176 46,87-123-30,36 0-16,0 0 16,0 0-16,71-36 31,-36-17-31,1 0 0,-1 0 16,18-123 15,-18 35-31,-35-71 15,0 106 32,35 53-47,-35-35 16,36 35-16,210 0 47,-210 0-32,-1 17-15</inkml:trace>
  <inkml:trace contextRef="#ctx0" brushRef="#br0" timeOffset="131224.2">5609 16739 0,'159'-17'62,"-36"-72"-30,-87 54-17</inkml:trace>
  <inkml:trace contextRef="#ctx0" brushRef="#br0" timeOffset="131424.49">5927 16528 0,'0'-18'16,"0"36"-1,0-18 1,-18 458 62,18-440-78,0 0 31,0-54 1</inkml:trace>
  <inkml:trace contextRef="#ctx0" brushRef="#br0" timeOffset="131732.68">6209 16369 0,'0'35'32,"0"230"14,35-195-46,-35 19 16,0-19 31,0-52-16,18-71 0</inkml:trace>
  <inkml:trace contextRef="#ctx0" brushRef="#br0" timeOffset="131981.59">6579 16334 0,'53'0'31,"-17"0"-31,-1 0 0,18 0 16,0 0 0,-53 17 15,-53-17-31</inkml:trace>
  <inkml:trace contextRef="#ctx0" brushRef="#br0" timeOffset="132252.64">6509 16457 0,'0'35'31,"0"-70"-31,70 70 16,-17-35-1,-17-17-15,-1 17 0,0 0 16,-17 158 62,-142-52-31</inkml:trace>
  <inkml:trace contextRef="#ctx0" brushRef="#br0" timeOffset="132470">6897 16528 0,'53'0'32,"-106"0"-32,141 0 0,-53-36 0,89 36 78</inkml:trace>
  <inkml:trace contextRef="#ctx0" brushRef="#br0" timeOffset="132803.56">6526 16916 0,'36'0'62,"140"-36"-30,-105 36-32,17-52 0,-18 52 15,107-71 16,-124 71-15,17-18 31</inkml:trace>
  <inkml:trace contextRef="#ctx0" brushRef="#br0" timeOffset="133139.01">6932 17110 0,'0'0'0,"35"-18"31,265 0 32,-282 107-32,-18-72-31,0 1 16,-35 88 30,17-71-30</inkml:trace>
  <inkml:trace contextRef="#ctx0" brushRef="#br0" timeOffset="136736.5">2822 12435 0,'0'36'78,"-17"-36"-78,17 17 16,-18 1-1,-17 35 1,17-18-1,-35 89 32,18-89-47,35 0 0,-35-17 16,-1 52 15,1-34-31,-18 87 47,35-70-47,-17-35 16,35-1-16,-53 19 15,18 34 1,0-52 0,35 17-16,-36-17 15,36 17-15,-53 88 31,-35 142 16,88-230-47,0 1 16,-17 34-16,17-17 16,0 335 30,0-317-30,0-1-16,0 1 16,0 211 15,35 141 47,-35-370-78,0-17 16,18-1-16,-18 53 31,0-53-31,0 1 16,0-19-16,35 54 31,-18-54-31,89 213 47,-70-195-32,-36 0-15,53 124 47,-1 0-16,-52-142-31,0 1 16,89 158 31,-36-158-16,-1 106 16,-34-89-16,17 18 16,-35-36-47,0 19 0,0-19 16,0 19 15</inkml:trace>
  <inkml:trace contextRef="#ctx0" brushRef="#br0" timeOffset="137741.78">617 14199 0,'0'18'47,"0"35"-31,-35 176 31,35-176-47,-35 0 15,35 18-15,-18-1 0,18 318 78,0-370-78,0-36 63,0-123-48</inkml:trace>
  <inkml:trace contextRef="#ctx0" brushRef="#br0" timeOffset="138213.66">582 14499 0,'0'0'0,"0"-17"16,0-1 47,35 18-48,1 0 1,-19 0-1,19 0-15,-19 0 16,71 88 0,-88-53-1,53 54 1,-53-54-16,0 88 31,18 71 32,-18-176-48</inkml:trace>
  <inkml:trace contextRef="#ctx0" brushRef="#br0" timeOffset="138662.39">600 14940 0,'0'0'0,"0"-18"31,35 18 0,124-88 1,-142 88-17,-17-17 48,18 17-63,-18-18 15</inkml:trace>
  <inkml:trace contextRef="#ctx0" brushRef="#br0" timeOffset="138949.73">935 14587 0,'0'0'0,"35"0"16,-17-17 0,17 17-16,124-53 31,-71 18-16,-53 35 1,1-18-16,-19 18 16,18-35-1,-70 35 32,35 17-31</inkml:trace>
  <inkml:trace contextRef="#ctx0" brushRef="#br0" timeOffset="139218.14">1288 14482 0,'0'17'16,"0"230"46,-36 0-15,36-229-31,0-1-16,0 19 31</inkml:trace>
  <inkml:trace contextRef="#ctx0" brushRef="#br0" timeOffset="139532.7">1129 15064 0,'0'17'15,"18"-17"17,123-17-1,-36-19 16,-69 36-47,-36-17 62</inkml:trace>
  <inkml:trace contextRef="#ctx0" brushRef="#br0" timeOffset="141598.13">1147 10830 0,'0'-35'78,"0"0"-62,0-18-1,0 0 1,0 0-16,0-18 0,0-34 15,0-178 17,35 36-17,0 53 32,-35 177-47,0-36 31,0 70 32,0 19-63,0-19 16,-35 19-1,17 17-15,-17-18 0,17 0 16,-17 0-16,0 36 47,17-71-16,18-18 16,0 1-47</inkml:trace>
  <inkml:trace contextRef="#ctx0" brushRef="#br0" timeOffset="141835.9">1182 9737 0,'35'17'15,"0"-17"1,89 159 15,-54-53 32</inkml:trace>
  <inkml:trace contextRef="#ctx0" brushRef="#br0" timeOffset="142207.41">1923 9790 0,'0'17'16,"0"1"0,-18 123 15,18-88-31,-35 370 62,52-317 1</inkml:trace>
  <inkml:trace contextRef="#ctx0" brushRef="#br0" timeOffset="142828.81">1976 9825 0,'35'-53'15,"-18"53"-15,36 0 16,53 70 15,-106-52-15,18 0-16,-18 17 15,0 0 1,-53 18 0,35-35-16,-17 17 0,-18-17 15,35-18-15,-34 17 47,87 36-16,-18-53-31,1 36 16,53 34 0,-36 1-1,-35-54 1,0 1-16,0 17 16,0-17-16,-124 53 31,107-71-16,17-18 48,17-35-63</inkml:trace>
  <inkml:trace contextRef="#ctx0" brushRef="#br0" timeOffset="142961.77">2275 10160 0,'0'0'15,"53"-35"-15,88 17 63</inkml:trace>
  <inkml:trace contextRef="#ctx0" brushRef="#br0" timeOffset="143149.71">2417 10283 0,'0'0'0,"0"71"31,0-36-15,0-17-16,0 0 16</inkml:trace>
  <inkml:trace contextRef="#ctx0" brushRef="#br0" timeOffset="143834.25">2787 10089 0,'-18'36'31,"-35"-36"-31,-52 158 31,105-69 16,17-72-47,89-34 32,-71-19-17,-35 1 1,53-53 15,-35 88 0,-18 18-15,0 17 0,35 18-16,36 282 46,-71-194-46,0-70 16,-18-19-16,0 19 16,-105 35-1,88-106 1,-18 17-16,17-17 0,1 0 16,-35-35-1,70 0 1,-36-36-16,36 1 15,0-1-15,89-211 47,52 176-15,-53 71-1</inkml:trace>
  <inkml:trace contextRef="#ctx0" brushRef="#br0" timeOffset="144885.23">3440 10142 0,'-18'-35'15,"0"0"16,-35-18-31,36 53 16,-1-35-16,-17 35 16,-36-18-1,54 18 1,-19 0-16,1 247 47,53-141 0,17-106-47,-35 17 0,53-17 15,-18 18 1,0-18 0,1 0-16,-36-18 15,35 1-15,-17-19 16,17-122-1,18 87-15,-36-158 32,54 0 15,-71 334 15,0 477 16,0-564-62,18-18-1,17 18 17,-17-18-32</inkml:trace>
  <inkml:trace contextRef="#ctx0" brushRef="#br0" timeOffset="145395.79">4075 10125 0,'0'-18'32,"-18"-17"-17,-88-18 17,71 53-17,17 0 1,-88 123 15,106-87-15,0-1-16,18-35 15,35 0 1,-35 0 0,34-18-16,-34 18 15,35-106 1,-18 89-1,-35-1 1,0 89 31,36-54-47,-36 1 16,17 35-1,19-35 1,-19-18-1,1-18 17</inkml:trace>
  <inkml:trace contextRef="#ctx0" brushRef="#br0" timeOffset="145756.08">4463 9490 0,'0'35'31,"0"88"0,0-70-15,0 0-16,0 0 0,0 0 16,0 141-1,0-141 1,0 0-16,0-18 16,0 53 46,-36-88-46</inkml:trace>
  <inkml:trace contextRef="#ctx0" brushRef="#br0" timeOffset="146018.24">4251 9984 0,'0'0'0,"18"0"15,52 0 1,-17 0 0,0 0-16,-18 0 15,106 0 1,-52 0 46</inkml:trace>
  <inkml:trace contextRef="#ctx0" brushRef="#br0" timeOffset="146578.29">4957 10019 0,'0'0'0,"0"-18"47,0 1-32,-18 17-15,-17-36 16,-1 36-1,1 0 1,-18 18 0,0 70-1,53 18 17,0-88-32,18 35 31,88-53 0,-18-106 16,-53 88 15,36 142-15,-36-89-47,-17 0 16,17-17 0</inkml:trace>
  <inkml:trace contextRef="#ctx0" brushRef="#br0" timeOffset="-197229.46">5292 9049 0,'35'0'218,"0"0"-202,1 0 0,87 0 31,-17 0-16,105 35 47,-193-35-78,106 0 62,17 0-30,-124 0-17,36 0 1,-17 0 0,-36 18-16,158-18 62,-140 0-62,17 0 0,-17 0 16,-1 0-16,142 0 62,-141 0-62,35 0 16,-18 0-1,-17 0 1,17 0 0,-17 0-1,105 0 17,-35 0 14,-52 0-46,16 0 16,-34 0-16,0 0 16,158 0 46,-158 0-62,229 35 63,-141-17-1,-71-18-46</inkml:trace>
  <inkml:trace contextRef="#ctx0" brushRef="#br0" timeOffset="-112287.12">14658 14217 0,'0'18'47,"0"17"-47,0-17 16,0 17-16,0 0 15,-18 159 16,1-159-15,17 1-16,0-1 16,0-17 15,17-18-15,265-89 62,-246 89-78,-1-17 15,-17-19 17,-18 19-17,0-18 1</inkml:trace>
  <inkml:trace contextRef="#ctx0" brushRef="#br0" timeOffset="-111882.9">14746 14340 0,'35'36'31,"-70"-72"-31,35 19 16,35 17-16,18-35 0,0 35 16,0-18-16,159 18 78,-230 212-31,-35-142-47,53-35 0,-17 1 15,17-1-15,-36 53 32,36-70-17,36-18 16,-36-36-15</inkml:trace>
  <inkml:trace contextRef="#ctx0" brushRef="#br0" timeOffset="-111650.08">15099 14517 0,'123'-35'47,"-246"105"-47,352-193 31,-458 211-31,458-212 16</inkml:trace>
  <inkml:trace contextRef="#ctx0" brushRef="#br0" timeOffset="-111449.47">15346 14340 0,'0'71'31,"0"-36"-31,0 300 78,0-352-47</inkml:trace>
  <inkml:trace contextRef="#ctx0" brushRef="#br0" timeOffset="-111185.13">15752 14146 0,'0'0'0,"-18"71"31,-141 246 47,159-299-62</inkml:trace>
  <inkml:trace contextRef="#ctx0" brushRef="#br0" timeOffset="-110987.21">15716 14411 0,'53'35'47,"-35"1"-31,-142-107-16,177 71 0,53 71 0,-106-54 15,71-17 16</inkml:trace>
  <inkml:trace contextRef="#ctx0" brushRef="#br0" timeOffset="-110693.37">16104 14076 0,'0'70'47,"0"124"-16,0 0 0,0-158 16,0-19-31</inkml:trace>
  <inkml:trace contextRef="#ctx0" brushRef="#br0" timeOffset="-110150.12">15857 14693 0,'0'18'16,"-35"17"-1,35-17 1,35-1-1,-17-17 17,0 0 15,-18 36-16,53-36 47,-36 0-31,54 0-16,-18 0-15,70-18 31,-88-88-1,-35 89-46</inkml:trace>
  <inkml:trace contextRef="#ctx0" brushRef="#br0" timeOffset="-109728.67">16281 14288 0,'0'0'0,"53"0"0,194 0 62,-265 35-31,-158 88 1,176-105-32,-53 105 47,70-123-47,-17 18 15,36-18-15,-1 0 16,106-35 31,-141-1-32</inkml:trace>
  <inkml:trace contextRef="#ctx0" brushRef="#br0" timeOffset="-109563.92">16563 14534 0,'0'-17'16,"53"-1"-1,-36 18 1,19-35-1,123-53 17,-124 88-32,0-36 0,18-34 31</inkml:trace>
  <inkml:trace contextRef="#ctx0" brushRef="#br0" timeOffset="-109288.79">16951 14164 0,'-18'441'109,"36"-882"-109,-36 917 0,18-458 16,18-36 31,-18-17-47</inkml:trace>
  <inkml:trace contextRef="#ctx0" brushRef="#br0" timeOffset="-108780.51">17251 14111 0,'-35'212'63,"70"-424"-63,-70 441 0,35-211 15,0 17 1,17-35 15,18 0-31,1 0 16,34-35 0,54-35 15,-1-177 31,-123 282-30,-17 53-17,17-35 1,0-18-16,-18 212 78,18-229-78,-18-18 16,18 17-16,-35-17 15</inkml:trace>
  <inkml:trace contextRef="#ctx0" brushRef="#br0" timeOffset="-108495.17">17321 14658 0,'0'0'0,"-17"212"31,70-195 16,-18-17-47,0 0 15,18-17-15,0-19 0,-35 19 16,17-72 0,-53 54-1,1 35-15,-36-17 16,-18 17-16,-105 0 15</inkml:trace>
  <inkml:trace contextRef="#ctx0" brushRef="#br0" timeOffset="-107552.97">18292 14429 0,'35'-36'47,"18"36"-32,247-53 17,-53 18 14,-230 35-46,1 0 32</inkml:trace>
  <inkml:trace contextRef="#ctx0" brushRef="#br0" timeOffset="-107162.25">19315 14111 0,'35'-35'0,"106"35"47,-106 0-47,124 0 47,-247 194 15,70-141-62,-17-36 0,17 19 16,-35-1 15,53 0-15</inkml:trace>
  <inkml:trace contextRef="#ctx0" brushRef="#br0" timeOffset="-106998.83">19562 14393 0,'35'124'47,"0"-89"-47,-105-194 0,158 300 46</inkml:trace>
  <inkml:trace contextRef="#ctx0" brushRef="#br0" timeOffset="-106855.97">19720 14446 0,'194'-123'62,"-176"123"-62,17-53 32</inkml:trace>
  <inkml:trace contextRef="#ctx0" brushRef="#br0" timeOffset="-106650.34">19985 14146 0,'0'89'31,"0"-54"-15,-265 141-16,530-158 47,-300 52-16</inkml:trace>
  <inkml:trace contextRef="#ctx0" brushRef="#br0" timeOffset="-106363.52">19808 14623 0,'0'0'0,"0"88"47,0-53-32,71 0 17,-53-35-32,17 0 0,0-17 15,-17 17-15,123-106 47,-123 53-31,17 35-16</inkml:trace>
  <inkml:trace contextRef="#ctx0" brushRef="#br0" timeOffset="-105046.7">20038 14199 0,'0'18'78,"-18"141"-31,18-142-31,-35 107 46,35-89-62,17-70 94,-17 17-78</inkml:trace>
  <inkml:trace contextRef="#ctx0" brushRef="#br0" timeOffset="-104677.1">20426 14093 0,'17'0'31,"89"0"16,-88 0-31</inkml:trace>
  <inkml:trace contextRef="#ctx0" brushRef="#br0" timeOffset="-104256.31">20373 14270 0,'53'0'47,"-88"-71"-47,246 107 63,-440-1-63,458-53 15,-229 54 1,-141 228 46,88-211-62,53-35 16,0 17 0,18-35 31,-1 0-16</inkml:trace>
  <inkml:trace contextRef="#ctx0" brushRef="#br0" timeOffset="-104184.73">20461 14658 0,'18'18'31,"-18"17"-15</inkml:trace>
  <inkml:trace contextRef="#ctx0" brushRef="#br0" timeOffset="-103757">20585 14499 0,'17'35'47,"19"-17"-31,69 35 15,-87-53-15,-18 35-1,0-17 1,0 0-1</inkml:trace>
  <inkml:trace contextRef="#ctx0" brushRef="#br0" timeOffset="-103491">20796 14499 0,'36'-35'16,"-19"35"-1,230-35 32,-212-1 0</inkml:trace>
  <inkml:trace contextRef="#ctx0" brushRef="#br0" timeOffset="-103169.96">21202 14182 0,'0'141'79,"0"-106"-79,0 265 46,0-265-30,0 0-16,0 1 16,0-19 15,35-34 16</inkml:trace>
  <inkml:trace contextRef="#ctx0" brushRef="#br0" timeOffset="-102534.26">21467 14129 0,'17'0'31,"36"0"-15,18 53-1,-18 17 16,-53-52 16,-71 17-15,-52 177 30,123-195-46,0 19-1,88-1 32,-71 0-47,19-35 16,34 0-1,-52 0-15,88-35 47,-71-18-15,18-70-17</inkml:trace>
  <inkml:trace contextRef="#ctx0" brushRef="#br0" timeOffset="-102205.29">21996 14111 0,'0'0'0,"0"35"62,0 1-46,0-1-16,0 0 15,0 318 48,0-282-63,0-1 0,0-17 15,0 35 17</inkml:trace>
  <inkml:trace contextRef="#ctx0" brushRef="#br0" timeOffset="-101041.12">19332 15169 0,'53'0'46,"-35"-17"-46,-1 17 16,1 0-16,17 0 16,-17 0-16,88-18 31,-53 18-31,17 0 0,71-35 31,265 35 0,-335 0-31,17 0 0,-18 0 16,1 0-16,0 0 16,387 0 31,-370 0-47,142 0 31,264 0 31,-442 0-62,-16 0 16,-1 0-16,36 0 31,-54 0-31,1 0 16,17 0-1,0 0 1,1 0 31,-54 0-16</inkml:trace>
  <inkml:trace contextRef="#ctx0" brushRef="#br0" timeOffset="-99061.61">19456 16104 0,'35'0'31,"18"-17"-15,0 17-16,-18-18 15,18 18-15,70-53 47,-105 53-16,-36 0 16</inkml:trace>
  <inkml:trace contextRef="#ctx0" brushRef="#br0" timeOffset="-98713.93">19650 16087 0,'-88'123'47,"88"-105"-47,-36 123 47,283-71 31,-247-105-78,35 35 0,-35-35 15,0 17-15</inkml:trace>
  <inkml:trace contextRef="#ctx0" brushRef="#br0" timeOffset="-98567.12">19808 16263 0,'0'-18'31,"0"36"-31,36-36 0,158-70 62,-194 53-46</inkml:trace>
  <inkml:trace contextRef="#ctx0" brushRef="#br0" timeOffset="-98402.15">20038 16122 0,'0'35'16,"0"-17"-16,0-1 16,0 19-16,-36-1 15,54 106 48,0-141-63</inkml:trace>
  <inkml:trace contextRef="#ctx0" brushRef="#br0" timeOffset="-98094.28">20179 16016 0,'0'18'31,"0"-1"-31,0 36 31,0 71-15,0 105 31,0-123-16,0-88-15,0-36-1</inkml:trace>
  <inkml:trace contextRef="#ctx0" brushRef="#br0" timeOffset="-97732.24">20532 16157 0,'-36'0'32,"19"18"-17,-36 35-15,53-18 0,0 0 16,0-17-1,0 35 1,17-53-16,19 0 16,-1-18-1,36-70 17,-71 53-32,0-1 15,0 1-15,0 18 16,-53-36 31</inkml:trace>
  <inkml:trace contextRef="#ctx0" brushRef="#br0" timeOffset="-97472.41">20796 15910 0,'0'36'16,"0"-72"-16,0 442 62,0-371-46,0 1-16,0-1 0,0-18 15,0 1 32,18-18-47</inkml:trace>
  <inkml:trace contextRef="#ctx0" brushRef="#br0" timeOffset="-97247.08">21043 16104 0,'71'-35'16,"35"-18"15,-71 35-31,-18 18 0,1 0 16,0 0-1</inkml:trace>
  <inkml:trace contextRef="#ctx0" brushRef="#br0" timeOffset="-96967.11">21096 16192 0,'0'0'16,"53"0"15,18-35 1,-36 35-32,53-17 31,-53-1 16</inkml:trace>
  <inkml:trace contextRef="#ctx0" brushRef="#br0" timeOffset="-96694.38">21078 16157 0,'0'0'0,"-35"71"31,35-54-31,-17 19 16,17-19-16,17 124 46,124-123 1,-70-106-15</inkml:trace>
  <inkml:trace contextRef="#ctx0" brushRef="#br0" timeOffset="-96499.63">21255 16334 0,'0'-18'0,"0"36"0,53-36 16,-36 18-16,19-18 16,140-52 15,-158 34-31,-1 36 16,-17-17-16,36 17 15,-36-35-15</inkml:trace>
  <inkml:trace contextRef="#ctx0" brushRef="#br0" timeOffset="-96270.25">21643 15963 0,'0'18'0,"0"17"16,0-17-16,0-1 15,0 160 17,0-124-32,0 0 0,0 176 62,0-194-31</inkml:trace>
  <inkml:trace contextRef="#ctx0" brushRef="#br0" timeOffset="-95596.36">22066 16122 0,'-17'0'15,"-36"0"17,35 0-32,-17 35 0,35 0 15,-35 142 32,52-177-47,1 0 16,17 0-16,-17 0 15,17-18 1,-35-17-16,0 17 16,0-70-1,0 35 17,0 36-17,18 17 1,70-36 15,-71 19-31,1 17 0,35-36 16,-35 36-16,17 0 31,-35 71 0,0-18-31,35 123 31,-52-105 16</inkml:trace>
  <inkml:trace contextRef="#ctx0" brushRef="#br0" timeOffset="-95354.37">22490 15946 0,'0'158'31,"0"142"16,0-141-16</inkml:trace>
  <inkml:trace contextRef="#ctx0" brushRef="#br0" timeOffset="-94586.08">23213 16104 0,'0'0'0,"35"0"47,-17 0-32,-1 0-15,1 0 16,35 0-1,53 0 1,-89 0 0,-17-17-1</inkml:trace>
  <inkml:trace contextRef="#ctx0" brushRef="#br0" timeOffset="-94340.06">23248 16122 0,'0'35'16,"0"-70"-16,-18 247 31,18-159-31,0-18 16,53 53 15,-17-88-31,193-212 63</inkml:trace>
  <inkml:trace contextRef="#ctx0" brushRef="#br0" timeOffset="-93943.03">23601 16034 0,'0'0'15,"0"35"-15,0 18 16,0 17-16,0-17 0,17 212 78,177-653-15,-158 317-63,-1 36 0,-17 106 62,-18-1-46,0 18-16,0-17 0,0-18 15,0 70 1,0-87 47,35-54-63,-35 0 0</inkml:trace>
  <inkml:trace contextRef="#ctx0" brushRef="#br0" timeOffset="-93759.33">24148 15946 0,'17'0'32,"54"35"30</inkml:trace>
  <inkml:trace contextRef="#ctx0" brushRef="#br0" timeOffset="-93527.82">24077 16104 0,'0'0'0,"229"0"63,-176 0-32,-106-35 0</inkml:trace>
  <inkml:trace contextRef="#ctx0" brushRef="#br0" timeOffset="-93335.99">24130 16298 0,'-35'53'16,"70"35"-1,-35-229-15,18 282 0,17-105 16,0-36-16,18 0 16,71-124 30,-195-52 17</inkml:trace>
  <inkml:trace contextRef="#ctx0" brushRef="#br0" timeOffset="-92827.07">24536 15981 0,'0'106'16,"0"-1"15,0-69-31,0-1 15,0 0-15,0 18 16,0-70 15,123-248 16,-88 194-47,-17 19 16,17 16-16,1 1 62,-36 70-62,0 18 0,0 0 16,0 18-16,0 105 31,-18 212 16,0-335-31,18-18-16</inkml:trace>
  <inkml:trace contextRef="#ctx0" brushRef="#br0" timeOffset="-91735.36">25559 16087 0,'0'-18'15,"0"-17"32,70-1-47,36 1 0,-18 35 16,159-35 15,-229 35-15,17 0-1,-35 53 17,-35 0-32,-36 35 15,-17 0-15,18-17 16,-19 17 15,142-35 16,141 88 15</inkml:trace>
  <inkml:trace contextRef="#ctx0" brushRef="#br0" timeOffset="-91370.1">26300 15928 0,'0'0'0,"0"53"16,0-18-16,0 36 31,0-18-31,0-18 0,0-18 15,0 1 1,17-18 15,18 0-15,1-35-16,105-36 62</inkml:trace>
  <inkml:trace contextRef="#ctx0" brushRef="#br0" timeOffset="-91015.04">26211 16404 0,'89'35'31,"-54"-35"-15,-18 0-16,-17 18 31,-88 158 16,88-158-32,0 17 1,36-35-16,34 0 16,-17 0-1,-18-17-15,1 17 16,-1-53-16</inkml:trace>
  <inkml:trace contextRef="#ctx0" brushRef="#br0" timeOffset="-90194.38">28081 15752 0,'-70'0'16,"-54"123"15,71-88-31,36 18 16,-36 53-1,123-18 17,1-53-17,-1-35-15,18 0 16,-35-17-16,0-160 47,-70 125-47,-36 16 31,35 36-15</inkml:trace>
  <inkml:trace contextRef="#ctx0" brushRef="#br0" timeOffset="-89930.97">28346 15804 0,'0'106'16,"-36"212"62,72-354-47,87-122 16,-140 175-16</inkml:trace>
  <inkml:trace contextRef="#ctx0" brushRef="#br0" timeOffset="-89562.7">28028 16422 0,'53'0'32,"-18"0"-32,1 0 0,-1 0 15,18 0-15,-35 0 32,-107 141-17,142-53 63,212-229-46</inkml:trace>
  <inkml:trace contextRef="#ctx0" brushRef="#br0" timeOffset="-89285.33">28698 16192 0,'-176'89'78,"300"-19"-16,-89-105-62,0-124 47</inkml:trace>
  <inkml:trace contextRef="#ctx0" brushRef="#br0" timeOffset="-88800.43">28928 15946 0,'0'17'109,"0"18"-93,0 1-1,0-1-15,0 18 16,0 176 15,0 71 16,0-265-31,0-17-1</inkml:trace>
  <inkml:trace contextRef="#ctx0" brushRef="#br0" timeOffset="-88612.82">28998 16387 0,'18'0'15,"17"0"17,18 0-17,-18 0 1,-35-36-16</inkml:trace>
  <inkml:trace contextRef="#ctx0" brushRef="#br0" timeOffset="-88260.81">29351 16122 0,'0'0'0,"-35"0"15,17 35-15,-17 142 47,53-160-31,-1-17-16,18 18 0,-17-18 15,35-18 1,-35 18 0,-18-35-16,0 17 15,0-88 1,-36 1-1</inkml:trace>
  <inkml:trace contextRef="#ctx0" brushRef="#br0" timeOffset="-88020.94">29510 15981 0,'0'17'0,"0"-34"0,0 70 16,0 0-16,0 511 94</inkml:trace>
  <inkml:trace contextRef="#ctx0" brushRef="#br0" timeOffset="-87817.54">29651 16122 0,'18'0'15,"52"18"17,-52-18-17,17 0 1,-35 17-16</inkml:trace>
  <inkml:trace contextRef="#ctx0" brushRef="#br0" timeOffset="-87583.62">29528 16334 0,'0'0'0,"52"17"63,-16-17-63,-1 0 15,0 0-15,1 0 16,16-17 0</inkml:trace>
  <inkml:trace contextRef="#ctx0" brushRef="#br0" timeOffset="-87361.05">30145 16034 0,'17'0'32,"19"35"-17,-54-17 16</inkml:trace>
  <inkml:trace contextRef="#ctx0" brushRef="#br0" timeOffset="-87064.52">30039 16157 0,'0'18'32,"18"-18"-32,-36-18 15,159 36 1,-159 105 62,-17-87-78,35-19 16,0 1-16,0 0 0,177-36 78,-160 18-78,-17-159 47</inkml:trace>
  <inkml:trace contextRef="#ctx0" brushRef="#br0" timeOffset="-86745.22">30639 15840 0,'0'70'32,"-124"-123"-32,212 318 46,-52-547-46,-107 599 0,89-264 63,-1-53-63,142-35 31,-71 0 16</inkml:trace>
  <inkml:trace contextRef="#ctx0" brushRef="#br0" timeOffset="-86504.64">30374 16492 0,'0'53'16,"0"-106"-16,0 177 16,0-107-16,35 72 31,1-72 16</inkml:trace>
  <inkml:trace contextRef="#ctx0" brushRef="#br0" timeOffset="-86217.29">30480 16545 0,'53'0'0,"-18"0"16,-176 18-16,194-36 0,70 18 0,-17 36 31,-282 140 47,105-176-62,-52 0-1</inkml:trace>
  <inkml:trace contextRef="#ctx0" brushRef="#br0" timeOffset="-84117.26">19438 17057 0,'35'17'0,"-17"-17"16,17 0-16,371 0 62,-265 0-31,-88 0-31,353 0 32,-1 0 14,-352 0-46,0 0 16,18 36-16,70-36 16,-106 0-1,0 0-15,107-18 63,34 0-32,-70 1 16,-71 17-31,-17 0-1,-1 0 32,19 0 0,-54 0 31,-17 0-62</inkml:trace>
  <inkml:trace contextRef="#ctx0" brushRef="#br0" timeOffset="-83608.48">19826 17586 0,'0'0'15,"35"0"-15,1 0 16,-1 0-1,-17 0 17</inkml:trace>
  <inkml:trace contextRef="#ctx0" brushRef="#br0" timeOffset="-83253.07">19791 17762 0,'35'0'16,"-17"0"-16,88 0 63,-353 353-1,317-318-31,-35-52-15,1-1-16,-1-17 0,-17-18 47,-18 18-47,0-1 15,0 19 1</inkml:trace>
  <inkml:trace contextRef="#ctx0" brushRef="#br0" timeOffset="-82834.13">20126 17692 0,'-18'106'15,"1"-247"-15,52 176 16,-53 88-16,18-105 0,89-53 94,16-71-47,-105 123-32,0 160 17,0-107-32,-35-17 0,35 0 15,0 0-15,-18 18 31,18-54 1,0-52-17</inkml:trace>
  <inkml:trace contextRef="#ctx0" brushRef="#br0" timeOffset="-82654.51">20426 17780 0,'0'0'0,"35"-35"16,0 35-16,-17 0 15,0-36-15,123 19 47,-124 17-31</inkml:trace>
  <inkml:trace contextRef="#ctx0" brushRef="#br0" timeOffset="-82399.29">20496 17798 0,'0'0'0,"-53"141"47,124-53-16,35-106 16,-18-105-31</inkml:trace>
  <inkml:trace contextRef="#ctx0" brushRef="#br0" timeOffset="-82040.14">20884 17533 0,'0'53'16,"0"-106"-16,0 159 15,0-71-15,-17 36 16,17-18-16,-35 70 62,193-299 16,-122 176-78,52-18 47</inkml:trace>
  <inkml:trace contextRef="#ctx0" brushRef="#br0" timeOffset="-81796.77">20761 18239 0,'35'53'47,"-70"-106"-47,106 106 15,-36-89-15,-35-122 78,-53 158-62,18 0 0</inkml:trace>
  <inkml:trace contextRef="#ctx0" brushRef="#br0" timeOffset="-81316.12">21678 17568 0,'0'0'15,"35"0"-15,1-17 16,-19 17-1,72-36 17,-54 36-32,-17 0 0,-1 0 15,18-17 1,-70 70 15,-88 88 16,87-88-47,-105 105 31,106-140-15</inkml:trace>
  <inkml:trace contextRef="#ctx0" brushRef="#br0" timeOffset="-81154.05">21731 17815 0,'53'88'16,"-18"-35"-1,-123-194-15,176 300 0,-88-141 16,18-18 15</inkml:trace>
  <inkml:trace contextRef="#ctx0" brushRef="#br0" timeOffset="-80982.96">21908 17868 0,'0'-17'0,"141"-54"47,-282 159-47,299-211 0,-122 123 0,-19-53 15,-17 35-15</inkml:trace>
  <inkml:trace contextRef="#ctx0" brushRef="#br0" timeOffset="-80821.54">22207 17568 0,'0'89'16,"0"-19"-1,0 36 1,0-371-16,0 583 0,0-301 15,0 1-15,0 0 16,-17 52 15</inkml:trace>
  <inkml:trace contextRef="#ctx0" brushRef="#br0" timeOffset="-80575.9">22066 18080 0,'-17'35'15,"87"-141"-15,-123 177 0,36-18 0,17-18 16,17-35 0,19 35-1,228-88 63,-264 1-62,0 16 0</inkml:trace>
  <inkml:trace contextRef="#ctx0" brushRef="#br0" timeOffset="-80314.74">22472 17515 0,'0'0'0,"35"0"15,18 0 1,-18 0-16,1-17 47</inkml:trace>
  <inkml:trace contextRef="#ctx0" brushRef="#br0" timeOffset="-79927.67">22578 17498 0,'0'35'16,"0"0"0,0 195 31,0-195-32,-106 18 16,35-18 48,212-88-33,36-35-30,-71 70 31</inkml:trace>
  <inkml:trace contextRef="#ctx0" brushRef="#br0" timeOffset="-79720.73">22525 18080 0,'0'35'0,"0"0"15,141-35 32,-106-70 0,-35 52-47,-35-88 31</inkml:trace>
  <inkml:trace contextRef="#ctx0" brushRef="#br0" timeOffset="-79252.29">22860 17657 0,'0'0'0,"106"-36"31,-36 19-31,107 17 78,-265 35-46,17 71-17,36-18 16,35-70-31,0-1 16,17 18-16,-17-17 16,212 123 46,-194-158-31</inkml:trace>
  <inkml:trace contextRef="#ctx0" brushRef="#br0" timeOffset="-78874.85">23424 17515 0,'36'36'47,"-19"105"-31,-17-88 0,0 53-16,36-36 15,-36 18-15,0 18 16,0-53-16,0-18 15,-36 1-15,36-19 16,-17 19 31,17-54-47,35-17 16,71-18 15,-36-18 0</inkml:trace>
  <inkml:trace contextRef="#ctx0" brushRef="#br0" timeOffset="-78341.33">22754 17551 0,'0'17'16,"0"19"-1,0 122 32</inkml:trace>
  <inkml:trace contextRef="#ctx0" brushRef="#br0" timeOffset="-77653.03">23812 17692 0,'-35'-18'16,"53"18"31,70 0-16,-53 0-31,1 0 15,-19 194 32,-87 71-15,70-248-17</inkml:trace>
  <inkml:trace contextRef="#ctx0" brushRef="#br0" timeOffset="-77433.9">24236 17462 0,'0'0'0,"0"36"0,0-1 15,-18 18-15,18 370 79,0-405-79,-17-18 15</inkml:trace>
  <inkml:trace contextRef="#ctx0" brushRef="#br0" timeOffset="-77336.19">24236 17921 0,'194'-53'47,"-388"106"-47,423-141 0</inkml:trace>
  <inkml:trace contextRef="#ctx0" brushRef="#br0" timeOffset="-76702.33">25135 17639 0,'18'0'31,"70"0"-16,177-18 32,-265 1-47,17 17 16,-17-36 0</inkml:trace>
  <inkml:trace contextRef="#ctx0" brushRef="#br0" timeOffset="-76547.74">25365 17639 0,'-18'88'32,"36"-176"-32,-89 352 47,71-228-32</inkml:trace>
  <inkml:trace contextRef="#ctx0" brushRef="#br0" timeOffset="-76225.01">25488 17815 0,'-70'212'78,"52"-194"-63,53-18 32,-17 0-31,0 0-1,211-159 32,-229 124-47</inkml:trace>
  <inkml:trace contextRef="#ctx0" brushRef="#br0" timeOffset="-75835.4">25788 17498 0,'0'35'47,"35"18"-31,-35-18-16,-35 230 47,35-212-47,0-18 0,-18 0 15,18 18-15,0-17 31,0-1-31,-35-35 16</inkml:trace>
  <inkml:trace contextRef="#ctx0" brushRef="#br0" timeOffset="-75559.28">25576 18203 0,'36'0'31,"122"-17"1,-158-1-32,36 71 46,-54-53-46,18 35 0,0-17 16,141-36 31,-88-52-31</inkml:trace>
  <inkml:trace contextRef="#ctx0" brushRef="#br0" timeOffset="-75037.43">26176 17727 0,'35'18'31,"124"-124"47,-159 71-62,0-1-16,-35 36 15,-124 177 48,106-124-63,53 17 0,0-17 16,-17 0-16,17 53 46,0-88-46,0-1 0,0 1 16,0 17-16,0-17 16,35-1 31</inkml:trace>
  <inkml:trace contextRef="#ctx0" brushRef="#br0" timeOffset="-74814.85">26352 17921 0,'0'106'47,"-52"35"16,34-141-63</inkml:trace>
  <inkml:trace contextRef="#ctx0" brushRef="#br0" timeOffset="-74339.85">26123 18274 0,'0'0'31,"282"-35"31,-158 35-62,740 0 63,-829 0-48,1 0 1,-36-36 156</inkml:trace>
  <inkml:trace contextRef="#ctx0" brushRef="#br0" timeOffset="-73770.06">27323 17974 0,'0'0'0,"-18"0"141,-17 0-126,17 0 16</inkml:trace>
  <inkml:trace contextRef="#ctx0" brushRef="#br0" timeOffset="59767.27">5080 11712 0,'35'0'78,"1"0"-62,-19 0 0,36 0-16,-18 0 15,142 0 17,-142 0-32,-17 0 0,35 0 15,-18 0-15,300 0 63,-300 0-63,53 0 31,89 0 0,264-70 47,-406 70-78,0 0 16,195 0 46,-213 0-62,142-18 63,-35 18-32,-89 35-31,0-35 16,0 0-16,-17 0 15,53 18 1,-54-18 0,19 35-16,-1-35 15,0 0-15,106 0 32,36 0 14,-124 0-30,88 0 47,-106 0-48,-17 0 1,-1-53 31</inkml:trace>
  <inkml:trace contextRef="#ctx0" brushRef="#br0" timeOffset="60828.77">6421 11677 0,'0'-35'16,"0"17"-1,123-88 63,-105 89-78,17-19 0,0 19 16,-17-19-16,52-17 31,-52 36-31,106-71 16,70-71 31,-53 53-16,0-17 16,-124 123-47,19-36 0,-19 36 16,142-53 46,-124 36-46,-17 17 31</inkml:trace>
  <inkml:trace contextRef="#ctx0" brushRef="#br0" timeOffset="61263.19">7302 10707 0,'0'-18'47,"53"18"-16,0 0-31,-17 0 0,-19 0 16,1 0-16,35 0 31,17 53 32,-34-18-63,-36-17 0,0 88 31,0-71-16,0-17-15,0-1 16,-36 19 0</inkml:trace>
  <inkml:trace contextRef="#ctx0" brushRef="#br0" timeOffset="62148.19">8273 10266 0,'-53'0'0,"70"0"78,19 0-63,211-18 17,-212 18-32,18-35 15,-18 35-15,0-18 63,-52 18-48,-36 0-15,-18 0 0</inkml:trace>
  <inkml:trace contextRef="#ctx0" brushRef="#br0" timeOffset="62545">8308 10266 0,'0'17'15,"0"125"32,0-125-47,0 19 16,0-1-1,70 0 32,1-35-31,264-141 46,-300 141-62,36-71 32,-71 18-17</inkml:trace>
  <inkml:trace contextRef="#ctx0" brushRef="#br0" timeOffset="62751.23">8961 10142 0,'0'0'47,"35"106"-15,-35-35-1,-88 17 0</inkml:trace>
  <inkml:trace contextRef="#ctx0" brushRef="#br0" timeOffset="62975.09">8625 10548 0,'-35'141'31,"53"53"16,70-617-47,-106 899 47,-35-864-47,124 741 15</inkml:trace>
  <inkml:trace contextRef="#ctx0" brushRef="#br0" timeOffset="63438.8">8925 10530 0,'0'0'0,"18"0"15,35 212 64,-53-177-79,-212 106 78,177-141-63,0 0 1,35-123 15,70 52 0,-17 54-15,123-54 47,-158 36-48</inkml:trace>
  <inkml:trace contextRef="#ctx0" brushRef="#br0" timeOffset="64120.71">9243 10248 0,'0'-17'16,"106"-36"30,-89 53-46,1 0 16,17 0 0,-35 53 15,-70 70 16,34-105-47,36-1 15,-53 19-15,53-19 16,-17 89 0,34 35 31,19-141-32,-19 0-15,19 0 16,34-35 15,-35 0-31</inkml:trace>
  <inkml:trace contextRef="#ctx0" brushRef="#br0" timeOffset="64295.74">9454 10442 0,'18'-35'46,"70"17"-30,-70 18-16,0 0 0,17-35 16,18 17 15</inkml:trace>
  <inkml:trace contextRef="#ctx0" brushRef="#br0" timeOffset="64549.58">9701 10213 0,'0'18'31,"-17"299"31,17-282-62,0 1 0,0-19 16,0 1 31</inkml:trace>
  <inkml:trace contextRef="#ctx0" brushRef="#br0" timeOffset="65102.86">9948 10213 0,'0'18'47,"0"87"-16,0 1 16,36-70-31,299-231 62,-300 178-78,0-18 0,18-54 62,-53 107-31,-17 17-15,17 36 15,0-36-31,0-17 0,0-1 16,0 19-16,-53 87 62</inkml:trace>
  <inkml:trace contextRef="#ctx0" brushRef="#br0" timeOffset="65449.63">10248 10566 0,'-35'106'15,"35"-71"-15,0 0 0,-18 0 16,54 71 31,-19-106-47,18 0 0,-17 0 16,17 0-16,36-70 31,-36 34-31,-35-17 15,0 1-15,0-1 16,-70-18 47,87 71-63</inkml:trace>
  <inkml:trace contextRef="#ctx0" brushRef="#br0" timeOffset="65851.92">10848 10442 0,'0'-17'32,"53"-1"15,106-17-16,-124 17-16,0 18-15,0 0 16,1 0-16,70-35 31,-71 35-31,0 0 32,-17 0-17</inkml:trace>
  <inkml:trace contextRef="#ctx0" brushRef="#br0" timeOffset="66191.39">11254 10125 0,'17'0'47,"-17"17"-47,88 54 31,-35 52 16,-88 71-16,-141-52 0,123-142-15</inkml:trace>
  <inkml:trace contextRef="#ctx0" brushRef="#br0" timeOffset="67282.56">12030 9966 0,'0'18'63,"0"17"-48,-18 124 17,18-124-17,0 18-15,0-18 31,0 0-31,18-17 32,-1-18-32,36 35 15,-17-35 1,-1 0-16,18 0 16,-18 0-16,0 0 15,106-88 16,-123 88-15,-18-18-16,0 1 16,0-18-1</inkml:trace>
  <inkml:trace contextRef="#ctx0" brushRef="#br0" timeOffset="67679.16">12153 10001 0,'18'0'16,"-1"0"-16,19-17 15,87 17 32,-70 105 16,-53-69-63,0-1 15,-35 177 48,35-195-48,-18-17-15</inkml:trace>
  <inkml:trace contextRef="#ctx0" brushRef="#br0" timeOffset="67881.63">12330 10389 0,'-53'177'47,"53"-160"-31,-89 36-1</inkml:trace>
  <inkml:trace contextRef="#ctx0" brushRef="#br0" timeOffset="68188.35">12118 10654 0,'0'-18'15,"0"36"16,18-36-31,-1 18 16,212-35 31,-193 35-47,-1-18 0,-17 18 16,17 0-16,0-35 31,1 35-31,-19 0 0,1-18 15,35-17 1,-53 18-16</inkml:trace>
  <inkml:trace contextRef="#ctx0" brushRef="#br0" timeOffset="68564.81">12647 10125 0,'53'-36'31,"-18"19"-15,-17 17 15,17-18-31,36-17 32,-1 17-1,-52 18 0</inkml:trace>
  <inkml:trace contextRef="#ctx0" brushRef="#br0" timeOffset="68824.48">12753 10125 0,'0'0'0,"-18"158"47,18-87-32,0-36 1,0-17 0,88-18 46,-88-35-62,0-1 0</inkml:trace>
  <inkml:trace contextRef="#ctx0" brushRef="#br0" timeOffset="68999.4">12823 10301 0,'53'0'31,"-35"0"-31,158-53 78,-176 18-78</inkml:trace>
  <inkml:trace contextRef="#ctx0" brushRef="#br0" timeOffset="69412.62">13123 10054 0,'18'0'110,"-18"18"-95,0 17 1,0 194 46,0-193-46,0-72 31</inkml:trace>
  <inkml:trace contextRef="#ctx0" brushRef="#br0" timeOffset="69679.51">13388 9878 0,'0'70'15,"-35"195"32,-1-247-47,36 17 16,0 0-1,0-17 1,-17 17 0</inkml:trace>
  <inkml:trace contextRef="#ctx0" brushRef="#br0" timeOffset="70228.78">13123 10478 0,'18'0'78,"35"-18"-46,-18 18-32,0-18 0,-17 18 15,35 0 17,-18 0-17,-17 0 16,-18 18 1,-18 17-17,1-35 1</inkml:trace>
  <inkml:trace contextRef="#ctx0" brushRef="#br0" timeOffset="70445.14">13194 10548 0,'141'-18'78,"-282"36"-78,317-36 16,-176 1 15</inkml:trace>
  <inkml:trace contextRef="#ctx0" brushRef="#br0" timeOffset="70710.8">13123 10601 0,'0'53'31,"0"-106"-31,0 141 16,247-88 62,-229-17-78,35-36 15</inkml:trace>
  <inkml:trace contextRef="#ctx0" brushRef="#br0" timeOffset="71446.46">13899 9948 0,'0'36'62,"0"-1"-62,-70 194 47,70-176-47,0-35 16,0 17 0</inkml:trace>
  <inkml:trace contextRef="#ctx0" brushRef="#br0" timeOffset="71684.45">13935 10248 0,'17'53'62,"19"-53"-62,-1 0 16</inkml:trace>
  <inkml:trace contextRef="#ctx0" brushRef="#br0" timeOffset="71860.24">14041 10178 0,'211'-53'78,"-211"17"-62</inkml:trace>
  <inkml:trace contextRef="#ctx0" brushRef="#br0" timeOffset="72133.14">14305 9966 0,'0'18'47,"0"70"-31,0-18 0,0-34-1,0-19-15,0 36 0,-35 53 47</inkml:trace>
  <inkml:trace contextRef="#ctx0" brushRef="#br0" timeOffset="72418.32">14164 10372 0,'0'0'15,"53"0"17,18 0-17,-54 0-15,1 0 0,-1 0 16,19 0-1,-54 0 17,-52 17-17</inkml:trace>
  <inkml:trace contextRef="#ctx0" brushRef="#br0" timeOffset="72619.08">14146 10460 0,'71'0'47,"-36"0"-47,1-18 62</inkml:trace>
  <inkml:trace contextRef="#ctx0" brushRef="#br0" timeOffset="72964.44">14146 10460 0,'0'18'31,"0"-36"-31,0 159 32,18-123-17,-18 17 1,53-35-16,-35 0 15,87 0 1,-69 0 0,-1-18-16,-17 18 0,-18-17 15,105-89 32</inkml:trace>
  <inkml:trace contextRef="#ctx0" brushRef="#br0" timeOffset="73414.06">14517 10178 0,'53'-18'32,"-18"18"-17,-35-18-15,53 18 16,-35 0 0,-1 0-1,1 0 1,-18 18 31,0 123-16,-18-35 16,-17-53-16,35-71 16</inkml:trace>
  <inkml:trace contextRef="#ctx0" brushRef="#br0" timeOffset="73614.88">14781 10248 0,'18'-17'31,"176"-19"32,-176 36-63</inkml:trace>
  <inkml:trace contextRef="#ctx0" brushRef="#br0" timeOffset="73885.4">14799 10336 0,'53'0'47,"53"0"-16,-71 0-31,0-35 16,-17 35-16,17-53 31</inkml:trace>
  <inkml:trace contextRef="#ctx0" brushRef="#br0" timeOffset="74200.4">15081 10072 0,'0'17'32,"-35"142"-1,17 35 47,18-158-47</inkml:trace>
  <inkml:trace contextRef="#ctx0" brushRef="#br0" timeOffset="74604.16">15363 9966 0,'0'18'31,"-17"17"-15,-36 159 15,-18 18 16,54-177-47,-19 194 62,19-194-15</inkml:trace>
  <inkml:trace contextRef="#ctx0" brushRef="#br0" timeOffset="86561.76">12136 10936 0,'17'0'31,"18"0"0,-17 0-15,35 0-1,-35 0 1,-1 0-16,1 0 0,17 0 16,0 0-16,1 0 15,-1 0-15,159-35 47,-159 35-47,1 0 16,-1 0-16,212-35 62,-212 35-46,0 0-16,18 0 0,141-18 47,-70 18 0,35 0-16,52-35 0,-175 35-15,87 0 15,247 0 32,-334 0-63,-1 0 15,0 0-15,-17 0 16,0 0-16,264-18 62,-212 18-30,-34 0-32,-1 0 0,229 0 62,-228 0-46,-19 0-16,1 0 0,17 0 15,53 0 17,-70 0-17,0 0 1,17 0-1,-17 0 1,-71 0 15,-18 0-31</inkml:trace>
  <inkml:trace contextRef="#ctx0" brushRef="#br0" timeOffset="89194.99">12100 11007 0,'0'-36'125,"-17"36"-109,-1 0-1,-17 0 1,17 0 0,-52-53 31,17-52 15,35-54-31,18 141-31,0 1 16,0-19 0,0-17-1,0 18 1,0 0-1,0-71 17,0 71-17,0 17-15,0 0 0,35-17 16,-35 0 0,0-141 30,0 140-30,0-34 62,0 52-78,0-17 47,18 35 16,123-18-1,-123 18-62,-1 0 16,54-35-1,70 17 1,-106 18-16,18 0 16,-35 0-16,-1 0 15,160-35 16,-124 35-15,-18 0-16,0 0 16,89 0 15,-89 0-31,0 0 0,1 0 16,-1 0-16,177 0 31,-107 0-16,-52 0 1,0 0-16,0 0 0,71 0 31,-54 0-15,-17 0-16,564 0 78,-511 0-62,-53 0-1,353 18 48,-371-18-63,18 0 0,-18 17 15,18-17-15,0 35 16,300 1 47,-318-19-48,18-17 48,-35 36-16,-18-19-32,17 19 16,-17-1-15,0 18 0,0 17-1,0 1 1,0-36-16,0 106 47,-17-52 0,17-1-16,-35 18 16,-1-18 15,1-71-62,35 19 16</inkml:trace>
  <inkml:trace contextRef="#ctx0" brushRef="#br0" timeOffset="95545.27">13406 9790 0,'-18'-18'203</inkml:trace>
  <inkml:trace contextRef="#ctx0" brushRef="#br0" timeOffset="97082.85">12259 9807 0,'-35'0'141,"35"-17"-141,0-1 31,0 0-16,0-17 1,0-36 0,0 54-1,0-1-15,0-35 16,0 18 0,0 0-1,0-1 1,0 1-1,0 18-15,-18-54 63,18 53-47,0-17-16,0 0 62,0 17 94,53 18-124,-18 0-1,18 0 0,-35 0-15,17 0-16,-17 0 15,17 0 1,-17 0 0,17 0-1,-17 0 1,-1 0 46,19 0-46,-19 0 15</inkml:trace>
  <inkml:trace contextRef="#ctx0" brushRef="#br0" timeOffset="97884.05">12524 9013 0,'-18'0'32,"18"18"-1,0 0-15,0-1-1,18 1 16,17-18-31,-35 35 16,53 1 47,-18-36-63,-35 35 62,0-17 16,-18 17-62,1 0-1,-18 18 1,17-18 0,0 18 31</inkml:trace>
  <inkml:trace contextRef="#ctx0" brushRef="#br0" timeOffset="98474.07">12788 9066 0,'35'0'16,"36"0"-1,-36-17 1,1 17-16,-1 0 15,35 0 17,-70 17 15,0 1-47,0 17 15,-17 71 16,-1-71-15,18-17-16,-17 0 16,17 17-1,-36-35 1,19 0 0,17 18-1,0-54 1,0 19-1</inkml:trace>
  <inkml:trace contextRef="#ctx0" brushRef="#br0" timeOffset="98680.85">13035 9208 0,'0'17'15,"53"71"32</inkml:trace>
  <inkml:trace contextRef="#ctx0" brushRef="#br0" timeOffset="98845.01">13176 9172 0,'18'0'31,"-18"-17"-31,53 17 31,0-53 1</inkml:trace>
  <inkml:trace contextRef="#ctx0" brushRef="#br0" timeOffset="99086.94">13353 8943 0,'0'0'31,"0"35"-16,0 177 48,0-177-63,0-17 16,0 17-16,0-17 31,-36-18-31</inkml:trace>
  <inkml:trace contextRef="#ctx0" brushRef="#br0" timeOffset="99481.9">13194 9366 0,'0'88'16,"0"1"31,0-72-31,35-17 15,0 0-16,-17 0-15,17-35 16,71 0 31,-106 17-16</inkml:trace>
  <inkml:trace contextRef="#ctx0" brushRef="#br0" timeOffset="99833.33">13547 9190 0,'0'0'16,"-53"70"31,53-52-47,0 17 15,0-17-15,0 0 32,17-18-17,36 0-15,-35 0 16,-18-18-1,0 0 1,0-35-16,0 36 16,0-18 31,0-1-47</inkml:trace>
  <inkml:trace contextRef="#ctx0" brushRef="#br0" timeOffset="100099.63">13776 9031 0,'0'18'31,"0"176"0,0 106 16,0-247-47,0-1 0,0-16 16,0-1 15,0-53-16</inkml:trace>
  <inkml:trace contextRef="#ctx0" brushRef="#br0" timeOffset="100339.4">13882 8978 0,'88'-17'47,"-53"17"0</inkml:trace>
  <inkml:trace contextRef="#ctx0" brushRef="#br0" timeOffset="100779.46">13899 9049 0,'53'0'46,"0"0"-14,-17 0-17,-54 0 17,-123 159 14,123-18-14,18-124-17,35-17-15,1 0 16,34-53 46,-70 36-62,0-89 47</inkml:trace>
  <inkml:trace contextRef="#ctx0" brushRef="#br0" timeOffset="101168.4">14199 8908 0,'36'0'16,"-36"35"-1,17 0 1,-17 18-16,0-18 0,0 1 15,-35 122 17,17-69 15,18-125-47,0 19 15,36-1-15,-36-17 16,158-53 31,-158 70-32</inkml:trace>
  <inkml:trace contextRef="#ctx0" brushRef="#br0" timeOffset="101498.93">14129 9525 0,'0'0'0,"17"0"15,1 0 1,17-18-16,36 18 31,-53 0-15,-18 18-1,0 0 1,0-1-16,-36 124 62</inkml:trace>
  <inkml:trace contextRef="#ctx0" brushRef="#br0" timeOffset="101818.01">14517 9031 0,'0'0'0,"35"35"31,-35 71 0,0-70-31,-35 69 63</inkml:trace>
  <inkml:trace contextRef="#ctx0" brushRef="#br0" timeOffset="102121.52">14587 9172 0,'36'-35'47,"87"-18"-16,-88 53-31,1 0 0,-19-18 16,1 18-16,52 0 47</inkml:trace>
  <inkml:trace contextRef="#ctx0" brushRef="#br0" timeOffset="102378.54">14517 9454 0,'0'0'31,"317"-123"47,-281 88-78,16 35 0,-16-18 16,-19 18-16,72-53 46,-107 53-14</inkml:trace>
  <inkml:trace contextRef="#ctx0" brushRef="#br0" timeOffset="102635.47">14711 9419 0,'0'229'63,"0"-211"-63,35 17 15,-17-70 32</inkml:trace>
  <inkml:trace contextRef="#ctx0" brushRef="#br0" timeOffset="103067.36">15028 9366 0,'0'36'16,"0"-1"-1,36-18-15,-36 89 32,0-53-32,-36 35 31,-17-52 0,18-1-15,0-35-16,17 0 0,1 0 15,-1-88 32,36 17-16,140 54 32,-175 17-32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2:21:0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2928 0,'0'-35'31,"0"52"266,0 1-281,0 17-1,18 124 16,-18-124-15,0 106 15,0-70 16,35-71 47,1 0-78,-1-18-1,141 1 32,-140 17-31,-19-36 15,1 36-31,17 0 31,-17 0-15</inkml:trace>
  <inkml:trace contextRef="#ctx0" brushRef="#br0" timeOffset="569.89">2417 2999 0,'0'0'0,"35"-36"47,-18 36-31,125-17 15,-125 17-15,18 0-16,-17 0 15,-18 17 79,0 19-94,35-1 31,-35 0-31,0 18 0,0-18 16,0 89 15,0-107-31,0 19 16,0-1 15,0-70 47</inkml:trace>
  <inkml:trace contextRef="#ctx0" brushRef="#br0" timeOffset="844.84">2752 3157 0,'0'0'0,"176"-105"78,-141 105-63,1-18 1</inkml:trace>
  <inkml:trace contextRef="#ctx0" brushRef="#br0" timeOffset="1117.07">2981 2928 0,'0'35'47,"0"371"16,0-371-48,0 106 48</inkml:trace>
  <inkml:trace contextRef="#ctx0" brushRef="#br0" timeOffset="1462.07">3228 2928 0,'0'35'46,"0"1"-46,-35 263 47,35-263-31,-36-19-16,36 1 0,0 17 16</inkml:trace>
  <inkml:trace contextRef="#ctx0" brushRef="#br0" timeOffset="1680.05">3263 3193 0,'53'35'31,"-18"-17"-15,1-18-1,-1 35 17,0-35-1</inkml:trace>
  <inkml:trace contextRef="#ctx0" brushRef="#br0" timeOffset="2045.41">3581 2840 0,'0'18'31,"0"-1"-31,0 212 47,35-123 0,-35-35-16,0-54-31,0 1 31</inkml:trace>
  <inkml:trace contextRef="#ctx0" brushRef="#br0" timeOffset="2571.25">3404 3404 0,'0'0'0,"0"36"15,0-19 1,0 1 0,36 70 62,-19-88-78,1 0 15,17 0 1,-17 0 0,88-35 31,-106 17-47,35 18 15,-17-18-15,34-17 63</inkml:trace>
  <inkml:trace contextRef="#ctx0" brushRef="#br0" timeOffset="4558.47">3863 3034 0,'35'0'63,"-17"0"-48,70 0 16,-35 0-31,-18-35 0,-17 35 16,35 0 0,-53 17 46,0 1-46,0 0-1,-35 52 17,-1-70-32</inkml:trace>
  <inkml:trace contextRef="#ctx0" brushRef="#br0" timeOffset="4771.22">3898 3193 0,'18'0'16,"123"-18"31,-106-17-47,1 35 0,16-18 15,-34 18 16</inkml:trace>
  <inkml:trace contextRef="#ctx0" brushRef="#br0" timeOffset="5102.05">4022 3193 0,'0'17'15,"-36"19"1,36 69 15,0-87-31,0 0 16,0-1-16,18-17 15,0 36 1,-18-19-16,35-17 0,18 0 16,-35 0-1,87-106 17,-105 89-32,0-1 15</inkml:trace>
  <inkml:trace contextRef="#ctx0" brushRef="#br0" timeOffset="5242.74">4233 3263 0,'36'-35'31,"-72"70"-31,266-211 62</inkml:trace>
  <inkml:trace contextRef="#ctx0" brushRef="#br0" timeOffset="5499.09">4463 2963 0,'0'53'16,"0"-106"-16,0 388 78,0-299-78,0 34 62</inkml:trace>
  <inkml:trace contextRef="#ctx0" brushRef="#br0" timeOffset="5880.73">4710 2999 0,'0'17'47,"0"107"-1,0-89-46,17-17 16,54-18 15,-36 0-31,0 0 16,54-36 0,-1-69 15,-53 52 0</inkml:trace>
  <inkml:trace contextRef="#ctx0" brushRef="#br0" timeOffset="6156.22">5133 2805 0,'0'0'0,"0"35"31,-18 106 16,18-106-47,0 195 62,0-195-30,-17-35-17</inkml:trace>
  <inkml:trace contextRef="#ctx0" brushRef="#br0" timeOffset="6542.43">4957 3387 0,'-18'0'0,"36"0"0,-36 53 0,-17-1 16,35 37 30,0-54-46,17-17 0,19 17 16,105-70 31,-124-142 0,-17 160-32,0-19-15,-35 36 16,17 0-16,-35-35 31,18 35-31,18 0 16</inkml:trace>
  <inkml:trace contextRef="#ctx0" brushRef="#br0" timeOffset="9801.94">5786 3263 0,'17'0'125,"18"0"-94,-17 0 1,0 0-17,17 0 17,-17 0-17,-1 0 16,1 0-15,17 0 15,-17 0-15,-1 0 31,19 0-16,-19 0-31</inkml:trace>
  <inkml:trace contextRef="#ctx0" brushRef="#br0" timeOffset="10838.1">7144 2805 0,'0'35'47,"35"-17"-32,36 52 16,-36 1 1,-35-54-1,0 19-31,-18-36 16</inkml:trace>
  <inkml:trace contextRef="#ctx0" brushRef="#br0" timeOffset="11096.97">7038 3087 0,'18'0'31,"87"0"-15,72-35 31,-124 17-47,-36 18 15,1 0-15,17 0 63</inkml:trace>
  <inkml:trace contextRef="#ctx0" brushRef="#br0" timeOffset="11393.59">7267 3157 0,'0'141'62,"106"-405"-62,-88 528 31,-142-405-31,265 282 0,-88-176 16,-35-35 15,-18 34-15,0 1-1,-106 35 17</inkml:trace>
  <inkml:trace contextRef="#ctx0" brushRef="#br0" timeOffset="11747.74">7373 3263 0,'0'0'0,"0"106"47,-35 0 0,-1-71-47,19 0 15,52-52 48,53-1-48,71-35 32,-141 53-47,17-17 0,0 17 16,-35-53-1,36 17 1</inkml:trace>
  <inkml:trace contextRef="#ctx0" brushRef="#br0" timeOffset="12077.67">7743 3069 0,'0'35'31,"0"54"0,0 246 0,-17-229 16,17-124-15,0-17-17</inkml:trace>
  <inkml:trace contextRef="#ctx0" brushRef="#br0" timeOffset="12447.46">8079 2963 0,'0'0'0,"17"0"0,1 0 32,35 0-1,-36 0-15,19 71 15,-19 35 0,-17 17 32</inkml:trace>
  <inkml:trace contextRef="#ctx0" brushRef="#br0" timeOffset="12765">7938 3351 0,'-18'0'31,"36"0"-31,-1 0 31,1 0-15,35 0 0,-18 0-16,0 0 0,1 0 15,-1 0-15,141-53 47,-141 36-47,-17 17 16,-36 0 31</inkml:trace>
  <inkml:trace contextRef="#ctx0" brushRef="#br0" timeOffset="13012.85">8149 3387 0,'0'88'32,"0"-176"-32,0 282 47,18-141 15</inkml:trace>
  <inkml:trace contextRef="#ctx0" brushRef="#br0" timeOffset="13392.4">8608 2999 0,'0'17'62,"0"107"-46,35 211 31,-35-282-31,0 35-1,0-35 1,0-18-16,-35-52 47</inkml:trace>
  <inkml:trace contextRef="#ctx0" brushRef="#br0" timeOffset="14878.32">5750 3334 0,'0'53'63,"0"-18"-63,0 18 0,0 211 47,0-211-47,0 0 0,0 0 15,0 0-15,0 0 16,0 53 0,0-53-16,0-18 15,0 0-15,0 195 47,0-195-31,-17 265 46,17-265-46,0 106 46,0-123-30,53-18 46,-18 0-63,-18 0 1,1 0-16,17 0 0,-17 0 16,0 0-16,52 0 31,-52 0-31,17 0 15,18 0 1,-18 0-16,54 0 31,-19 0 1,-52 0-1,35 0 0,-36 0-31,19-35 0</inkml:trace>
  <inkml:trace contextRef="#ctx0" brushRef="#br0" timeOffset="15330.01">6950 4568 0,'35'18'63,"-35"0"-63,0 158 47,0-105-16,18-107 16</inkml:trace>
  <inkml:trace contextRef="#ctx0" brushRef="#br0" timeOffset="15800.11">7338 4269 0,'17'0'31,"89"299"32,-106-263-63,-17 34 15,-177 89 32,158-106-31,-70-35 15,89-18 0,211-177 47,-141 160-78,-18 17 16,-35-36 0,0 54 15,0 17-31</inkml:trace>
  <inkml:trace contextRef="#ctx0" brushRef="#br0" timeOffset="16111.67">6897 5151 0,'17'0'31,"142"-36"0,18-17 16,-89 18-15,-71 0-17,1 35 1,-18-18-16</inkml:trace>
  <inkml:trace contextRef="#ctx0" brushRef="#br0" timeOffset="16311.43">7408 4957 0,'-17'88'62,"17"-71"-62,0 54 32,0-53-32,0-1 31,-18-17-31</inkml:trace>
  <inkml:trace contextRef="#ctx0" brushRef="#br0" timeOffset="16738.18">7232 5203 0,'0'0'0,"0"36"16,0 34 30,0 19-14,18-72-1,-18 18-31,88-35 78,-71 0-78,19 0 0,-19-35 16,72-18-1,-1-53 48,-53 53-63</inkml:trace>
  <inkml:trace contextRef="#ctx0" brushRef="#br0" timeOffset="17300.91">7938 4498 0,'17'-18'31,"89"18"1,-88 0-17,-18 18 1,17-18-16,-17 70 31,0-52-31,0 0 0,0 35 31,0-18-31,0 0 16,-35-35 0,-53 18 15</inkml:trace>
  <inkml:trace contextRef="#ctx0" brushRef="#br0" timeOffset="17523.72">7849 4762 0,'18'0'31,"17"0"-15,-17 0-16,0 0 0,70-52 62</inkml:trace>
  <inkml:trace contextRef="#ctx0" brushRef="#br0" timeOffset="17818.08">7920 4745 0,'0'0'0,"-35"88"47,35-53-47,105 18 78,-87-53-63,229-17 48,-229 17-63</inkml:trace>
  <inkml:trace contextRef="#ctx0" brushRef="#br0" timeOffset="18138.86">7832 5221 0,'17'0'15,"36"0"1,88-35 0,71-36 46,-177 54-62,-17 17 63</inkml:trace>
  <inkml:trace contextRef="#ctx0" brushRef="#br0" timeOffset="18411.09">8132 5168 0,'0'0'16,"-18"53"-1,18 35 1,0-35-16,-35 194 63,17-212-48,18 1 1,0-19-1,18-34 17,-18-1-32</inkml:trace>
  <inkml:trace contextRef="#ctx0" brushRef="#br0" timeOffset="18795.25">8361 5186 0,'0'0'0,"0"35"46,0 124 1,0-124-47,0 0 0,0 1 16,0-1-16,0 71 31,0-89-15,-18 54 46</inkml:trace>
  <inkml:trace contextRef="#ctx0" brushRef="#br0" timeOffset="20411.16">9366 3246 0,'-17'0'16,"17"35"172,35-35-173,53 0 32,-35 0-16,-35 0 1,-1 0-17,-17 17 1,36-17-16,-19 0 31,18 0 94,18-35-109,-53 0-16</inkml:trace>
  <inkml:trace contextRef="#ctx0" brushRef="#br0" timeOffset="25280.45">10760 2822 0,'-18'0'3000</inkml:trace>
  <inkml:trace contextRef="#ctx0" brushRef="#br0" timeOffset="54852.34">10813 2981 0,'-18'0'31</inkml:trace>
  <inkml:trace contextRef="#ctx0" brushRef="#br0" timeOffset="71423.24">10813 2893 0,'0'-18'63,"-18"18"-48,-17 0 17,17 0-32,-105 0 46,34 53-14,1 88 46,88-123-78,0-1 15,0 19 1,36-1 0,34 0 31,-17-35-32,123-17 48,-140-19-48,17-34 48,-18-1-16,-35 54-47,-18-36 31,1 35-15,17 0-16,-18 18 15,18-17 1,-35 17 15,17 17 16</inkml:trace>
  <inkml:trace contextRef="#ctx0" brushRef="#br0" timeOffset="71837.37">10742 3228 0,'0'35'47,"0"53"-16,0-70-31,0 17 16,0-17-1,0 70 16,0-53 1,0-17 30</inkml:trace>
  <inkml:trace contextRef="#ctx0" brushRef="#br0" timeOffset="72164.27">10442 3616 0,'36'0'62,"158"0"-30,-177 0-17,18 0-15,71 35 47</inkml:trace>
  <inkml:trace contextRef="#ctx0" brushRef="#br0" timeOffset="72938.46">11024 3016 0,'18'0'63,"70"0"-32,-17 0 0</inkml:trace>
  <inkml:trace contextRef="#ctx0" brushRef="#br0" timeOffset="73363.03">10936 3246 0,'0'0'47,"141"0"0,-123 0-31,52-36-1,-52 36-15,0-17 16,35 17 0,-53 17 93,-18 19-109,-53 87 47,36-88-47,17 36 31,-17-71-15,35 35-16,18-53 15</inkml:trace>
  <inkml:trace contextRef="#ctx0" brushRef="#br0" timeOffset="73563.28">11218 3369 0,'0'0'0,"0"18"31,53 70 0,-17-35-15,16-36-1,-34-17 17</inkml:trace>
  <inkml:trace contextRef="#ctx0" brushRef="#br0" timeOffset="74201.27">11589 2928 0,'0'-18'0,"0"36"62,0 35-46,0 123 31,0-140-47,0 17 0,0-18 16,0-18-16,0 72 31,0-72-31,0 1 15,0 17-15,0 0 16,0-17 0,0 53-1,0-18 17,0-36-17,0 1 32</inkml:trace>
  <inkml:trace contextRef="#ctx0" brushRef="#br0" timeOffset="74743.53">11606 3351 0,'36'-35'63,"-19"35"-48,1 0 1,35-18 0,17 18 15,-52 0-15,0 0 15,17 0 0,-17 0-31,-1 0 31,-17-35 63</inkml:trace>
  <inkml:trace contextRef="#ctx0" brushRef="#br0" timeOffset="79201.83">12735 2858 0,'-17'0'94,"17"17"-79,-18-17 1,18 18-16,-18-18 0,18 35 16,-35-35-16,35 35 15,-70 54 32,52-19-16,18 54 32,0-107-63,0 18 15,0-17 1,0 17 0,0 18 31,18-17-32,17-1 32,0 71 16,0-89-63,-17 36 31,0-53 0,-18 18 32</inkml:trace>
  <inkml:trace contextRef="#ctx0" brushRef="#br0" timeOffset="80820.38">13335 2928 0,'0'18'78,"-71"229"-47,71-212-15,-35 35 15,88-158 0</inkml:trace>
  <inkml:trace contextRef="#ctx0" brushRef="#br0" timeOffset="80964.91">13388 3087 0,'53'53'47,"-18"-36"-16,-141-87-15,247 140-1</inkml:trace>
  <inkml:trace contextRef="#ctx0" brushRef="#br0" timeOffset="81264">13705 2840 0,'0'18'31,"0"211"16,0-194-47,0-17 16,0-1-16,0 72 62,18-89-46</inkml:trace>
  <inkml:trace contextRef="#ctx0" brushRef="#br0" timeOffset="81797.7">13476 3316 0,'18'0'63,"52"0"-32,-34 0-31,-19 0 16,36 0-1,-18 0 1,-17 0-1,0 0 32,-18 35 31,0-17-62,0 0 0,-53-18-1</inkml:trace>
  <inkml:trace contextRef="#ctx0" brushRef="#br0" timeOffset="82058.67">13476 3492 0,'18'0'47,"-1"0"-31,19-17-16,-1 17 0,18 0 16,-18-18-16,0 18 31,1-35-16,-54 53 32</inkml:trace>
  <inkml:trace contextRef="#ctx0" brushRef="#br0" timeOffset="82327.78">13547 3475 0,'0'0'0,"-36"70"31,36-52-15,89 35 31,-54-18-47,-18-35 0,1 0 15,17 0-15,36-17 32,-71-19-32,35 36 15,-35-17-15,36 17 16,-36-71 0</inkml:trace>
  <inkml:trace contextRef="#ctx0" brushRef="#br0" timeOffset="82742.55">13935 3069 0,'88'-35'47,"-70"35"-47,17 0 15,-18 0-15,1 0 16,-18 35 31,0-17-47,0 35 15,0-18 17,-53 88-1,0-70 31</inkml:trace>
  <inkml:trace contextRef="#ctx0" brushRef="#br0" timeOffset="82915.96">14041 3281 0,'17'70'16,"-17"-34"-1,-53-142-15,89 106 0,34 176 63</inkml:trace>
  <inkml:trace contextRef="#ctx0" brushRef="#br0" timeOffset="83073.44">14129 3316 0,'106'-53'47,"-212"106"-47,282-159 47</inkml:trace>
  <inkml:trace contextRef="#ctx0" brushRef="#br0" timeOffset="83327.44">14323 3122 0,'0'18'47,"0"211"31,-18-423-78,36 406 0,-18-477 16,0 512-1,17-282 1</inkml:trace>
  <inkml:trace contextRef="#ctx0" brushRef="#br0" timeOffset="83591.16">14517 2928 0,'0'18'31,"0"17"-15,0 18-16,0 176 46,17-158-30,-17-36-16,0 18 78,18-53-78,-18-18 16</inkml:trace>
  <inkml:trace contextRef="#ctx0" brushRef="#br0" timeOffset="84070.82">14623 3069 0,'105'-53'47,"-16"36"0,-54 17-32,-17 0-15,-1 0 16,18 0-1,-17 17 1,-18 1 0,0 105 31,0-87-47,0-1 15,0-17 1,0 17-1,0-53 48</inkml:trace>
  <inkml:trace contextRef="#ctx0" brushRef="#br0" timeOffset="84451.68">15152 2928 0,'0'53'31,"0"-18"-31,0 1 15,0-1 1,17-35 62,89-35-47,-88 35-15,70-18 47,-106 18-63,1 0 15</inkml:trace>
  <inkml:trace contextRef="#ctx0" brushRef="#br0" timeOffset="84764.19">14975 3351 0,'-35'177'78,"35"-142"-78,0-17 16,18-18 0,-18 17 15,17-34 0</inkml:trace>
  <inkml:trace contextRef="#ctx0" brushRef="#br0" timeOffset="85189.6">15152 3281 0,'0'0'16,"0"317"62,-18-299-78,-52 17 31,-1-35 1,71-17-1,0-1-15,0 0-1,53 18-15,-35-35 16,-1 17-1,19-17 17,-36 17-17</inkml:trace>
  <inkml:trace contextRef="#ctx0" brushRef="#br0" timeOffset="85516.28">15240 3316 0,'35'0'31,"-35"71"31,0-54-62,0 19 16,0 140 47,-17-176-63,17 35 0,0-17 15,0 0 16</inkml:trace>
  <inkml:trace contextRef="#ctx0" brushRef="#br0" timeOffset="85780.23">15328 3475 0,'35'0'47,"-17"0"-31,35 0 15,0 0-16</inkml:trace>
  <inkml:trace contextRef="#ctx0" brushRef="#br0" timeOffset="86222.1">15734 3246 0,'18'0'16,"17"0"15,0 0-15,36 0 0,-54 0-1,1 0-15,17 0 16,-17 0-16,-1 0 15,19-18 17,-19 18-17</inkml:trace>
  <inkml:trace contextRef="#ctx0" brushRef="#br0" timeOffset="87287.48">16651 3122 0,'0'-35'16,"-18"35"-16,-17 0 15,-53 17 48,70 36-47,18-17-16,0 17 0,71 211 78,-53-264-78,17 0 15,35 0 17,-34 0-32,70-229 46,-106 158-30,0 36-16,0 17 0,0-17 31,-18 35-15,18-18-16,18 18 109,17 0-93,-18-17-16,54 17 47,-53 0-47,-36 0 47</inkml:trace>
  <inkml:trace contextRef="#ctx0" brushRef="#br0" timeOffset="87471.09">16810 3246 0,'53'0'63,"-36"0"-63,-87-18 0,70 36 0,106-36 0,-89 18 15,72-88 32</inkml:trace>
  <inkml:trace contextRef="#ctx0" brushRef="#br0" timeOffset="87808.99">17057 3016 0,'0'18'63,"0"35"-48,0 53 17,0-1-17,0-52 1,0-17-16,0 87 78,17-123-62,19-18-1</inkml:trace>
  <inkml:trace contextRef="#ctx0" brushRef="#br0" timeOffset="88220.46">17357 2946 0,'0'17'31,"0"1"-16,17 211 32,-17-176-47,0 106 32,0-53 14,0-71-14,36-35 30,-19-53-46,-17 0-16</inkml:trace>
  <inkml:trace contextRef="#ctx0" brushRef="#br0" timeOffset="88545.29">17639 2822 0,'18'0'16,"52"18"0,18-18 30,-88 18-14,-35-18-17</inkml:trace>
  <inkml:trace contextRef="#ctx0" brushRef="#br0" timeOffset="88895.49">17639 2999 0,'0'0'15,"0"17"32,18-17-47,17 0 0,-18 0 16,1 0-16,106-35 78,-124 53-47,0 17-15,0 0-16,-36-35 0,36 35 16,-17-35-1,17 53 16</inkml:trace>
  <inkml:trace contextRef="#ctx0" brushRef="#br0" timeOffset="89059.59">17956 3034 0,'18'0'16,"53"0"31</inkml:trace>
  <inkml:trace contextRef="#ctx0" brushRef="#br0" timeOffset="89359.76">17745 3316 0,'0'0'0,"35"0"47,0 0-32,1-18-15,211-70 63,-212 88-47,-18 0-1</inkml:trace>
  <inkml:trace contextRef="#ctx0" brushRef="#br0" timeOffset="89738.41">17903 3422 0,'0'35'47,"124"-52"0,-53 17-31,-19-18-16,-34 18 15,0 0-15,17 0 16,-35 35 0,0 0-1,0-17-15,0 35 32,0 0-1</inkml:trace>
  <inkml:trace contextRef="#ctx0" brushRef="#br0" timeOffset="90870.11">18486 3052 0,'-18'0'31,"71"0"47,0 0-62,0 0-16,88 0 62,-159 70-31,0 36 1,-17-36 15,53-52-1</inkml:trace>
  <inkml:trace contextRef="#ctx0" brushRef="#br0" timeOffset="91312.26">18962 2840 0,'0'18'31,"0"17"-15,0 35 0,0-34-16,17 158 62,-17-212 1,106 0-17,-88 18-46,88-17 63,-124 34-47</inkml:trace>
  <inkml:trace contextRef="#ctx0" brushRef="#br0" timeOffset="91591.18">18821 3457 0,'-36'71'15,"36"-54"-15,0 1 16,0 35-1,36 35 48,17-88-32,-53-53-15</inkml:trace>
  <inkml:trace contextRef="#ctx0" brushRef="#br0" timeOffset="92007.01">19068 3369 0,'0'18'15,"0"52"1,-36 142 46,1-212-30,0 0-17,70-35 32,18-18-31,53 0 15,-71 17-15,-17 19 15</inkml:trace>
  <inkml:trace contextRef="#ctx0" brushRef="#br0" timeOffset="92327.4">19368 3281 0,'0'35'47,"0"-17"-47,0-1 16,-36 19-16,36 17 15,-53 70 16,53-88-31,-35-17 16,17 35 0,18-18 15</inkml:trace>
  <inkml:trace contextRef="#ctx0" brushRef="#br0" timeOffset="92572.33">19315 3563 0,'0'18'31,"0"-1"-15,35 36-1,0-17 32,0-36-16,-17 0-31</inkml:trace>
  <inkml:trace contextRef="#ctx0" brushRef="#br0" timeOffset="93313.75">19562 2910 0,'35'0'47,"-18"0"-32,125 159 48,-90-124-48,-52-17-15,36 53 32,-1-36-17,-35 0 1,18-35-16,-18 35 15,0 1 17,0-1-32,0 124 62,0-124-62,0 0 16,0 1 15,-36-1-31,36 0 16,-70 0 31,35-35-47</inkml:trace>
  <inkml:trace contextRef="#ctx0" brushRef="#br0" timeOffset="103114.6">20514 3157 0,'0'-17'31,"0"-19"31,0 19-30,0-1 14,-18 18-30,-17 0 15,35 18-31,-35 17 0,35 0 16,-35 1-16,158 52 62,-105-88-46,17 0-16,-17-18 16,-18-17-1,0 0 1,0-1-16,0-17 16,0 36-1,-36 17 1,19 17-1,-1 1-15</inkml:trace>
  <inkml:trace contextRef="#ctx0" brushRef="#br0" timeOffset="103420.42">20285 3581 0,'35'0'32,"0"0"-17,18 0 1,0-36-16,0 36 0,0-35 16,229-35 30,-247 34-46,18-34 47</inkml:trace>
  <inkml:trace contextRef="#ctx0" brushRef="#br0" timeOffset="103754.34">20902 3104 0,'0'36'63,"0"-1"-63,0 18 15,35 229 32,1-247-47,-36 71 63</inkml:trace>
  <inkml:trace contextRef="#ctx0" brushRef="#br0" timeOffset="105577.09">21696 3087 0,'-35'0'0,"52"-18"63,18 18-47,89-35 15,-89 35-31,1 0 0,-1-18 15,0 18-15,0 0 16,1 0 31,-72 0-31,1 0-1</inkml:trace>
  <inkml:trace contextRef="#ctx0" brushRef="#br0" timeOffset="105785.48">21890 3052 0,'-35'88'47,"70"-176"-47,-70 229 0,17 53 47,36-124 16,-18-105-63,35 0 15,-35-1-15</inkml:trace>
  <inkml:trace contextRef="#ctx0" brushRef="#br0" timeOffset="105972.03">21960 3175 0,'0'0'15,"0"53"17,18 88-1,-18-106-15,0 18 15,-18-53-31</inkml:trace>
  <inkml:trace contextRef="#ctx0" brushRef="#br0" timeOffset="106195.48">21819 3492 0,'0'0'31,"36"0"0,-1 0-31,124 0 47,-159-17-47,17 17 16,19-53 0</inkml:trace>
  <inkml:trace contextRef="#ctx0" brushRef="#br0" timeOffset="106387.08">22154 3193 0,'71'-18'31,"-142"36"-31,177-36 16,-70 18-16,16 0 0,-34 0 15,0 0 1</inkml:trace>
  <inkml:trace contextRef="#ctx0" brushRef="#br0" timeOffset="106634.09">22172 3351 0,'18'0'32,"123"-35"-1,-53 17 0,-53-17-15</inkml:trace>
  <inkml:trace contextRef="#ctx0" brushRef="#br0" timeOffset="106886.98">22472 3069 0,'0'35'31,"0"1"-31,0 52 31,0-53-31,0 0 16,0-17-16,0 0 15,0 17 1,0 36 15</inkml:trace>
  <inkml:trace contextRef="#ctx0" brushRef="#br0" timeOffset="107135.17">22296 3528 0,'-36'53'16,"72"-106"-16,-72 123 0,36-52 15,177 53 63,-177-213-31,0 125-31,-18 17-1,18-36-15,0 19 32</inkml:trace>
  <inkml:trace contextRef="#ctx0" brushRef="#br0" timeOffset="107695.94">22789 3016 0,'0'-35'16,"71"35"15,88 53 16,-159-18-47,53-17 0,-53-1 16,0 19-1,-194 122 32,35-105 0,177-53 0,17 0-47,0 0 15,0 0-15,1 0 16,87-17 0,-52-36 31</inkml:trace>
  <inkml:trace contextRef="#ctx0" brushRef="#br0" timeOffset="107916.35">22895 3316 0,'0'0'0,"-17"124"32,17 17 14,0-124-30,35-17 15,0-17-15</inkml:trace>
  <inkml:trace contextRef="#ctx0" brushRef="#br0" timeOffset="108132.31">23036 3387 0,'0'0'16,"0"35"0,0 0-1,0 124 17,0-124-17,0-17-15,0 0 16,0 17-1</inkml:trace>
  <inkml:trace contextRef="#ctx0" brushRef="#br0" timeOffset="108442.96">22772 3616 0,'0'0'0,"17"88"63,19-70-47,211-71 62,-159 0-63,-70 35-15</inkml:trace>
  <inkml:trace contextRef="#ctx0" brushRef="#br0" timeOffset="108811.6">23495 2946 0,'0'0'16,"0"17"-1,-53 512 48,53-458-47,-53 211 62,88-317-63,-35-18 1</inkml:trace>
  <inkml:trace contextRef="#ctx0" brushRef="#br0" timeOffset="109025.53">23707 3034 0,'35'0'31,"35"0"0,19 0 1</inkml:trace>
  <inkml:trace contextRef="#ctx0" brushRef="#br0" timeOffset="109513.33">23689 3246 0,'18'0'31,"52"0"1,-17 0-32,0 0 0,-18-36 15,1 36-15,17-17 31,-71 17 1,-35 35-1,0-17-31,-35 105 47,88-105-47,0 17 15,35 0 1,0-35 0,54-53 15,-54 0-15,-35 36-16,18-19 15,-18 19 1,0-1-16</inkml:trace>
  <inkml:trace contextRef="#ctx0" brushRef="#br0" timeOffset="109924.05">24253 2893 0,'0'141'31,"-17"-18"-15,-1 89 30,18-247-14,0 17-17,71 0 17,-54-17-17,36 35 1,36-17-1,-37 17 48</inkml:trace>
  <inkml:trace contextRef="#ctx0" brushRef="#br0" timeOffset="110197.24">24059 3545 0,'-35'159'47,"53"-18"0,-18-105-31,35-36 15</inkml:trace>
  <inkml:trace contextRef="#ctx0" brushRef="#br0" timeOffset="110728.25">24536 3422 0,'17'35'31,"-17"0"-15,0 1-1,36-1 1,-36-17-16,0 17 16,0 0-16,-53 89 62,-88-107 1,105-17-63,-17-158 78,71 140-78,35 18 15,0 0 17,-18 0-32,0-35 0,18 35 15,-35 0-15,17 0 47</inkml:trace>
  <inkml:trace contextRef="#ctx0" brushRef="#br0" timeOffset="113098.63">21555 3969 0,'35'0'63,"-17"0"-63,123 0 31,176 0 16,-264 0-47,0 0 16,0 0-16,106 0 31,-89 0-31,1 0 0,52 0 31,71 0-15,159-18 31,-318 18-47,18 0 15,-17 0-15,-1 0 16,88-18-1,-87 18 1,-1 0-16,18 0 0,-18 0 16,89 0 15,-72 0-15,125 0 15,-142 0-31,0 0 15,18 0-15,18 0 32,-36 0-17,-17 0-15,35 0 16,-36 0-16,266 0 62,-248 0-46,-17 0-16,87 36 78,-69-36-78,-19 0 47,-52 0 47,0-18-94</inkml:trace>
  <inkml:trace contextRef="#ctx0" brushRef="#br0" timeOffset="125427.96">17268 4339 0,'0'-35'0,"-35"105"109,35-34-109,-35-1 16,35 0-16,-18 1 15,-88 246 32,106-265-31,0 1-16,0 0 15,36-54 48,-36 1-63</inkml:trace>
  <inkml:trace contextRef="#ctx0" brushRef="#br0" timeOffset="125821.9">17268 4392 0,'18'0'31,"17"0"-16,-35 35-15,36-35 16,-19 53-16,-17-17 16,141 175 46,-123-140-31,-18-18 16</inkml:trace>
  <inkml:trace contextRef="#ctx0" brushRef="#br0" timeOffset="126179.11">17198 4674 0,'0'0'0,"-18"0"31,36 0 0,52 0 1,54 18-1,-89 0-16,0-18 1,18 0 0</inkml:trace>
  <inkml:trace contextRef="#ctx0" brushRef="#br0" timeOffset="126940.67">19544 4269 0,'0'17'47,"0"1"-32,0 123 17,0-88-32,0-18 15,0 0-15,0 18 16,0 106 15,0-141 0</inkml:trace>
  <inkml:trace contextRef="#ctx0" brushRef="#br0" timeOffset="127768.84">19579 4357 0,'18'-18'16,"-1"18"-1,177-35 48,-88 35-16,-106 18-32,-106 193 48,89-211-48,-18 18-15,17-18 0,-17 0 32,70 0 46,0 0-47,124 123 32,-159-35-32,0-52-16,-35-19 1,-18 1 15,17-18-31,1 0 16,-88 0 31,87 0-47,19 0 31,17-18-15,0-17-16</inkml:trace>
  <inkml:trace contextRef="#ctx0" brushRef="#br0" timeOffset="129030.07">17127 5539 0,'18'0'78,"0"0"-63,17 0-15,0 35 16,0-35-16,18 0 16,53 0 15,-88 0-31,17 0 16,-17 0 30,17 0-30,-35-18 0</inkml:trace>
  <inkml:trace contextRef="#ctx0" brushRef="#br0" timeOffset="129362.59">17709 5433 0,'0'17'31,"0"54"0,0 17 1,0-53-32,0-17 0,0 0 15,0-1-15,0 36 32,0-35-32</inkml:trace>
  <inkml:trace contextRef="#ctx0" brushRef="#br0" timeOffset="129970.82">17110 6509 0,'17'0'31,"19"0"-15,87 0 31,-88 0-32,-17 0 1,0 0 15,17-36-15</inkml:trace>
  <inkml:trace contextRef="#ctx0" brushRef="#br0" timeOffset="130471.14">17604 6368 0,'0'0'0,"88"0"47,-35 141 15,-53-106-46,-124 18 46,107-53-62,34 0 78,1 0-78,17 0 16,0 0-16,1 0 16,-1 0-16,18 0 15,0 0 32,-53 18-31</inkml:trace>
  <inkml:trace contextRef="#ctx0" brushRef="#br0" timeOffset="130943.88">17445 7038 0,'0'35'31,"0"-17"-15,0 158 31,-18-141-47,18 18 15,0-17-15,0-1 16,0 0 0,0 1-1,-17-36-15</inkml:trace>
  <inkml:trace contextRef="#ctx0" brushRef="#br0" timeOffset="131971.94">17286 8149 0,'18'0'32,"17"-17"-17,53 17 32,36 35 0,-107-35-47,-17 35 16,0 0-1,0 18 1,-35-35-16,35 0 16,-35-18-16,35 35 15,-36-35 1,19 35-16,-54-35 47,71 18-16,-17-18 0,34 0 47,36 0-46,-18 0-32,-17 0 0,17 0 15,71 0 1,-53 0-1,-35 0-15,17 0 16</inkml:trace>
  <inkml:trace contextRef="#ctx0" brushRef="#br0" timeOffset="133627.97">17374 8802 0,'-35'-18'16,"53"18"46,-1 0-62,142 53 47,-124-18-47,-17 1 16,-18 17 0,0-36-1,0 18-15,-124 71 47,89-70-31,0-36-16,17 0 15,18 17 1,18-17 0,52 0 15,-17 53 0,-17-18-31,-54 89 31,0-124-31,-17 35 16,17-35-16,-17 0 16,-18 0-1,53-17 1,0-36-1</inkml:trace>
  <inkml:trace contextRef="#ctx0" brushRef="#br0" timeOffset="135488.46">19773 5274 0,'0'35'140,"0"-17"-124,0 0 0,0 35-1,0-36 1,0 18-16,0 18 15,0-17 1,0 52 31,0-71 15</inkml:trace>
  <inkml:trace contextRef="#ctx0" brushRef="#br0" timeOffset="136373.1">19861 6191 0,'0'36'63,"0"-19"-63,0 107 47,0-89-47,0 0 15,0-17-15,0 35 32,0-18-17,-17-17 17,17-1 14,0 19-46</inkml:trace>
  <inkml:trace contextRef="#ctx0" brushRef="#br0" timeOffset="137004.29">19773 6950 0,'0'35'47,"0"18"-32,0 88 32,0-123-31,0 17-16,0-17 0,35-1 15,-35 71 17,0-70-17</inkml:trace>
  <inkml:trace contextRef="#ctx0" brushRef="#br0" timeOffset="138143.54">19738 7973 0,'0'0'0,"0"-18"32,53 18-17,17 0 32,-70 18-47,36 17 16,-36 0-1,-36 106 32,1-123-31,0-18-16,35 35 0,-35-35 15,-18 18 17,106-18 61,88 0-61,-18 0 30,-123 35-46</inkml:trace>
  <inkml:trace contextRef="#ctx0" brushRef="#br0" timeOffset="138814.73">19914 9049 0,'-17'0'16,"-19"0"31,36 17-32,-17 36 32,17 36-15,0-72-32,0 1 15,0 17 1,0 0 15,0 36-15,-18 17 46,18-70-62,0 17 31,-35-35 32,17 0-47</inkml:trace>
  <inkml:trace contextRef="#ctx0" brushRef="#br0" timeOffset="142211.82">16775 9807 0,'17'0'110,"1"0"-95,35 0 16,-36 0-15,19 0 0,17 35 15,52 1 31,-69-36-46,-1 0-16,0 0 16,-17 0-1,0 0 1,17 0 0,-18 0-1,1 35 16,53-35 1,-54 0-17,1 0 1,17 0 0,0 0 15,1 0 0,70 0 32,-18 0-17,-53 0-30,-17 0 0,-1 0-1,19 0 1,-19 0 0,1 0-1,0 0 1,17 0 15,-18 0 0,1 0-31,35 0 32,-35 0-17,-1 0 1,19 0 15,-19 0-15,1 0 15,17 0 0,-17 0 32</inkml:trace>
  <inkml:trace contextRef="#ctx0" brushRef="#br0" timeOffset="144361.37">19420 9948 0,'18'0'62,"88"0"-30,-88 0-17,105-17 17,-105 17-32,70 0 31,106 0 47,-177 0-78,72 0 62,34 0-15,1 0 0,-89 0-31,-17 0-1,-1 0 1,18 0 0,-17 0-1,-18-18 1,-35 18 31,-18 0-32</inkml:trace>
  <inkml:trace contextRef="#ctx0" brushRef="#br0" timeOffset="149138.69">17551 10372 0,'-53'0'3000</inkml:trace>
  <inkml:trace contextRef="#ctx0" brushRef="#br0" timeOffset="152970.45">17462 10425 0,'0'-18'46,"18"18"1,0 0-31,17 0 0,18 0-1,-35 0-15,17 0 16,-17 0 15,-18 18 0,17 87 32,-17-69-48,-17-36-15,-107 106 63,71-89-32,35-17-15,36 0 62,17 0-62,54 0 30,-54 0-46,0 0 16,-17 0 0,17 0-1,-17 0 1,-1 18 0,-17 17-1,36-17 1,-36 35 31,0-18-47,0-17 15,0-1 1,-18 18 15,18 1-31,-18-36 0,18 53 16,-17-53-16,-19 35 31,-16 0 0,-107-17 16,141-18-31,0 0-1,-17 35 1,18-35 0,-1 0 15,18-18 16</inkml:trace>
  <inkml:trace contextRef="#ctx0" brushRef="#br0" timeOffset="160116.25">20179 10495 0,'-18'0'141,"18"-17"-126,-17 17-15,-89 0 63,70 0-48,19 0 1,-18 0 0,17 0-1,-35 105 32,18 19-16,35-89-15,0-17-16,0 17 16,0 0-1,0 1 1,0-1-1,35 0 1,-17-17 0,35 35 31,-18-18-16,0-35-16,-17 0 1,-1 0 15,1 0-31,17 0 16,1 0 15,-1-18-15,18-52 62,-36 17-47,1 35-15,-18-17-1,0 17 17,0-17-17,0 17 17,0 1 14,-18-19-30,-17 36 15,0-17 1,-18 17 14,18 0-30,17 0 0,-17 0-1,17 0 17,0 0-17,1 0 16,-18 0-15,17 0 0,0 0 31,-17 0-16,35 35-16,-18-35-15,1 18 32,-19-1-1,36 19-15,-17-36 15,17 17 0,0-52 78</inkml:trace>
  <inkml:trace contextRef="#ctx0" brushRef="#br0" timeOffset="204882.41">18662 10460 0,'0'18'204,"0"-1"-173,35-17-16,-17 18 32,-1 17-31,89 0 46,-106 1-46,18-36 0,0 0-1,-1 17 32,-17 1-47,53-18 63,-53 35 202,0-17-171,-35-1-63,17 19 1,-17-19-1,35 1-16,-35 17 17,35-17-17,-18-18 1,-17 53 62,17-36-62,-35 19 62,36-36 1953,34 0-2015</inkml:trace>
  <inkml:trace contextRef="#ctx0" brushRef="#br0" timeOffset="214401.95">18785 11589 0,'-17'0'16</inkml:trace>
  <inkml:trace contextRef="#ctx0" brushRef="#br0" timeOffset="-213160.34">18979 11465 0,'-17'0'219,"17"18"-219,0 17 31,-18-35 0,1 35 0,-19 1-15,36-19 0,-17 1-1,-1 17 1,0-35-1,-17 36 17,17-36-17,1 35 48,-19-35-48,36 18 32,-17-18-15,17 17 14,-18-17 17,18 18 15,0 17-47,35-17-15,1 35 31,-1-18-16,36 0 32,-54-35-63,-17 35 15,18-35 1,-18 18-1,35-18-15,-35 18 16,18-1 0,-1 19 15,19-19 0,-36 19 0,17-36 16,-17 17-15,0 1 14,18-18-46,-53 0 79</inkml:trace>
  <inkml:trace contextRef="#ctx0" brushRef="#br0" timeOffset="-197968.67">21978 5009 0,'-18'0'16,"18"-17"-16,36 17 94,-19 0-94,160 0 46,-1 17-30,89-17 62,-248 0-62</inkml:trace>
  <inkml:trace contextRef="#ctx0" brushRef="#br0" timeOffset="-197374.22">22507 4921 0,'35'0'63,"-35"18"-63,195 35 78,-178-53-78,-17 17 31,0 19 16,0-1-16,-106 36 0,106-36-31,-35-35 16,35 35 0,-35-35-1,35 18-15,-18-18 16,18 17-16,-18-17 16</inkml:trace>
  <inkml:trace contextRef="#ctx0" brushRef="#br0" timeOffset="-195526.41">23795 4657 0,'-18'0'47,"1"0"-16,-72 141 31,89-106-46,18 0 0,35-35-1,-35 0-15,-1 0 16,18 0-16,-17 0 16,35-106 30,-71 36 17,1 70-47,-1 0-1,18 18 1</inkml:trace>
  <inkml:trace contextRef="#ctx0" brushRef="#br0" timeOffset="-195215.01">23424 5027 0,'36'18'31,"-1"-18"-31,406-36 63,-370 36-47,-1-35-16,-17 35 15,-18 0-15,-17 0 31,0 0-31,-71 0 47</inkml:trace>
  <inkml:trace contextRef="#ctx0" brushRef="#br0" timeOffset="-194959.57">23618 5345 0,'18'53'16,"53"-1"31,-36 1-47,18 18 47</inkml:trace>
  <inkml:trace contextRef="#ctx0" brushRef="#br0" timeOffset="-194716.52">23777 5380 0,'0'0'0,"0"-35"15,106 35 17,-88 0-32,17 0 15,-17 0-15,52 70 32,-70-52-17,0-1-15,-35 19 16,-142 105 46</inkml:trace>
  <inkml:trace contextRef="#ctx0" brushRef="#br0" timeOffset="-194367.28">24518 4762 0,'0'18'15,"35"53"17,-70 123 14,35-177-30,-35 19-16</inkml:trace>
  <inkml:trace contextRef="#ctx0" brushRef="#br0" timeOffset="-194173.3">24518 4992 0,'18'0'31,"176"-18"16,-159 18-47,-17 0 16</inkml:trace>
  <inkml:trace contextRef="#ctx0" brushRef="#br0" timeOffset="-193880.75">24236 5362 0,'35'0'46,"18"0"-30,300-123 15,-300 123-31,-18-36 16,18 36-16,-35 0 16,34-17-1,-69 17 16</inkml:trace>
  <inkml:trace contextRef="#ctx0" brushRef="#br0" timeOffset="-193601.38">24730 5203 0,'0'36'0,"0"-72"0,0 354 78,0-230-31,0-53-32,0-52 1</inkml:trace>
  <inkml:trace contextRef="#ctx0" brushRef="#br0" timeOffset="-193145.38">25382 5186 0,'0'-35'32,"194"17"30,-158-17-62,-1 35 0,0 0 16,1-18-16,34 18 31,18-18 16,-52 18-47,-36-35 47</inkml:trace>
  <inkml:trace contextRef="#ctx0" brushRef="#br0" timeOffset="-192787.63">25806 4886 0,'17'0'47,"72"35"-31,-1 124 30,-88-53-14,0-71-32,-212 159 62</inkml:trace>
  <inkml:trace contextRef="#ctx0" brushRef="#br0" timeOffset="-192054.39">26564 4957 0,'35'0'31,"-17"0"-15,0 0-1,352-36 63,-352 36-62,-18-17 0,-53 17-16</inkml:trace>
  <inkml:trace contextRef="#ctx0" brushRef="#br0" timeOffset="-191827.6">26793 4921 0,'0'0'0,"-35"36"0,35-19 0,-17 265 78,17-246-78,0 52 47,0-70-32,0-36 1</inkml:trace>
  <inkml:trace contextRef="#ctx0" brushRef="#br0" timeOffset="-191570.22">26917 5115 0,'0'0'15,"35"88"17,-17 36 14,-18-106-46,-18-1 0,1 19 16,-19-36-16</inkml:trace>
  <inkml:trace contextRef="#ctx0" brushRef="#br0" timeOffset="-191388.01">26705 5433 0,'36'0'47,"-54"0"-32,0 0-15,89 0 0,141-88 63</inkml:trace>
  <inkml:trace contextRef="#ctx0" brushRef="#br0" timeOffset="-191150.37">27182 5133 0,'0'0'0,"52"0"31,54 0 0,-35 0 1</inkml:trace>
  <inkml:trace contextRef="#ctx0" brushRef="#br0" timeOffset="-190949.1">27217 5256 0,'0'0'47,"35"0"-47,-17 0 0,-1 0 16,19-17-1,87-1 17,-105-17-32</inkml:trace>
  <inkml:trace contextRef="#ctx0" brushRef="#br0" timeOffset="-190719.06">27534 4974 0,'0'18'31,"-17"17"-31,17 89 47,0-36-16,0-71-15</inkml:trace>
  <inkml:trace contextRef="#ctx0" brushRef="#br0" timeOffset="-190404.39">27323 5415 0,'-36'71'0,"36"-18"31,106-230-31,-53 389 47,-176-371-47,317 212 31,-194-141 16,0-18-15</inkml:trace>
  <inkml:trace contextRef="#ctx0" brushRef="#br0" timeOffset="-190018.95">27711 5062 0,'53'-17'15,"-36"17"1,71-36-1,-52 19 1,-19 17-16,72 17 78,-89 19-78,0-1 16,-18 0-16,18 1 15,-53 87 1,53-88 0,0-17-16,0 17 15,0 36 17</inkml:trace>
  <inkml:trace contextRef="#ctx0" brushRef="#br0" timeOffset="-189655.41">28293 4939 0,'0'18'47,"0"-1"-32,0 177 16,0-141-31,-18 18 16,18-18-16,-17 0 16,-36 211 46</inkml:trace>
  <inkml:trace contextRef="#ctx0" brushRef="#br0" timeOffset="-189503.99">28205 5539 0,'0'-53'16,"0"194"-16,53-318 0,-106 266 16,141-213-16,-71 124 15,107-35 32,-106 35-47</inkml:trace>
  <inkml:trace contextRef="#ctx0" brushRef="#br0" timeOffset="-188795.18">27446 5415 0,'-18'0'15,"18"18"-15,-52 17 32,34-35-17,18 35-15,-18-35 16,-70 124 46,159-54-15,-54-52-31,19-18-16,122-35 31,-122-124 47,-36 124-78,-36 35 0,19 0 16</inkml:trace>
  <inkml:trace contextRef="#ctx0" brushRef="#br0" timeOffset="-188173.66">29351 5133 0,'-18'0'78,"-17"18"-63,18-1-15,-1 18 16,-141 142 46,89-89-46,70-53 31,17-70-31</inkml:trace>
  <inkml:trace contextRef="#ctx0" brushRef="#br0" timeOffset="-187786.33">29016 5098 0,'0'53'47,"212"229"31,-159-265-78,-18-17 16,0 71 47</inkml:trace>
  <inkml:trace contextRef="#ctx0" brushRef="#br0" timeOffset="-176557.16">22190 6297 0,'0'35'125,"0"-17"-125,0 35 15,0-18-15,0 36 16,-36 88 31,36-124-32,0 0-15,0-17 16,0-1-16,0 1 16,0 123 31,-17-106-16,17 1-31,0-1 15,35-35 173,-35-18-188,35 18 16,1 0-1,69 0 32,-87 0-16,0 0-31,35 0 16,-36 0 0,19 0-1,-1 0 1,-18 0-16,19 0 15,-19 0 17,1 0-1,0 0 16,17 0-16,-17-17 0</inkml:trace>
  <inkml:trace contextRef="#ctx0" brushRef="#br0" timeOffset="-175796.26">22595 6897 0,'0'17'94,"36"-17"-63,52 71 16,-53-71-32,-17 35 1,-1-35 46,-17 18 48,0 0-110,0 17 15,-35-35-15,0 35 32,35 0-32,-35-35 0,35 18 15,-18-18-15,18 18 16,-18 17 46</inkml:trace>
  <inkml:trace contextRef="#ctx0" brushRef="#br0" timeOffset="-172054.5">23389 6597 0,'-17'0'0,"17"18"94,35-18-78,0 17-1,0-17 1,-17 0-16,0 0 0,70 0 78,-88 36 16,0-1-79,-18 0 1,-52 71 15,70-71-31,-36 0 0,-34 71 47,35-35-16</inkml:trace>
  <inkml:trace contextRef="#ctx0" brushRef="#br0" timeOffset="-171833.88">23495 6967 0,'0'0'0,"71"53"78,-71-35-78,35-36 31</inkml:trace>
  <inkml:trace contextRef="#ctx0" brushRef="#br0" timeOffset="-171639.7">23618 6950 0,'53'0'31,"-106"0"-31,124-36 0,-53 36 15,17-17-15,0 17 16,89-53 15,-107 18 16</inkml:trace>
  <inkml:trace contextRef="#ctx0" brushRef="#br0" timeOffset="-171102.25">23989 6632 0,'0'36'125,"0"-19"-125,0 71 31,-18-70-31,18 17 0,0-17 16,0 0-16,0 123 62,-35-88-46,35-1 31</inkml:trace>
  <inkml:trace contextRef="#ctx0" brushRef="#br0" timeOffset="-169850.79">23795 7214 0,'17'0'203,"1"0"-188,17-17-15,-17 17 16,70-53 15,-70 53 16,-18 35-16,0 0-15,0 1 0,0-1-1,0-18 16,-35 19 1</inkml:trace>
  <inkml:trace contextRef="#ctx0" brushRef="#br0" timeOffset="-169601.16">23812 7373 0,'18'0'47,"88"0"0,-106-18-47,35-17 63</inkml:trace>
  <inkml:trace contextRef="#ctx0" brushRef="#br0" timeOffset="-169258.46">23830 7391 0,'0'0'0,"0"17"32,0 19-1,0-19-31,18 1 31,35-18-15,-18 0-1,0 0 1,1 0 0,-36-18-1,88-17 1,-88-18 0</inkml:trace>
  <inkml:trace contextRef="#ctx0" brushRef="#br0" timeOffset="-168993.48">24165 7020 0,'18'0'16,"52"-17"15,-34 17-31,-1-36 0,-17 36 16,17 0-16,18-17 62</inkml:trace>
  <inkml:trace contextRef="#ctx0" brushRef="#br0" timeOffset="-168622.51">24306 6985 0,'-17'18'16,"-19"70"15,19-53-15,17-17 0,0 17-1,0 0 1,0-17-1,70 0 32,36-18 0,-88-36-47,-18 1 0,53 35 16,17-88-1,-70 70 1</inkml:trace>
  <inkml:trace contextRef="#ctx0" brushRef="#br0" timeOffset="-168280.21">24642 6862 0,'0'141'47,"0"-106"-31,0 0-16,0 0 0,0 18 62,0-70-30,88-71-1,-35 17 0</inkml:trace>
  <inkml:trace contextRef="#ctx0" brushRef="#br0" timeOffset="-168004.37">24906 6809 0,'0'17'47,"0"142"-16,-35 158 0,17-211 47,36-141-78,-18 0 16</inkml:trace>
  <inkml:trace contextRef="#ctx0" brushRef="#br0" timeOffset="-167643.27">25012 6897 0,'35'-18'16,"106"-17"15,-52 35 16,-72 0-16,-17 53-15,0-18-16,0-17 16,0-1-16,0 72 31,-35-37 16</inkml:trace>
  <inkml:trace contextRef="#ctx0" brushRef="#br0" timeOffset="-167225.39">25576 6720 0,'36'0'31,"-36"53"-15,0 88 31,0-158 31,35 17-78,-35-18 16,106 1 30,-89 17-14</inkml:trace>
  <inkml:trace contextRef="#ctx0" brushRef="#br0" timeOffset="-166969.89">25418 7056 0,'0'0'0,"-36"141"31,36 35 16,0-158-47,18-18 0,-18 17 15,18-17 17,-18-17-32,17-19 15</inkml:trace>
  <inkml:trace contextRef="#ctx0" brushRef="#br0" timeOffset="-166605.67">25576 7091 0,'53'0'31,"-35"88"-15,-18 53 15,0-106-15,-176 89 62,176-177-63,105-18 32,19 1-16</inkml:trace>
  <inkml:trace contextRef="#ctx0" brushRef="#br0" timeOffset="-166361.64">25894 7161 0,'0'-17'47,"0"34"-47,0-17 16,0 36-16,-141 211 78,123-230-63,18 1 1,0-36 0</inkml:trace>
  <inkml:trace contextRef="#ctx0" brushRef="#br0" timeOffset="-166097.36">25859 7338 0,'53'17'47,"70"89"15,-105-106-62,-54 18 63</inkml:trace>
  <inkml:trace contextRef="#ctx0" brushRef="#br0" timeOffset="-164591.42">22172 7073 0,'0'-17'16,"0"34"31,0 18-47,35 89 31,-35-89-15,0 0-16,0 1 15,0 17-15,0 53 31,18-54-31,-18 1 0,0 0 16,0 0-16,35 335 78,-17-335-78,-18-18 16,0-17-16,0 0 15,0 52 1,0-34 0,0-19-1,0 124 17,35-53 14,-35-70-30,18-18 109,-1 0-109,142 0 15,18 0 16,-142 0-47,-17 0 15,17 0 1,0 35 0,0-35-1,1 0 1,34 0 46</inkml:trace>
  <inkml:trace contextRef="#ctx0" brushRef="#br0" timeOffset="-164263.05">22913 8449 0,'0'35'47,"53"1"-47,-36 16 16,-17-16-1,36 70 32,-54-89-31,-17 19-16,17-36 16,-70 17 15,88 1-31</inkml:trace>
  <inkml:trace contextRef="#ctx0" brushRef="#br0" timeOffset="-163262.73">23742 8273 0,'-35'0'0,"52"0"47,19 35-31,228-17 46,-264 17-15,-35 0-47,-71 177 31,71-159-15,17-18-16,18 18 16,-53-18-16,36 36 31,17-107 31</inkml:trace>
  <inkml:trace contextRef="#ctx0" brushRef="#br0" timeOffset="-163075.52">23883 8643 0,'0'18'16,"0"-36"-16,35 36 0,-35 17 15,71 36 32</inkml:trace>
  <inkml:trace contextRef="#ctx0" brushRef="#br0" timeOffset="-162881.58">24024 8661 0,'35'-36'16,"-105"142"-16,105-176 0,18 34 15,53-34 1,-71 70 0,89-35 30</inkml:trace>
  <inkml:trace contextRef="#ctx0" brushRef="#br0" timeOffset="-162624.08">24342 8414 0,'0'35'47,"0"0"-47,0 177 47,0-106-16,0-124 0</inkml:trace>
  <inkml:trace contextRef="#ctx0" brushRef="#br0" timeOffset="-162342.66">24712 8184 0,'0'89'32,"0"193"-1,-18-229-15,18-18-16,-17 36 78,17-107-63</inkml:trace>
  <inkml:trace contextRef="#ctx0" brushRef="#br0" timeOffset="-161905.7">24959 8273 0,'35'0'31,"53"0"-15,-70 0-1,17 0-15,-17 0 0,17 0 16,-17 17 15,-18 1-31,-18 88 47,-17-18-16,0-70 16</inkml:trace>
  <inkml:trace contextRef="#ctx0" brushRef="#br0" timeOffset="-161750.5">25100 8484 0,'-18'53'31,"36"-106"-31,-71 194 47,18-141-47,17 0 0,-52 0 15</inkml:trace>
  <inkml:trace contextRef="#ctx0" brushRef="#br0" timeOffset="-161494.77">24800 8661 0,'0'0'0,"36"0"63,122-18-32,54 0 0,88-17 32,-335 35-32</inkml:trace>
  <inkml:trace contextRef="#ctx0" brushRef="#br0" timeOffset="-161196.4">25082 8678 0,'-17'53'16,"17"-35"-16,0 17 0,0-17 16,0 88 15,0-71-31,-35 35 47,35-34-32,0-54 17,17 0-32</inkml:trace>
  <inkml:trace contextRef="#ctx0" brushRef="#br0" timeOffset="-160801.36">25453 8731 0,'0'0'16,"53"212"47,-53-177-48,0-17-15,0 17 16,-53 0-1,-159 71 32,177-106-47,-71-106 32,106 71-1,0 17-31,0 1 15,35-18-15,1 35 16,-19-18 0,19 18-16,-19 0 0,-17-35 15,18 17 17</inkml:trace>
  <inkml:trace contextRef="#ctx0" brushRef="#br0" timeOffset="-160336.59">25012 8431 0,'-18'0'31,"18"36"0,18 122 0,-18-140-31,0 0 16</inkml:trace>
  <inkml:trace contextRef="#ctx0" brushRef="#br0" timeOffset="-157428.4">26952 6756 0,'-17'0'47,"-1"0"-31,-35 35 15,18 0-16,-36 177 32,71-53-15,141 35 46,-123-194-47</inkml:trace>
  <inkml:trace contextRef="#ctx0" brushRef="#br0" timeOffset="-156975.54">27622 6685 0,'0'18'31,"0"-1"-31,0 54 16,0-18 0,-35 0-16,35 0 0,0 0 15,0 176 17,0-194-17,0 0 16,0-52 1</inkml:trace>
  <inkml:trace contextRef="#ctx0" brushRef="#br0" timeOffset="-156696.29">27587 7020 0,'0'106'16,"0"-212"-16,35 106 0,124 159 78,-141-124-47,0-17 1</inkml:trace>
  <inkml:trace contextRef="#ctx0" brushRef="#br0" timeOffset="-156163.42">27975 6703 0,'0'17'31,"0"107"16,0-89-47,0 0 15,0 1-15,0 17 0,0-18 16,0-17-16,-53 70 62,36-88 1,17 17-47</inkml:trace>
  <inkml:trace contextRef="#ctx0" brushRef="#br0" timeOffset="-155386.64">28063 6791 0,'18'0'47,"0"35"-16,17-35-31,-17 159 47,35 17 16,-53-35-16,0-52-16,0-19 0,0-34 0,0-54 32,0-17-48</inkml:trace>
  <inkml:trace contextRef="#ctx0" brushRef="#br0" timeOffset="-154648.49">28716 6773 0,'-18'18'62,"-34"176"-31,16-141-15,36-18-16,0 0 16,-17 1-16,-19 228 78,36-228-78,36-54 62,-36 0-46</inkml:trace>
  <inkml:trace contextRef="#ctx0" brushRef="#br0" timeOffset="-154199.81">28822 6844 0,'18'0'15,"34"18"32,1 176-16,-53-159-15,0 0-16,0 0 16,36 1-16,-36 175 62,0-193-46,0 0 31,-53 17-16</inkml:trace>
  <inkml:trace contextRef="#ctx0" brushRef="#br0" timeOffset="-153914.6">28663 7232 0,'0'-35'15,"53"17"16,35 18-15,-52 0 0,-19 0-16,107 0 47</inkml:trace>
  <inkml:trace contextRef="#ctx0" brushRef="#br0" timeOffset="-153485.36">29263 6914 0,'35'0'16,"53"-17"15,36-18 16,-89 35-31,-17 0-16,-1 0 0,-17-18 15,18 18-15,-71 53 63</inkml:trace>
  <inkml:trace contextRef="#ctx0" brushRef="#br0" timeOffset="-153199.7">29316 7108 0,'0'0'0,"35"0"47,0 0-47,-17 0 16,158-52 46,-193 52-30,-1 0-17</inkml:trace>
  <inkml:trace contextRef="#ctx0" brushRef="#br0" timeOffset="-152741.98">29298 6985 0,'0'18'15,"-17"140"32,17 19 31,0-160-78,0 19 47,105-36-16,89-71 32,-194 53-47,18-34 30</inkml:trace>
  <inkml:trace contextRef="#ctx0" brushRef="#br0" timeOffset="-152252.62">29916 6738 0,'17'18'31,"18"52"0,71 107 1,-106-142-17,18 0-15,-18 0 0,0 18 16,35 194 46,-35-211-62,-17-36 16,-89 53 15,18-53-15</inkml:trace>
  <inkml:trace contextRef="#ctx0" brushRef="#br0" timeOffset="-150960.4">27093 8361 0,'-53'35'94,"36"-35"-94,-1 18 16,-17-18-16,35 35 15,-53 0-15,18 36 32,17-36-32,-17 36 31,35-36-15,-18 36-1,106 140 63,-35-193-78,-17-18 16,-36 35 0,17-35 30,1 0-30,35 0-16,-18-35 16</inkml:trace>
  <inkml:trace contextRef="#ctx0" brushRef="#br0" timeOffset="-150349.35">27534 8378 0,'-17'0'63,"17"36"-48,0 246 17,0-229-17,0 0-15,0 0 16,0-18-16,0 0 16,0 36-1,0-36 1,0-53 31,0-17-47</inkml:trace>
  <inkml:trace contextRef="#ctx0" brushRef="#br0" timeOffset="-150128.33">27605 8643 0,'88'18'47,"0"88"-16,-70-89 0</inkml:trace>
  <inkml:trace contextRef="#ctx0" brushRef="#br0" timeOffset="-149847.52">28063 8431 0,'0'0'16,"-17"0"31,-18 36-47,17-1 16,-70 106-1,35-106 16,53 1-31,17-54 47</inkml:trace>
  <inkml:trace contextRef="#ctx0" brushRef="#br0" timeOffset="-149570.77">28063 8414 0,'36'158'31,"-36"72"16,-36-54 16,36-158-63</inkml:trace>
  <inkml:trace contextRef="#ctx0" brushRef="#br0" timeOffset="-148814.24">28804 8643 0,'0'0'0,"0"-18"31,0-17-31,-141-71 47,106 106-32,0 0 1,-36 18 0,53 0-1,-17-18-15,35 35 16,-17-35-16,17 53 47,0 17-16,35-70-15,-18 18-16,19-18 15,17 53-15,-18-18 16,0-35 0,-17 35-16,35 18 15,-36 0 1,-17-35 15,-88 35 0,35-53-15,36 0-16,-124-18 78,123 18-78,18-35 16,0 17-16,0 1 31,18 17-31,17-36 0,-18 36 16</inkml:trace>
  <inkml:trace contextRef="#ctx0" brushRef="#br0" timeOffset="-148468.49">28963 8608 0,'53'0'32,"0"-18"-17,-18 18-15,0 0 16,1 0-16,52-35 31,-70 17-31,-1 18 16,36 0-1</inkml:trace>
  <inkml:trace contextRef="#ctx0" brushRef="#br0" timeOffset="-148226.72">29087 8696 0,'0'0'0,"0"35"31,282-70 47,-265 35-78,-17-18 32</inkml:trace>
  <inkml:trace contextRef="#ctx0" brushRef="#br0" timeOffset="-147765.96">29087 8643 0,'-36'53'16,"36"-35"-16,-17 52 31,17-52-31,-36 17 16,36-17-16,0 35 47,18 0-16,17-53-31,-35 17 16,36-17-16,-19 0 0,18 0 15,195 0 32,-195-35-16,-35 17-31,71 1 47</inkml:trace>
  <inkml:trace contextRef="#ctx0" brushRef="#br0" timeOffset="-147328.43">29880 8484 0,'36'0'0,"-19"0"15,1 53 16,35 71 1,-18-1-17,-17 142 63,-54-248-78,1-17 16,17 53-16,-34-53 16,34 18-1,0-18-15,-17 0 0,17 0 16</inkml:trace>
  <inkml:trace contextRef="#ctx0" brushRef="#br0" timeOffset="-135056.6">23654 9313 0,'17'0'157,"1"0"-142,35 18 1,0-18-1,70 0 32,-52 0-31,-53 0-16,-1 0 16,18 0-16,71 0 62,-88 0-62,35 0 16,70 0 31,18 35 15,-105-17-46,-19-18-16,1 0 15,35 0 1,-18 0 0,-17 0-16,-1 0 15,1 0-15,106 35 47,-19-17-16,-69-18-31,-19 0 16,1 0-16,17 0 16,71 17 30,-35-17-14,105 36 30,-158-36-62,17 0 16,-17 0-16,17 17 31,0-17-31,-17 0 16,17 0-1,-17 36 32,-1-36-16</inkml:trace>
  <inkml:trace contextRef="#ctx0" brushRef="#br0" timeOffset="-119207.25">23901 9366 0,'0'-17'15,"0"34"64,0 54-64,0-18 16,0 282 32,0-300-47,0-17-16,0 17 0,0 0 15,0 71 32,0-53-47,0 0 31,0 18 32,0-36-16,35-35 15,-17 0-46,17 0-1,0 0 1,-17 0 0,-1 0-1,36 0 17,-35 0-17,0 0 32</inkml:trace>
  <inkml:trace contextRef="#ctx0" brushRef="#br0" timeOffset="-118909.03">24148 10160 0,'53'35'47,"-1"18"-16,-52 88 16,-123-17-16,52-107-15</inkml:trace>
  <inkml:trace contextRef="#ctx0" brushRef="#br0" timeOffset="-117254.25">24818 10019 0,'-35'0'109,"35"18"-93,-89 87 15,89-52-15,0-35-16,0 35 31,18-18-15,17-35-16,-17 0 0,0 0 15,70-159 32,-88 142-31,0-1-1,-35 18 32,-1 53-31</inkml:trace>
  <inkml:trace contextRef="#ctx0" brushRef="#br0" timeOffset="-117056.77">24783 10407 0,'0'0'0,"0"18"16,0-1-16,0 142 62,-53-106-30</inkml:trace>
  <inkml:trace contextRef="#ctx0" brushRef="#br0" timeOffset="-116859.71">24694 10654 0,'71'0'63,"-53"0"-63,-107 0 0,213 0 16,-89 0-16,0 0 15,-17 0-15,53-35 47</inkml:trace>
  <inkml:trace contextRef="#ctx0" brushRef="#br0" timeOffset="-110473.77">25100 10125 0,'35'0'63,"-17"0"-48,0 0 1,17 0-1,-17 35 17</inkml:trace>
  <inkml:trace contextRef="#ctx0" brushRef="#br0" timeOffset="-110003.48">25065 10319 0,'106'0'63,"-89"0"-48,1 0-15,17 0 16,-35 53 15,-17-18-31,-1 0 16,-106 89 15,54-107 16,105-52-32,18 35 1,-35 0 0,17 18-1,0 35 1,18-18 15</inkml:trace>
  <inkml:trace contextRef="#ctx0" brushRef="#br0" timeOffset="-109590.83">25400 10266 0,'0'17'31,"0"1"-31,0 88 16,-18 106 46,18-230-31,0 0-15,18 18 0,-18-17-16,35 17 15,-35-36 1,53 19 15,0 17-31</inkml:trace>
  <inkml:trace contextRef="#ctx0" brushRef="#br0" timeOffset="-109298.04">25753 10266 0,'-18'0'31,"18"17"0,18-17-31,88-17 47,-142-1 0</inkml:trace>
  <inkml:trace contextRef="#ctx0" brushRef="#br0" timeOffset="-109036.78">25612 10495 0,'0'18'15,"194"-71"48,-335 0-63,335 88 0,-124-52 47,-387 87-47,652-140 0,-335 34 0</inkml:trace>
  <inkml:trace contextRef="#ctx0" brushRef="#br0" timeOffset="-108796.79">26000 10160 0,'0'0'15,"0"529"63,-18-441-78,18-35 0,-18 18 79</inkml:trace>
  <inkml:trace contextRef="#ctx0" brushRef="#br0" timeOffset="-107944.27">26635 10160 0,'0'18'15,"17"-18"16,54 35-15,-36-17 15</inkml:trace>
  <inkml:trace contextRef="#ctx0" brushRef="#br0" timeOffset="-107645.05">26476 10389 0,'71'0'63,"-54"0"-63,18 0 0,-17 0 15,35 0 16,-35 18-15,-71 123 31,-35-35-16,52-88-15</inkml:trace>
  <inkml:trace contextRef="#ctx0" brushRef="#br0" timeOffset="-107430.25">26635 10548 0,'17'0'16,"-34"0"-16,175 88 62,-122-52-31</inkml:trace>
  <inkml:trace contextRef="#ctx0" brushRef="#br0" timeOffset="-107149.64">26970 10266 0,'0'17'31,"0"160"0,0-1 1,0-123-32,0-18 15,0-17-15,0 0 0,0 17 32,0-53-1</inkml:trace>
  <inkml:trace contextRef="#ctx0" brushRef="#br0" timeOffset="-106954.77">26988 10566 0,'17'-18'31,"54"0"-31,35-34 47,-89 52-16,1-36-31</inkml:trace>
  <inkml:trace contextRef="#ctx0" brushRef="#br0" timeOffset="-106621.62">27323 10336 0,'-36'0'31,"19"18"-31,-19 17 0,89 159 62,71-247-30,-89-52 15,-70 34-32</inkml:trace>
  <inkml:trace contextRef="#ctx0" brushRef="#br0" timeOffset="-106391.05">27587 10213 0,'0'18'16,"-17"317"31,17-282-32,-18 17 1,18-52 0,0-53 30</inkml:trace>
  <inkml:trace contextRef="#ctx0" brushRef="#br0" timeOffset="-106020.74">27693 10283 0,'0'0'0,"53"0"16,35 18 15,-70 0-15,-53 88 31,105-124 15,-35 18-62,1-18 0,17-17 63</inkml:trace>
  <inkml:trace contextRef="#ctx0" brushRef="#br0" timeOffset="-105768.27">27675 10601 0,'18'0'16,"194"-35"31,-177 17-32,-17 18-15,52-35 63,-87 52-63</inkml:trace>
  <inkml:trace contextRef="#ctx0" brushRef="#br0" timeOffset="-105486.31">27799 10724 0,'88'0'62,"-70"0"-62,-124-35 0,212 212 94,-212-319-94,265 284 0,-106-160 0,-1 18 16,1-53-16,53-18 15</inkml:trace>
  <inkml:trace contextRef="#ctx0" brushRef="#br0" timeOffset="-104454.37">28804 10319 0,'0'0'0,"0"-18"31,18 18-15,17-35-16,0 35 15,89-18 17,-89 18-17,-52 406 48,-19-371-48,19-35 32</inkml:trace>
  <inkml:trace contextRef="#ctx0" brushRef="#br0" timeOffset="-104211.18">28716 10619 0,'0'0'0,"106"35"47,123-35-16,-193 18 16</inkml:trace>
  <inkml:trace contextRef="#ctx0" brushRef="#br0" timeOffset="-103961.23">28769 10936 0,'0'0'31,"53"0"1,17-18-32,89 1 31,-18-36 16,-123 53-47,17-35 15</inkml:trace>
  <inkml:trace contextRef="#ctx0" brushRef="#br0" timeOffset="-103359.08">29281 10513 0,'70'0'31,"18"0"-15,-52 0-16,-1 0 0,-17 0 15,34 17 17,-52 36-32,0-35 0,-17 17 15,-1-17-15,-52 52 32,70-34-17,17-72 32,1 19-47,123-124 31,-53 88-15,-70 35 0,17 18-16,-35-17 0,53 17 62,-53 35-62,0-18 16,0 36-16,0-17 15,0 140 48,18-211-32,-18 17-15</inkml:trace>
  <inkml:trace contextRef="#ctx0" brushRef="#br0" timeOffset="-103073.43">30198 10389 0,'0'0'0,"0"53"32,0 124 15,-18-107-47,-17 89 15,17-18 16,1-88 1,-19-71-17</inkml:trace>
  <inkml:trace contextRef="#ctx0" brushRef="#br0" timeOffset="-102054.85">24977 11518 0,'0'18'47,"35"-18"-31,71 0 15,-53 0-15,-18 0-16,0 0 0,142 0 62</inkml:trace>
  <inkml:trace contextRef="#ctx0" brushRef="#br0" timeOffset="-101713.74">25365 11430 0,'0'0'0,"194"53"62,-159 88-31,-35-123-31,-18 17 16,-87 53 46</inkml:trace>
  <inkml:trace contextRef="#ctx0" brushRef="#br0" timeOffset="-101510.96">25912 11324 0,'0'18'16,"17"17"-16,18 159 47,-35-176-32,36-1 16</inkml:trace>
  <inkml:trace contextRef="#ctx0" brushRef="#br0" timeOffset="-101132.64">26352 11218 0,'36'0'16,"-283"71"-1,458-142-15,-158 124 0,-53-17 16,36 87 0,-177 18 46,88-141-62,35 0 0,0 0 16,1 0-1,87-70 32,177 17 16,-264 53-48</inkml:trace>
  <inkml:trace contextRef="#ctx0" brushRef="#br0" timeOffset="-100846.48">26123 11783 0,'0'0'0,"35"0"32,-17 0-17,229-71 48,-212 36-48,1 35 1</inkml:trace>
  <inkml:trace contextRef="#ctx0" brushRef="#br0" timeOffset="-100564.54">26388 11765 0,'-18'18'31,"18"17"-31,0 177 78,0-230-31</inkml:trace>
  <inkml:trace contextRef="#ctx0" brushRef="#br0" timeOffset="-100205.43">26229 11942 0,'0'52'31,"0"-34"-31,0 0 0,0 17 16,0-17-16,0-1 15,0 19 1,18-36 15,70 0 1,-35-36-32,-36 19 15,1-19 16,17 19-31,-17 17 32,-18-18-32</inkml:trace>
  <inkml:trace contextRef="#ctx0" brushRef="#br0" timeOffset="-98463.14">26758 11430 0,'18'0'16,"-1"0"-16,72 0 31,-36 0-31,17 35 47,-193 53 0,105-70-16,142-18 0,-54-35 16,-88 35-31</inkml:trace>
  <inkml:trace contextRef="#ctx0" brushRef="#br0" timeOffset="-98229.64">26776 11783 0,'141'-35'47,"-53"-1"-31,194-70 46</inkml:trace>
  <inkml:trace contextRef="#ctx0" brushRef="#br0" timeOffset="-97958.18">26988 11818 0,'-18'106'31,"18"-71"-31,0-17 16,0 17-16,-35 71 62,52-124-46,-17 1 0</inkml:trace>
  <inkml:trace contextRef="#ctx0" brushRef="#br0" timeOffset="-97746">27129 11765 0,'0'212'47,"0"-424"-47,0 459 0,0-212 16,0 1-16,0 52 16,-18-53-1,18 18 32,18-88-47</inkml:trace>
  <inkml:trace contextRef="#ctx0" brushRef="#br0" timeOffset="-97411.37">27358 11677 0,'18'-18'31,"17"-17"-31,106 17 31,-53 195 32,-88-124-63,-35-18 15,35 0-15,-18-17 16,18 17 0,0-52-1</inkml:trace>
  <inkml:trace contextRef="#ctx0" brushRef="#br0" timeOffset="-97172.21">27834 11483 0,'0'106'31,"0"370"31,0-441-46,0-52 0</inkml:trace>
  <inkml:trace contextRef="#ctx0" brushRef="#br0" timeOffset="-97021.41">27852 11959 0,'35'-17'32,"-70"34"-32,70-52 0,18 35 15,-35-53-15,-1 53 16,107-53 15</inkml:trace>
  <inkml:trace contextRef="#ctx0" brushRef="#br0" timeOffset="-96741.45">28522 11501 0,'0'35'31,"0"-18"-31,0 89 32,-18-70 14</inkml:trace>
  <inkml:trace contextRef="#ctx0" brushRef="#br0" timeOffset="-96569.87">28593 11553 0,'0'0'0,"158"-35"62,-140 35-62,0 0 32</inkml:trace>
  <inkml:trace contextRef="#ctx0" brushRef="#br0" timeOffset="-96320.79">28434 11871 0,'0'0'0,"53"0"31,-18 0-31,141-106 31,-140 106-15,-1-17-16,-17 17 15,35-36 1,-18 36 15</inkml:trace>
  <inkml:trace contextRef="#ctx0" brushRef="#br0" timeOffset="-96118.58">28698 11748 0,'0'0'0,"-52"352"78,52-334-62,0-36 15</inkml:trace>
  <inkml:trace contextRef="#ctx0" brushRef="#br0" timeOffset="-95830">29104 11483 0,'18'106'47,"17"70"15,-70-141-30</inkml:trace>
  <inkml:trace contextRef="#ctx0" brushRef="#br0" timeOffset="-95604.54">28981 11871 0,'-18'159'16,"18"-1"47,0-193-48</inkml:trace>
  <inkml:trace contextRef="#ctx0" brushRef="#br0" timeOffset="-95269.75">29228 11906 0,'0'36'15,"-106"263"63,88-299-78,-70 0 63,176-105-32,0-1 0,-17 53 1</inkml:trace>
  <inkml:trace contextRef="#ctx0" brushRef="#br0" timeOffset="-94667.75">29351 11677 0,'194'-71'62,"-159"71"-62,-140 336 78,105-301-78,-36-18 0,36 19 16,-17-36-16,17 17 31,0-34-15,35-19-1,18-16 1,-18 16-16,194-140 47,-193 141-32,-19 35-15,1 0 0,-18-18 16,35 18 15,-35 18-31,0 17 0,0 0 16,0 0-16,0 71 31,0-88-15,0 17-16,0 0 15,0-17 17,53-18-1</inkml:trace>
  <inkml:trace contextRef="#ctx0" brushRef="#br0" timeOffset="-94418.74">30321 11536 0,'0'159'47,"0"-106"-31,0 246 15,0-228 47</inkml:trace>
  <inkml:trace contextRef="#ctx0" brushRef="#br0" timeOffset="-86248.84">23812 13053 0,'-17'0'31,"17"17"63,17-17-16,1 0-78,88 0 47,-35 18-16,-1 17-15,71-52 62,-123 17-63,-18-18 32</inkml:trace>
  <inkml:trace contextRef="#ctx0" brushRef="#br0" timeOffset="-85881.81">24236 12947 0,'35'0'47,"18"35"-16,-18-35-31,18 88 47,-53-70-47,0 17 0,0 1 15,0-1-15,0 88 32,0-87-32,-53-1 15,53 0-15,-35-17 0,0-1 32,52-34 14</inkml:trace>
  <inkml:trace contextRef="#ctx0" brushRef="#br0" timeOffset="-85448.59">24959 12718 0,'0'0'0,"-18"0"16,-52 53 15,70-36-15,0 1-16,0 17 15,0 0 1,53-35 0,-36 0-16,1 0 15,35-53 16,0-17 16,-88 70-47,-36 18 16</inkml:trace>
  <inkml:trace contextRef="#ctx0" brushRef="#br0" timeOffset="-85199.89">24677 13070 0,'0'0'0,"0"18"15,17-18 1,248-35 46,-230 17-62,-17 18 16,17 0 0,-17 0 15</inkml:trace>
  <inkml:trace contextRef="#ctx0" brushRef="#br0" timeOffset="-84996.39">25012 13035 0,'0'71'32,"-18"193"15,18-228-47,-17-1 46</inkml:trace>
  <inkml:trace contextRef="#ctx0" brushRef="#br0" timeOffset="-84834.63">24977 13335 0,'17'-18'16,"71"-35"15,-193 124-31,263-177 0,-140 106 16,17-35-1,54-18 17,-89 35-17</inkml:trace>
  <inkml:trace contextRef="#ctx0" brushRef="#br0" timeOffset="-84518.66">25382 12859 0,'0'70'47,"18"54"-32,-18-71 1,0 0-16,0 0 16,0-1-16,0 37 31,0-72-31,0 1 47</inkml:trace>
  <inkml:trace contextRef="#ctx0" brushRef="#br0" timeOffset="-84165.98">25277 13423 0,'-18'53'31,"36"-106"-31,-36 212 32,18-124-17,0-17 17,18-18-17,34 0-15,-34 0 16,70-35 15,-52-18-15,16-18 15</inkml:trace>
  <inkml:trace contextRef="#ctx0" brushRef="#br0" timeOffset="-83617.14">25665 13000 0,'53'0'31,"-1"0"0,-34 0-31,88 53 63,-106-18-48,-35-35 1,-18 18-1,-53 123 32,88-141-31,18 35-16,0 18 16,0-18-1,0 18 32,53-18-31,71-35 62,-107-17-78,19-36 15,-36 18-15</inkml:trace>
  <inkml:trace contextRef="#ctx0" brushRef="#br0" timeOffset="-83053.57">26070 13123 0,'0'0'0,"0"36"46,0-1-30,0 0-16,0 0 0,0 18 16,0-35-1,0 0 1,36-1 31,-19-52-47,18-18 15,-17 0-15,17 18 16,-35-18-16,124-88 63,-107 141-48,19 212 48,-36-160-48,0 19-15,0-18 16,0 194 31,0-230-32,-18-17 1,53 0 15,18-52-15</inkml:trace>
  <inkml:trace contextRef="#ctx0" brushRef="#br0" timeOffset="-82645.58">26776 13370 0,'17'0'32,"160"-35"-1,-1 17 16,-140 18-47,-1-35 0,0 35 15,-17 0-15,-1 0 16,54 0 31</inkml:trace>
  <inkml:trace contextRef="#ctx0" brushRef="#br0" timeOffset="-82406.94">27270 13141 0,'17'18'31,"89"246"16,-106-229-31,-247 159 46</inkml:trace>
  <inkml:trace contextRef="#ctx0" brushRef="#br0" timeOffset="-81479.97">28116 12982 0,'0'36'31,"0"228"0,0-211-15,0 0-16,0 0 0,0 17 16,-17 124-1,17-141 1,0-17-16,0-1 16,0-17-1,17-54 32,-17-17-31</inkml:trace>
  <inkml:trace contextRef="#ctx0" brushRef="#br0" timeOffset="-80917.5">28222 13264 0,'0'0'0,"0"-35"16,0 0-1,141 17 17,-88 18-32,0 0 15,0 0-15,35 88 31,-52-52-15,-36 105 31,-36-124-47,-122 36 47,87-17-16,71 69 32,88 19-17,0-71-30,18-18 62</inkml:trace>
  <inkml:trace contextRef="#ctx0" brushRef="#br0" timeOffset="-80444.69">28875 13212 0,'0'52'47,"-71"266"0,71-195-32,0-70-15,0 0 16,0-17-16,0-1 15,0 53 32,18-141-31</inkml:trace>
  <inkml:trace contextRef="#ctx0" brushRef="#br0" timeOffset="-80218.12">28892 13547 0,'36'0'16,"-19"0"0,54 88 15,-71-71-31,35-17 15,1 0 17</inkml:trace>
  <inkml:trace contextRef="#ctx0" brushRef="#br0" timeOffset="-79912.35">29439 13300 0,'-17'0'16,"-1"0"0,18 17-1,-35 19-15,-124 211 63,159-230-63,-35 1 15,35 35 1,35-106 15</inkml:trace>
  <inkml:trace contextRef="#ctx0" brushRef="#br0" timeOffset="-79687.84">29404 13423 0,'0'35'16,"0"-70"-16,18 441 78,-18-388-78,35-18 0,-35 35 16,0 0 15,18-70-15</inkml:trace>
  <inkml:trace contextRef="#ctx0" brushRef="#br0" timeOffset="-79153.43">30039 13370 0,'0'0'0,"-18"0"15,18-17-15,-17 17 16,-19 0-1,19 0 1,-195 70 15,195-35-15,17 1 0,0-1-1,52 0 1,-34-17-16,17-18 15,-17 18 1,53 17 0,-36 53 15,-88 0 0,35-52-31,1-36 16,-54 35 15,36-35-15,17-18-1,36-52 17,17 34-32</inkml:trace>
  <inkml:trace contextRef="#ctx0" brushRef="#br0" timeOffset="-78938.63">30339 13423 0,'0'0'0,"53"0"31,-18 0-15,71-17 15,-88 17-31,-1 0 0,1 0 16</inkml:trace>
  <inkml:trace contextRef="#ctx0" brushRef="#br0" timeOffset="-78654.7">30286 13652 0,'0'0'0,"-18"36"0,71-36 47,18 0-32,-54 0-15,1 0 16,17-18-16,36 0 31,-53 18-15,-18-35 0</inkml:trace>
  <inkml:trace contextRef="#ctx0" brushRef="#br0" timeOffset="-78216.83">30339 13476 0,'0'0'0,"-53"88"31,0 18 0,-18 123 1,71-211-17,0 0-15,0 17 16,0 0-1,18-17 1,0 0 0,-1-18-16,36 0 15,88 0 1,1 0 15,-37-36 32,-105 19-63</inkml:trace>
  <inkml:trace contextRef="#ctx0" brushRef="#br0" timeOffset="-66092.74">18362 14076 0,'0'-35'0,"0"-1"31,0 72 32,0 16-48,-18 19-15,-17-36 16,-71 124 31,106-124-47,0-88 47</inkml:trace>
  <inkml:trace contextRef="#ctx0" brushRef="#br0" timeOffset="-65951.58">18292 14235 0,'35'0'0,"18"35"46,70 53 17</inkml:trace>
  <inkml:trace contextRef="#ctx0" brushRef="#br0" timeOffset="-65688.58">18732 13988 0,'0'17'31,"36"424"31,-36-423-46</inkml:trace>
  <inkml:trace contextRef="#ctx0" brushRef="#br0" timeOffset="-65515.22">18803 14217 0,'-35'123'0,"70"-246"0,0 123 47,71-18 0,-71 18-47</inkml:trace>
  <inkml:trace contextRef="#ctx0" brushRef="#br0" timeOffset="-65221.05">18415 14676 0,'0'52'31,"35"37"-15,53-36 30,-88-36-30,18-17-16,-18-17 31</inkml:trace>
  <inkml:trace contextRef="#ctx0" brushRef="#br0" timeOffset="-64875.53">18468 14746 0,'35'-18'32,"71"-17"-1,35-18 0,-141 159 47,-53 0-46,53-124 30</inkml:trace>
  <inkml:trace contextRef="#ctx0" brushRef="#br0" timeOffset="-64595.04">19085 14217 0,'0'35'31,"0"71"0,-53 35 0,36-141 1</inkml:trace>
  <inkml:trace contextRef="#ctx0" brushRef="#br0" timeOffset="-64473.4">19015 14411 0,'123'176'78,"-246"-352"-78,281 352 0</inkml:trace>
  <inkml:trace contextRef="#ctx0" brushRef="#br0" timeOffset="-64299.66">19209 14393 0,'17'-17'32,"-17"-19"-32,106 1 31,-53 18-15,-35 17-16,-1-36 15</inkml:trace>
  <inkml:trace contextRef="#ctx0" brushRef="#br0" timeOffset="-64027.94">19456 14041 0,'0'52'31,"17"160"0,-17-159-31,0 0 16,0 0-16,0-18 16,0 0-16,0 89 47,0-89-32</inkml:trace>
  <inkml:trace contextRef="#ctx0" brushRef="#br0" timeOffset="-63737.66">19332 14746 0,'-35'141'31,"106"-300"-15,-142 336-16,106-336 0,-52 318 0,34-124 15,19-35-15,122-159 79,-158 124-79,-141-18 46</inkml:trace>
  <inkml:trace contextRef="#ctx0" brushRef="#br0" timeOffset="-63320.25">20073 14235 0,'0'35'31,"0"-17"-15,0 246 31,0-229-47,0 1 0,0-19 15,0 1-15,0 17 16,0 0 15,0-52 0,0-1-15</inkml:trace>
  <inkml:trace contextRef="#ctx0" brushRef="#br0" timeOffset="-62928.79">20355 14376 0,'0'-18'16,"0"53"15,-35 106 0,35-35 16,159-282 16,-159 141-48,-36-36 48</inkml:trace>
  <inkml:trace contextRef="#ctx0" brushRef="#br0" timeOffset="-62582.95">20655 14305 0,'0'18'31,"-70"176"0,70-141-31,0-18 16,35 18 0,106-53 31,-212-247 15,71 212-62</inkml:trace>
  <inkml:trace contextRef="#ctx0" brushRef="#br0" timeOffset="-62192.07">21167 14270 0,'0'0'0,"-18"282"78,18-176-62,0-53 31,35-53-47,-17 0 16,17 0-16,106-71 62,-123 54-46,-18-19-1</inkml:trace>
  <inkml:trace contextRef="#ctx0" brushRef="#br0" timeOffset="-61898.75">21184 14393 0,'53'-17'31,"-106"34"-31,141-70 0,-52 53 16,-1 0-16,53 18 46,-88 35-46,0-18 16,0 1-16,0-1 0,0 71 47,-35-36-16,35-87-15</inkml:trace>
  <inkml:trace contextRef="#ctx0" brushRef="#br0" timeOffset="-61476.25">21696 14164 0,'0'18'31,"0"17"-15,0 0 0,0 18-16,0 229 47,0-246-1,35-177 17,89 88-32,-71 53 16</inkml:trace>
  <inkml:trace contextRef="#ctx0" brushRef="#br0" timeOffset="-61133.69">21572 14676 0,'-17'52'15,"17"-16"17,0-1-32,0 0 15,35 1 32,36-19-16,-19-34-15,-16 17-16,17-18 0,53-17 31,-71 35-15</inkml:trace>
  <inkml:trace contextRef="#ctx0" brushRef="#br0" timeOffset="-60100.41">18309 15540 0,'0'18'47,"0"52"-47,-35 230 47,35-247-47,0-18 0,0-17 16,0 17-1,0-53 17,0-17-32,0-53 15</inkml:trace>
  <inkml:trace contextRef="#ctx0" brushRef="#br0" timeOffset="-59979.27">18274 15822 0,'53'0'31,"-36"35"-15,72 18 15,-248-141-31,353 194 0,-176-106 0,17 0 16,-35 18-1,17-18 17</inkml:trace>
  <inkml:trace contextRef="#ctx0" brushRef="#br0" timeOffset="-59710.61">18538 15540 0,'0'159'47,"36"88"-16,-36-124 47</inkml:trace>
  <inkml:trace contextRef="#ctx0" brushRef="#br0" timeOffset="-59160.66">18821 15875 0,'0'0'0,"0"-18"16,-18 18 0,-17 0-1,-1 36 16,1-1-31,35-17 0,-35 17 16,35-18-16,0 19 31,0 17-31,35-36 16,0-17 0,18 0-1,-35-35 1,17-230 31,-35 248-16,53 140 47,-17-70-47,-19-18-15,-17-52 0</inkml:trace>
  <inkml:trace contextRef="#ctx0" brushRef="#br0" timeOffset="-58888.31">19015 15822 0,'0'141'62,"0"-123"-62,0-177 0,0 335 0,0-140 16,0-19-16,35 1 31,-17-18-31,-1-18 16,54-123 31,-36 88-16</inkml:trace>
  <inkml:trace contextRef="#ctx0" brushRef="#br0" timeOffset="-58485.42">19315 15928 0,'35'0'31,"71"0"16,-89 0-47,19-18 0,-19 18 15,-17-35 1,0 0 0,-17 17-1,-19 18-15,19 0 16,-89 0-1,0 159 32,106-142-31,18 1-16,-1 17 0,19-35 16,-1 18 15,0-18-31,18 0 15,-18-35 1</inkml:trace>
  <inkml:trace contextRef="#ctx0" brushRef="#br0" timeOffset="-58180.41">19667 15804 0,'18'124'31,"-18"17"16,0-123-47,0-1 31,-18-17-15,18-17-1,0-19-15,0 1 16,106-53 15,-35 53 1</inkml:trace>
  <inkml:trace contextRef="#ctx0" brushRef="#br0" timeOffset="-57371.8">20426 15752 0,'0'35'47,"0"18"-31,0-18-16,0 159 47,0-176-47,0-1 15,0 1 1,35-18 15,-35-35-15</inkml:trace>
  <inkml:trace contextRef="#ctx0" brushRef="#br0" timeOffset="-57035.58">20743 15787 0,'-70'70'31,"35"71"0,211 53 1,-53-211 14,-87-36-46,-142-229 63,88 282-32</inkml:trace>
  <inkml:trace contextRef="#ctx0" brushRef="#br0" timeOffset="-56572.54">21378 15787 0,'0'53'47,"0"0"-31,-17 158 30,-1-193-46,18 17 16,18-35 31,-1 0-31,160-53 15,-124 0-31,35-17 47,-88 52-32</inkml:trace>
  <inkml:trace contextRef="#ctx0" brushRef="#br0" timeOffset="-56273.25">21414 15857 0,'70'-17'31,"71"-19"0,0 160 32,-158-36-32,-36-17 16</inkml:trace>
  <inkml:trace contextRef="#ctx0" brushRef="#br0" timeOffset="-55985.28">21908 15716 0,'0'0'0,"0"36"47,17 16-47,-17 1 16,0 71-1,0-89-15,0 0 16,0 1-16,0-1 16,-35-35 30,35-35-46</inkml:trace>
  <inkml:trace contextRef="#ctx0" brushRef="#br0" timeOffset="-55857.47">21925 16016 0,'0'-18'15,"35"1"1,-17-18 0,-71 105-16,282-158 62</inkml:trace>
  <inkml:trace contextRef="#ctx0" brushRef="#br0" timeOffset="-55502.13">21784 16281 0,'0'0'0,"0"35"0,0-17 16,0-1 15,0 19-16,0-19 1,71-17 0,-36 0-1,-17 0 1,105-17 15,-105-36 0</inkml:trace>
  <inkml:trace contextRef="#ctx0" brushRef="#br0" timeOffset="-54137.1">22490 14728 0,'17'0'47,"36"36"-16,-35-36 0,-18 17-31,35 19 16,0-19 0,1 36-1,-1-18 1,-17 1-1,17 175 32,-35-175-31,0-1-16,0 0 16,0-17-16,-18 52 31,1-17-31,17-35 0,-36 0 15,-17 105 32,18-70-15,35-88 14,35 0-46</inkml:trace>
  <inkml:trace contextRef="#ctx0" brushRef="#br0" timeOffset="-53604.41">22842 15134 0,'18'0'47,"141"-35"-1,-124 35-46,0-18 0,1 18 16,-19 0-16,19 0 16,122-35 31,-140 35-32</inkml:trace>
  <inkml:trace contextRef="#ctx0" brushRef="#br0" timeOffset="-53315.05">23301 14958 0,'35'0'32,"-70"0"-32,141 70 15,-89 142 63,-52-177-78,-176-35 32</inkml:trace>
  <inkml:trace contextRef="#ctx0" brushRef="#br0" timeOffset="-52163.62">16210 14129 0,'-18'0'0,"18"53"47,-35 88-16,35-88-31,0 0 15,-17 0-15,17-18 16,0 0-16,0 0 16,0 36 15,35-106 0</inkml:trace>
  <inkml:trace contextRef="#ctx0" brushRef="#br0" timeOffset="-51826.37">16228 14146 0,'0'0'0,"35"0"15,0 0 17,-17 71-32,17-53 0,-17-1 15,17 36-15,36 53 32,-71-35-17,-18 52 63,-17-123-62,17 0-16</inkml:trace>
  <inkml:trace contextRef="#ctx0" brushRef="#br0" timeOffset="-51570.31">16228 14464 0,'53'0'47,"17"0"-31,-34 0-1,-19 0-15,18 0 16,-17 0 0</inkml:trace>
  <inkml:trace contextRef="#ctx0" brushRef="#br0" timeOffset="-51390.94">16757 14252 0,'88'36'62</inkml:trace>
  <inkml:trace contextRef="#ctx0" brushRef="#br0" timeOffset="-51225.56">16810 14517 0,'0'35'62,"-18"0"-46</inkml:trace>
  <inkml:trace contextRef="#ctx0" brushRef="#br0" timeOffset="-50587.89">16157 15787 0,'18'17'47,"-18"19"-31,17 175 31,-17-175-47,0-19 15,0-52 32,0 0-31</inkml:trace>
  <inkml:trace contextRef="#ctx0" brushRef="#br0" timeOffset="-50153.7">16263 15716 0,'18'-17'15,"193"17"32,-193 88-15,-71-53-32,-88 18 31,88 18 31,71-71-62,158 105 78,-176-69-78,0 17 16,-18-53-16,-105 17 47,105-17-16,36-35-15,0 35-16</inkml:trace>
  <inkml:trace contextRef="#ctx0" brushRef="#br0" timeOffset="-49867.76">16792 15946 0,'0'35'47,"0"-18"-31,0 36 15</inkml:trace>
  <inkml:trace contextRef="#ctx0" brushRef="#br0" timeOffset="-49663.53">16810 16175 0,'0'35'15,"0"-17"48,-18-18-63</inkml:trace>
  <inkml:trace contextRef="#ctx0" brushRef="#br0" timeOffset="-48116.36">23918 14746 0,'-17'0'15,"17"18"16,-18 123 1,-17-71-17,35-34-15,0-1 16,0 0-16,0-17 31,35-18-15,0 0-16,1 0 15,87 18 17,-105-18-32,17 141 47,-141-53-16,36-71 16,-19-158 15,89 106-62,0-18 0,0 18 16</inkml:trace>
  <inkml:trace contextRef="#ctx0" brushRef="#br0" timeOffset="-47968.8">23971 14958 0,'53'0'31,"-106"0"-31,124 0 0,-36 0 15,53 17 32</inkml:trace>
  <inkml:trace contextRef="#ctx0" brushRef="#br0" timeOffset="-47619.12">24306 14940 0,'0'106'79,"0"106"-33,36-212 1,-19 0-31,160-53 46,-177 35-46</inkml:trace>
  <inkml:trace contextRef="#ctx0" brushRef="#br0" timeOffset="-47320.72">24324 15011 0,'229'-106'78,"-193"123"-78,-36 1 16,0 0-16,0 35 15,0 53 16,0-89-31,-36 18 32,36 1-17,0-54 1</inkml:trace>
  <inkml:trace contextRef="#ctx0" brushRef="#br0" timeOffset="-47049.8">24800 14817 0,'0'35'31,"0"18"-31,0 70 16,0 107 31,0-195-47,0-70 47,0-54-32</inkml:trace>
  <inkml:trace contextRef="#ctx0" brushRef="#br0" timeOffset="-46900.66">24800 15152 0,'0'-35'15,"88"17"32,-70 18-31,-124 53-16,230-141 0,-89 88 16</inkml:trace>
  <inkml:trace contextRef="#ctx0" brushRef="#br0" timeOffset="-46527.56">24677 15328 0,'0'124'32,"17"-71"15,1-53-32,88 0 16,-88 0-15,17-36-16,-18 36 16,19-17-1,-1 17 32</inkml:trace>
  <inkml:trace contextRef="#ctx0" brushRef="#br0" timeOffset="-46070.57">25665 14922 0,'-71'0'15,"-17"36"32,88 70-15,17-106-17,19 17-15,-19-17 0,19 0 16,34-17-1,-52-19 1,-18 1-16,0 17 16,-71-52 15</inkml:trace>
  <inkml:trace contextRef="#ctx0" brushRef="#br0" timeOffset="-45750.36">25559 15028 0,'0'53'0,"0"-35"16,0 0-16,0 158 47,0-158-31,-53 34 62,106-52-63,53-52 32,-71 34-31,0-17-1</inkml:trace>
  <inkml:trace contextRef="#ctx0" brushRef="#br0" timeOffset="-45495.59">25823 14958 0,'53'0'32,"-35"0"-17,0 0-15,52 0 32,-105 17-17</inkml:trace>
  <inkml:trace contextRef="#ctx0" brushRef="#br0" timeOffset="-45135.67">25823 15099 0,'0'0'16,"0"-18"-1,36 18-15,-19-17 16,89-1 15,-88 18-31,-18 18 31,-71 35-15,-70 35 31,141-53-32,35-35 1,-35 18 0,36-18-16,-19 0 0,1 17 15,17-17-15,36 0 32,-18 36-1</inkml:trace>
  <inkml:trace contextRef="#ctx0" brushRef="#br0" timeOffset="-44656.99">26194 14764 0,'0'0'0,"35"17"62,-35 1-62,0 17 0,18 1 16,-18 334 47,35-158-48,-35-18 32,0-141-16,18-53 1</inkml:trace>
  <inkml:trace contextRef="#ctx0" brushRef="#br0" timeOffset="-44303.12">26300 15258 0,'35'0'16,"-70"0"-16,87 0 0,-34 0 16,0-36-16,105 36 31,-87 0-31,16 0 31,-34 0-15,-18-17 46,-18-1-46</inkml:trace>
  <inkml:trace contextRef="#ctx0" brushRef="#br0" timeOffset="4067.72">28522 14940 0,'0'18'125,"35"-18"-110,1 0 1,52 17 31,-71-17-47,54 36 31,-53-36-15,-18-18-16,35 18 15,-17 0 1,-18-18 0,17 18-1,-17-53 17,0 36-17,0-1 16,0-35 1,0 18 15,-53-18 15,36 53-62,-1 0 16,-88 0 46,89 0-46,-19 0-1,19 18 1,-72 17 47,72 0-63,17-17 15,-35 0 16,17-18-15,18 35-16,0-18 31,0 1-15,0 0 15,0 17 0,0-17-31,35 35 32,-35-36-17,18-17-15,-18 18 16,53 0 31,35-18 0,-53 0-32,0 0-15,18 0 16,53 0 15,-88-18-15,-1 18 31,19 0-47</inkml:trace>
  <inkml:trace contextRef="#ctx0" brushRef="#br0" timeOffset="5147.64">28063 15505 0,'18'0'94,"35"0"-79,-18 0 1,1 0-1,-1 0 1,0 0 15,36 0-15,52 0 31,-52 0-16,52 0 0,54 0 47,-142 0-78,0 0 32,0 0-32,89 0 62,-89 0-62,-17 0 16,123 0 46,-71 0-15,-52 0-31,0 0 31</inkml:trace>
  <inkml:trace contextRef="#ctx0" brushRef="#br0" timeOffset="5860.61">28258 15928 0,'17'0'63,"18"0"-47,36 0 15,123-53 0,-159 53 16,-52 0 0,-19 0-32</inkml:trace>
  <inkml:trace contextRef="#ctx0" brushRef="#br0" timeOffset="6114.48">28469 15875 0,'-17'0'31,"-19"159"0,-17 52 48,71-211-48,0-35-16,-18 17-15</inkml:trace>
  <inkml:trace contextRef="#ctx0" brushRef="#br0" timeOffset="6328.32">28522 16069 0,'0'0'16,"0"18"-1,0 105 32,0-52-16,-18-18-15,-17-36 0,0 1-16</inkml:trace>
  <inkml:trace contextRef="#ctx0" brushRef="#br0" timeOffset="6588.48">28222 16422 0,'18'0'31,"158"0"32,-140 0-48,-19 0 1,1-35 0,17 17-1,-35-17-15</inkml:trace>
  <inkml:trace contextRef="#ctx0" brushRef="#br0" timeOffset="6819.95">28557 16192 0,'71'-17'31,"17"-1"16,-70 18-47,17 0 15</inkml:trace>
  <inkml:trace contextRef="#ctx0" brushRef="#br0" timeOffset="7031.95">28610 16263 0,'36'0'32,"-19"0"-17,54-18 16,-1-70 1</inkml:trace>
  <inkml:trace contextRef="#ctx0" brushRef="#br0" timeOffset="7345.66">28840 15998 0,'0'36'31,"0"17"-15,-36 88 30,36-88-30,0-36 0,0 1 15</inkml:trace>
  <inkml:trace contextRef="#ctx0" brushRef="#br0" timeOffset="7679.48">28698 16387 0,'-17'35'16,"17"35"46,0-52-46,17-18-1,89-35 32,-88 17-31,52-17 31,-34-18-32</inkml:trace>
  <inkml:trace contextRef="#ctx0" brushRef="#br0" timeOffset="7922.33">29016 16087 0,'35'0'16,"18"0"-1,18 0 32</inkml:trace>
  <inkml:trace contextRef="#ctx0" brushRef="#br0" timeOffset="8368.05">29034 16192 0,'17'0'15,"1"0"-15,0 0 16,34-35 0,1 35-1,-17 0-15,-36 18 47,-53-1-31,17 19-16,1-36 15,18 35-15,-19-35 16,1 18 46,88 17-62,-35-35 16,-18 18-16,35-18 0,18 88 47,-18-71-16</inkml:trace>
  <inkml:trace contextRef="#ctx0" brushRef="#br0" timeOffset="9002.4">29492 15910 0,'0'0'0,"0"36"62,0-19-46,0 36-1,0 194 17,0-194-17,0 0-15,0 0 16,0 53 15,0-89-31,0 19 0,0-19 16,0 1-16,0 17 15,0 36 1,0 17 31,0-70-32,0-1-15,0 18 16,-17-17 78,-1-18-63</inkml:trace>
  <inkml:trace contextRef="#ctx0" brushRef="#br0" timeOffset="9527.32">29475 16422 0,'17'-35'31,"19"35"-15,-1 0 0,0 0-1,0 0 16,1 0 1,-19 0-17,1 0 1</inkml:trace>
  <inkml:trace contextRef="#ctx0" brushRef="#br0" timeOffset="16211.95">17321 16951 0,'0'35'93,"-17"71"-61,-1-53-32,18 0 0,-106 211 62,106-228-31,0-54 1,18 0-17</inkml:trace>
  <inkml:trace contextRef="#ctx0" brushRef="#br0" timeOffset="16530.51">17321 17039 0,'-53'124'16,"106"-248"-16,106 336 78,-159-159-78,35-18 15,-17 106 32,-18-88 31</inkml:trace>
  <inkml:trace contextRef="#ctx0" brushRef="#br0" timeOffset="16812.64">17357 17445 0,'0'-18'16,"17"18"15,107-17 16,-107 17-31,1 0 15</inkml:trace>
  <inkml:trace contextRef="#ctx0" brushRef="#br0" timeOffset="17784.32">17903 17798 0,'-35'17'31,"18"-17"-31,-1 0 16,-53 36 15,54-36-31,-1 0 16,-17 0-16,17 0 15,-246-36 48,246 36-48,-17-35-15,17 35 16,-17-35-16,-53-71 31,88 88-31,-36-17 16,36 17-16,-53-229 78,53 230-78,0-19 16,0 19-16,0-54 31,0 54-31,0-1 0,18-17 15,-18 17-15,35 0 16,1-87 15,52 69 16,35-17-16,18 53 1,142 212 46,-283-177-78,35 1 0,-35-1 15,0 353 48,-18-317-47,1-36-16,17 0 15,-53 18 16,35-53-31,18 35 0,-35-35 16,35-17 15,0-19-31</inkml:trace>
  <inkml:trace contextRef="#ctx0" brushRef="#br0" timeOffset="18554.08">18856 16722 0,'0'17'31,"0"248"16,0-230-31,0 0-16,0 1 15,0 52 16,18-88 16,-1 0-31,-17-18-16</inkml:trace>
  <inkml:trace contextRef="#ctx0" brushRef="#br0" timeOffset="19183.7">19262 16845 0,'0'-35'31,"0"17"16,-36 18-16,19 0 0</inkml:trace>
  <inkml:trace contextRef="#ctx0" brushRef="#br0" timeOffset="20009.32">18821 17357 0,'-18'0'16,"18"-18"0,0-17 15,0-1-31,35 19 47,18-18-32,0 17-15,-18 18 0,1-35 16,-1 35-16,88 0 62,-87 17-46,17 71 62,-53-52-62,-89-1 15,-69-35 47,122 0-62,-34-71 15</inkml:trace>
  <inkml:trace contextRef="#ctx0" brushRef="#br0" timeOffset="20562.66">18891 16969 0,'-17'0'0,"17"-36"32,17 36 30,1 0-62,0 0 16,34 0-16,-16 0 0,105 0 31,-88-17-31,17 17 16,-17 0-16,-17 0 15,52 0 17,-71 0-17,19 0 48,-36 35-48,-18 0 1,0 1-16</inkml:trace>
  <inkml:trace contextRef="#ctx0" brushRef="#br0" timeOffset="21196.46">18468 17903 0,'0'-17'32,"18"17"-17,211-18 32,-176 18-31,0 0-16,17 0 0,18 0 15,18 0-15,88-35 32,-141 35-32,0 0 15,-18 0-15,18 0 16,18 0 15,-18 0 16,-53 18 0,-35-18-47</inkml:trace>
  <inkml:trace contextRef="#ctx0" brushRef="#br0" timeOffset="21637.52">18785 18045 0,'0'17'31,"-17"-17"-15,17 71-1,-36-36 1,36-17-16,0 17 15,0 0-15,0 18 0,-17 53 47,17-71 0,17-35 0,-17-17-31</inkml:trace>
  <inkml:trace contextRef="#ctx0" brushRef="#br0" timeOffset="22201.2">18979 18115 0,'0'18'62,"-17"-18"-46,-18 53-1,35-36-15,0 19 16,-18-19-16,18 19 31,70 52 0,36-71 1,-35-175 15,-71 105-47,0 35 0,0 0 15,-35-34 32,17 69-16,36 18 1</inkml:trace>
  <inkml:trace contextRef="#ctx0" brushRef="#br0" timeOffset="22688.19">19438 18150 0,'0'0'16,"-18"0"31,-17 36-32,18-1 1,-19 36 15,36-36-31,36 53 31,105-53 16,0-211 16,-177 88-16,19 52-32,-1 36-15,-35-17 32</inkml:trace>
  <inkml:trace contextRef="#ctx0" brushRef="#br0" timeOffset="23795.04">20091 17798 0,'17'0'62,"1"0"-62,0 0 16,229 0 46,-212 0-62,-18 0 0,1 0 16,0 0-16,35 0 62,-53-18-30</inkml:trace>
  <inkml:trace contextRef="#ctx0" brushRef="#br0" timeOffset="24095.76">20461 17604 0,'0'17'31,"35"36"-15,-17-35-16,17 17 16,18 36-1,-70 87 48,-1-158-63,-17 53 15,-1-35 1</inkml:trace>
  <inkml:trace contextRef="#ctx0" brushRef="#br0" timeOffset="24663.04">20990 17568 0,'0'0'0,"0"18"62,-53 70-31,36-53-15,17-17-16,0 0 16,0 35-1,0-18 1,17-35-16,-17 18 16,36-18-16,34 0 31,36-159 16,-106 124-47,35-1 15,-35 19-15,0-54 32,-17 71-32,17-18 15,-36 18-15,1 0 31,17 0-15,18 53 15</inkml:trace>
  <inkml:trace contextRef="#ctx0" brushRef="#br0" timeOffset="24961.03">21361 17780 0,'17'35'15,"-17"-17"1,0 17-1,0 0 32,0-17-31</inkml:trace>
  <inkml:trace contextRef="#ctx0" brushRef="#br0" timeOffset="25832.53">21784 17551 0,'0'0'0,"-18"0"0,1 0 16,-1 0 15,0 0-15,-34 70-1,16 71 17,124-70-1,-52-71-15,-1 0-16,-17-18 15,35-70 16,-53 70-31,0-17 16,0-18-16,0 18 31,-53 0 1</inkml:trace>
  <inkml:trace contextRef="#ctx0" brushRef="#br0" timeOffset="26312.27">22313 17304 0,'-35'17'15,"-36"72"17,71-54-32,-35 0 15,35 18-15,0 53 32,0-71-17,124 89 63,-124-107-78,-18-17 0,-211 53 94,229-70-78,17-36-1</inkml:trace>
  <inkml:trace contextRef="#ctx0" brushRef="#br0" timeOffset="26550.14">22154 17621 0,'0'0'15,"36"0"-15,175 36 94,-228-36-63</inkml:trace>
  <inkml:trace contextRef="#ctx0" brushRef="#br0" timeOffset="27712.41">23460 17198 0,'0'35'32,"0"-17"-32,0 176 31,35 18 16,-17-177-47,-18-18 15,17-17 48,-17-52-47</inkml:trace>
  <inkml:trace contextRef="#ctx0" brushRef="#br0" timeOffset="28224.7">23566 17268 0,'17'-35'16,"18"35"-16,54 0 15,-54 0 1,35 141 31,-122-105-47,16-19 0,1-17 16,0 35-16,-36 1 62,89-36-46,-1 0-1,19 0-15,17 0 16,0 35 0,-36-17-1,-17 17-15,0 18 16,-53-35-1,-70 34 32,140-52-15,19 0-17</inkml:trace>
  <inkml:trace contextRef="#ctx0" brushRef="#br0" timeOffset="29101.58">23971 17956 0,'0'0'0,"-53"0"47,53 18-47,-17-18 0,-19 0 16,-122 0 46,105 0-62,17 0 16,-87-159 31,123 142-47,-35-1 15,35-17-15,-71-230 63,71 247-48,0 1-15,0-18 16,0-54 15,0 1 1,18 71-17,17-19 1,0 19-1,106-54 32,-123 71-47,35-35 16,70 35 31,-34 0-16,34 141 16,-88-106-47,-17 0 16,17 18-16,71 265 62,-123-230-46,-107 36 31,1-89-16</inkml:trace>
  <inkml:trace contextRef="#ctx0" brushRef="#br0" timeOffset="30152.68">25171 16439 0,'-18'36'31,"-17"17"-16,35 0 1,-18-18-16,18-18 16,0 1-16,35 123 47,1-141-32,70 124 16,-195-1 16,-69-105 16,140-18-63,18-106 47</inkml:trace>
  <inkml:trace contextRef="#ctx0" brushRef="#br0" timeOffset="30466.33">25135 16722 0,'36'0'15,"-1"0"1,212 17 31,-159-17-16,-53 0 0,-35 18 16,0 0-47,-17-18 16</inkml:trace>
  <inkml:trace contextRef="#ctx0" brushRef="#br0" timeOffset="30952.33">24765 17427 0,'35'0'31,"18"0"-15,124 0 15,158 0 1,-282 0-32,-18 0 15,18 0-15,-18-35 16,-17 35-1,17 0-15,-53 0 94</inkml:trace>
  <inkml:trace contextRef="#ctx0" brushRef="#br0" timeOffset="31313.14">25082 17568 0,'0'0'0,"-17"0"31,17 159 0,0-124-31,0 89 47,0-89-47,0-17 16</inkml:trace>
  <inkml:trace contextRef="#ctx0" brushRef="#br0" timeOffset="31825.32">25382 17762 0,'0'-17'16,"-53"70"47,53-18-63,-35-17 15,35 140 32,53-105-16,106-53 1,-53-229 14,-195 88-14,72 141-17,-54 0 17,71 17-32</inkml:trace>
  <inkml:trace contextRef="#ctx0" brushRef="#br0" timeOffset="32415.42">25770 17515 0,'18'0'31,"35"0"-15,141 0 15,-159 0-15,1 0-16,-19 0 15,54 0 1,-54 0-1,-34 0 32,-19 0-47</inkml:trace>
  <inkml:trace contextRef="#ctx0" brushRef="#br0" timeOffset="32701.44">26106 17357 0,'0'0'15,"17"0"-15,1 0 16,-1 0-16,54 17 31,17 54-15,-35 88 31,-88-106-47,0-18 15,-71 0 1,106-17 0,-53-18-16</inkml:trace>
  <inkml:trace contextRef="#ctx0" brushRef="#br0" timeOffset="33563.37">26899 17304 0,'0'-18'31,"-17"18"0,-72 53 1,-16 141-1,105-159-31,35 89 47,177-107-16,-71-193 16,-141 123-47,-36-70 31,36 105-15,-35 18-1,18 53 17</inkml:trace>
  <inkml:trace contextRef="#ctx0" brushRef="#br0" timeOffset="33811.58">27146 17639 0,'0'18'16,"36"17"15,-19 35 16,1-87 0</inkml:trace>
  <inkml:trace contextRef="#ctx0" brushRef="#br0" timeOffset="34276.53">27781 17216 0,'-17'17'46,"-125"160"1,142-125-31,-17-34-16,17 17 16,0 18-1,106 36 16,-106-37-15,35-52-16,-35 18 0,0 0 31,-141 35 32,53-53-16,88-18-32</inkml:trace>
  <inkml:trace contextRef="#ctx0" brushRef="#br0" timeOffset="34545.2">27711 17498 0,'0'0'0,"53"0"16,-18 0-1,71 0 17,-53 0-32,0 0 31,-89 0 0</inkml:trace>
  <inkml:trace contextRef="#ctx0" brushRef="#br0" timeOffset="36819.27">20920 18150 0,'17'0'156,"1"0"-125,0 0 1,35 0-1,-18 0-15,0 0-1,36 0 16,-18 0-31,-18 0 16,0 0 0,0 0-1,1 0 1,17 0 15,-18 0-15,0 0-1,0 0 1,1 0 0,-19 0-1,19 0 1,52 0 46,-18 0-15,-34 0-31,-19 0 0,36 0 30,-17 0-14,34 0-1,106 0 47,-140 0-78,-19 0 16,19 0-1,52 0 32,-18 0-31,-34 0 31,17 0-16,-36 0 47</inkml:trace>
  <inkml:trace contextRef="#ctx0" brushRef="#br0" timeOffset="38335.6">26811 18062 0,'-35'0'15,"70"0"95,71 0-95,282 53 32,-335-53-31,282 0 46,-300 0-62,18 0 16,-17 0-16,34 0 31,-35 0-15,-17 0-1,53 0 48,-54 0-63,-17-17 234</inkml:trace>
  <inkml:trace contextRef="#ctx0" brushRef="#br0" timeOffset="47663.61">29069 17357 0,'0'35'93,"0"0"-77,0 300 31,-18-194-16,18-123-31,0-53 78</inkml:trace>
  <inkml:trace contextRef="#ctx0" brushRef="#br0" timeOffset="48256.12">29139 17392 0,'0'0'16,"18"-18"-1,0-17 1,17 35-16,-35-18 15,53 18-15,-35 0 16,105 71 15,-52 17 1,-36-53-17,-35-17-15,0 0 0,0 17 16,-18-17-16,-35 35 31,0-53-31,18 35 0,0-35 16,0 35-16,-36-17 31,53-18-15,18 17 30,36 19-46,-19-36 16,54 17 0,-36-17-1,0 36-15,-17-36 0,17 0 16,-17 17 15</inkml:trace>
  <inkml:trace contextRef="#ctx0" brushRef="#br0" timeOffset="48727.66">29633 17551 0,'0'0'0,"36"0"31,69 88-15,-140 71 46,18-124-62,-19-35 16,19 35-16,-1-35 16,-35 0 31,71 0-32,17 0-15,159-35 47,-123 35 0</inkml:trace>
  <inkml:trace contextRef="#ctx0" brushRef="#br0" timeOffset="49298.33">30498 17286 0,'0'0'16,"-18"53"-1,-17 88 17,17-106-17,18 1-15,-35-19 16,17 54 15,1-71-31,17-53 47</inkml:trace>
  <inkml:trace contextRef="#ctx0" brushRef="#br0" timeOffset="49555.18">30480 17462 0,'0'0'0,"53"18"47,-53 0-47,35-18 0,-17 17 0,17-17 16,-17 0-16,52 0 46,-70 53-14</inkml:trace>
  <inkml:trace contextRef="#ctx0" brushRef="#br0" timeOffset="49819.53">30321 17868 0,'-35'0'16,"70"0"-16,-52 0 15,122 0 1,-69 0 0,17 0-16,0-35 15,-1 35-15,54-18 63,-70 1-48</inkml:trace>
  <inkml:trace contextRef="#ctx0" brushRef="#br0" timeOffset="50278.75">30992 17357 0,'52'-18'16,"19"18"15,-53 0-31,70 0 31,-71 0-15,-17 18 0,0 17-16,0-17 15,0 176 48,0-159-63,-35-35 31,0 18 0,0-18-15</inkml:trace>
  <inkml:trace contextRef="#ctx0" brushRef="#br0" timeOffset="50445.26">30921 17621 0,'53'0'62,"-18"-17"-62,-105 34 0,334-70 79,-546 106-79</inkml:trace>
  <inkml:trace contextRef="#ctx0" brushRef="#br0" timeOffset="50627.97">31115 17604 0,'0'0'0,"0"53"31,-71 141 47,54-194-78</inkml:trace>
  <inkml:trace contextRef="#ctx0" brushRef="#br0" timeOffset="50879.22">30921 17903 0,'53'-35'15,"-106"70"-15,71-35 16,246-35 62,-211 0-62,-35 35-1,-1 0 1</inkml:trace>
  <inkml:trace contextRef="#ctx0" brushRef="#br0" timeOffset="51501.4">31732 17427 0,'-35'-17'31,"-53"17"0,53 17-31,17 18 16,-17-17-16,17 17 15,-17 89 1,35-89 0,0 0-16,0-17 0,0 17 15,88 1 32,-53-36-47,-17 0 0,0-18 16,17 18-16,0-88 31,-17 53-31,-18 17 16,0 0-16,0-17 15,53 17 48,-36 18-48,71 0 17,1-17-1,-72-19 0</inkml:trace>
  <inkml:trace contextRef="#ctx0" brushRef="#br0" timeOffset="51740.77">32015 17392 0,'17'-18'15,"-34"36"1,34 335 78,-17-177-63,0-123-31,0-35 16,0-1-16,-35-17 15,35 36 16,0-1-31</inkml:trace>
  <inkml:trace contextRef="#ctx0" brushRef="#br0" timeOffset="52743.64">28875 17163 0,'0'17'47,"0"1"-47,0 388 62,0-336-62,0-17 0,0 18 16,17-1-16,-17 89 31,0-106-31,0-18 16,0 0-16,36-17 15,-36 53 16,0-54-31,0-52 79,0-18-79,0-17 15</inkml:trace>
  <inkml:trace contextRef="#ctx0" brushRef="#br0" timeOffset="54864.93">28804 17110 0,'-17'0'31,"34"0"16,89-36-16,-71 36-31,1 0 16,52-17-1,300-18 32,-247-1-15,-88 36-32,458-17 62,-440 17-62,0 0 16,-1 0-16,124 0 31,-123 0-31,-1 0 16,19-36-16,228 36 46,-282 0-30,1 0-16,-1 0 0,18 0 16,211 0 46,-228 0-62,-1 0 0,0 0 16,194 0 31,-105 0-16,-106 0-31,-1 0 16,19 0-1,16 0 1,-34 36-16,0-36 15,17 0 1,-17 0 0,35 35 31,-36-35-32,-17 35-15,18-17 16,-18-1 15,35 36-31,-35-35 0,0 0 16,53 123 31,-53-124-47,0 19 15,0 34 1,0-17-1,0 159 32,0-142-31,0-34-16,-18-1 16,18 106 15,0-106-31,0-17 0,0 17 15,0 124 32,0-124-47,0 18 32,0-35-1,-17-18-16</inkml:trace>
  <inkml:trace contextRef="#ctx0" brushRef="#br0" timeOffset="56242.4">29034 18239 0,'0'-36'31,"17"36"-15,19 0-1,-1 0-15,159 0 47,-141 0-47,229 0 32,88 0-1,-52 0 16,17-17-16,141-36 31,-440 53-46,122-35 15,-87 35 1,-36 0-32,159 0 31,88 17 47,-246-17-78,-19 0 0,1 0 16,0 0-16,52 0 15,107 18 48,-160-18-63,1 0 0,17 35 15,-17-35-15,52 0 32,-52 0-17,0 0 32,-18 18-16,-36-18 47</inkml:trace>
  <inkml:trace contextRef="#ctx0" brushRef="#br0" timeOffset="69574.84">30692 15875 0,'35'0'47,"-17"0"-32,70 0 16,-53 0-15,0 0 0,-52 35 46,-19 36-31,19-71-31,17 35 0,-35-35 16,35 35-16,-89 1 31,89-19-31</inkml:trace>
  <inkml:trace contextRef="#ctx0" brushRef="#br0" timeOffset="69716.84">30780 16051 0,'-35'0'16,"70"0"-16,-17 0 0,-18 18 0,35 35 15,-18-35 17,-17 17-32,36-35 0,-36 17 15</inkml:trace>
  <inkml:trace contextRef="#ctx0" brushRef="#br0" timeOffset="69878.47">30921 16051 0,'35'0'31,"142"-88"16</inkml:trace>
  <inkml:trace contextRef="#ctx0" brushRef="#br0" timeOffset="70084.17">31203 15840 0,'-35'176'31,"35"-105"-15,-35 123 46</inkml:trace>
  <inkml:trace contextRef="#ctx0" brushRef="#br0" timeOffset="70387.07">31009 16281 0,'0'0'0,"-106"123"32,106-88-17,106 54 32,-71-89-47,-35-18 16,36-17-16,-72-159 62,-16 194-46,69 0 31</inkml:trace>
  <inkml:trace contextRef="#ctx0" brushRef="#br0" timeOffset="70843.59">31380 15946 0,'0'0'0,"0"17"63,-71 54-32,71-18-15,0 0-1,0-18 16,35-35-15,36 0 15,88-106 16,-159 88-31,0 1-16</inkml:trace>
  <inkml:trace contextRef="#ctx0" brushRef="#br0" timeOffset="71115.64">31450 15963 0,'35'0'15,"54"0"32,-54 0-47,-35 35 16,0 1-1,0 17 1,0-36 0,0 1-1,-18 17 16</inkml:trace>
  <inkml:trace contextRef="#ctx0" brushRef="#br0" timeOffset="71392.55">31838 15857 0,'-53'335'78,"18"-317"-62,0 70 30</inkml:trace>
  <inkml:trace contextRef="#ctx0" brushRef="#br0" timeOffset="72047.78">31521 16369 0,'17'0'62,"19"-18"-46,-1 18-1,-17 0-15,87 0 63,-105 18-47,36-18-1,-36 18-15,-53 17 31,17-18-15,1-17 0,-35 18 15,52-18-31,0 35 31,18-17-15,0 17-1,0 1-15,0 16 47,36-52-47,158-52 78,-159 16-62,18 36 15</inkml:trace>
  <inkml:trace contextRef="#ctx0" brushRef="#br0" timeOffset="72671.73">32173 16016 0,'18'0'31,"17"0"-15,124-35 31,-141 35-32</inkml:trace>
  <inkml:trace contextRef="#ctx0" brushRef="#br0" timeOffset="73297.63">32226 15998 0,'0'0'0,"-88"124"63,88-89-63,0 0 15,18-17 16,17-18-31,-17 35 16,-1-35-16,19 0 16,105-17 15,-124 17 16,-17 17-47,0 36 15,0 0 1,-158 71 31,122-107-47,1-17 0,17 36 16,1-36-1,34 0 48,1 0-48,17 0-15,124 0 32,-124 0-17,-17 0-15,0 0 16,17 0-16,-18 0 47</inkml:trace>
  <inkml:trace contextRef="#ctx0" brushRef="#br0" timeOffset="75005.67">30621 15593 0,'-18'0'63,"18"35"-63,-52 159 46,52-141-46,0 0 16,0 0-16,-36 17 16,36 71-1,0-88 1,0 0-16,0 0 16,0-17-16,18 87 31,35-35 16,-36-88-32,1 18-15,17-18 16,18 35 0,-35-35-16,17 0 15,-17 18-15,0-18 16,70 0-1,-53 0-15,36 0 32,-36 0-32,300 17 62,-282-17-62,0 0 0,0 0 16,247 36 46,-248-36-62,72 35 16,52-35 31,-52 18-16,-36-18 0,53 0 16,-194-36 0,0 1-47</inkml:trace>
  <inkml:trace contextRef="#ctx0" brushRef="#br0" timeOffset="76318.49">30357 15646 0,'17'0'47,"18"0"-31,107 0 15,-90 0-15,1-36-16,0 36 15,18 0-15,-1 0 16,177 0-1,-176 0 1,-1 0-16,-17 0 16,0 0-16,159 0 31,70 0 16,-247 18-47,1-18 0,34 0 31,54 18-15,-89 17-1,-17-35-15,123 71 78,-124-71-78,-17 17 16,36-17-16,-19 35 16,19-17-1,-1 17 1,18 18 15,53 71 32,-71-89-48,-35-17-15,0 35 16,18-1 0,-18-34-16,0 0 15,0 88 1,0-1 15,0-69-31,-36 105 47,19 0 0,17-123-16,-18-1 32</inkml:trace>
  <inkml:trace contextRef="#ctx0" brushRef="#br0" timeOffset="85629.74">8802 5151 0,'17'0'63,"1"0"-1,17 0-46,-17 0-16,17 0 16,-17 0-16,0 0 0,17 0 15,53 17 17,-53-17-17,89 35 16,-36-35 1,-70 0 15,-18 18-16</inkml:trace>
  <inkml:trace contextRef="#ctx0" brushRef="#br0" timeOffset="96245.73">9842 4639 0,'53'0'7000,"-17"0"-6985,52 0 48,-70 0-48,-1 0 1,18 0 15,-17-18 16,-18 54 62,0-1-93,-18 0-16,18 18 16,-17-18-16,-18 71 31,-1-35-31,36-18 16,-35-18-16,35-17 15,-53 52 16,53-35-15,0-17 0,-18-18 31</inkml:trace>
  <inkml:trace contextRef="#ctx0" brushRef="#br0" timeOffset="96542.75">10037 4974 0,'70'141'78,"-52"-141"-62,52 18 15</inkml:trace>
  <inkml:trace contextRef="#ctx0" brushRef="#br0" timeOffset="96750.46">10248 4992 0,'0'17'15,"0"-34"-15,0-18 0,265-54 94,-265 54-94,35 17 16</inkml:trace>
  <inkml:trace contextRef="#ctx0" brushRef="#br0" timeOffset="97027.51">10566 4657 0,'0'0'0,"0"17"46,0 19-30,0 34 0,0 89-1,0-124 1,0 0-16,0 1 16,0 52 15,0-35-16,0-36 1,-36-17-16</inkml:trace>
  <inkml:trace contextRef="#ctx0" brushRef="#br0" timeOffset="97401.54">10407 5239 0,'-18'17'31,"1"107"-15,17-106-1,0-1-15,0 36 32,194-53 30,-159 0-62,-35-35 16,0 0-16,0-18 31,-35 0-15,-1 53-16,19-18 15,-89 0 48</inkml:trace>
  <inkml:trace contextRef="#ctx0" brushRef="#br0" timeOffset="97679.26">10813 4780 0,'17'0'46,"89"18"-14,-106-1-17</inkml:trace>
  <inkml:trace contextRef="#ctx0" brushRef="#br0" timeOffset="97984.77">10795 4868 0,'212'-17'94,"17"-36"-63,-211 35 16,-36 18-31</inkml:trace>
  <inkml:trace contextRef="#ctx0" brushRef="#br0" timeOffset="98271.27">11007 4904 0,'0'0'0,"-18"70"15,18 1 17,212-36 30,-195-35-62,-17-35 16,18 17-16,-18-17 15,0 0-15,0-18 32,-18 53-32,-35-36 15,0 36 32,36 18-47</inkml:trace>
  <inkml:trace contextRef="#ctx0" brushRef="#br0" timeOffset="98698.2">11095 5062 0,'0'0'16,"-35"71"15,17-71-31,18 53 31,-18-18 32,230-105 30,-177 52-77,36-35 47</inkml:trace>
  <inkml:trace contextRef="#ctx0" brushRef="#br0" timeOffset="99062.63">11518 4674 0,'0'53'47,"0"-18"-31,-17 389 46,17-407-62,0 19 16,-18-36-16,18-36 47</inkml:trace>
  <inkml:trace contextRef="#ctx0" brushRef="#br0" timeOffset="99223.56">11518 5115 0,'18'0'0,"52"-88"47,-158 194-47,212-212 0,-54 88 31,-264 124-31</inkml:trace>
  <inkml:trace contextRef="#ctx0" brushRef="#br0" timeOffset="99563.36">11307 5450 0,'0'0'15,"35"0"16,18 0-31,0-17 16,141-1 47,-194 36-63,0-1 0,0 1 15,-53 70 16,35-52-31,-17-36 16,17 52 31,18-69-31</inkml:trace>
  <inkml:trace contextRef="#ctx0" brushRef="#br0" timeOffset="99957.9">11889 4992 0,'0'0'0,"0"-18"15,35-17 1,18 35 0,-36-18-1,1 18-15,194-53 63,-177 36-63,-17-19 47</inkml:trace>
  <inkml:trace contextRef="#ctx0" brushRef="#br0" timeOffset="100344.61">12083 4868 0,'-53'89'31,"53"-37"-16,0-34-15,-18 0 16,18 35 0,0-18-1,0-17 1,0-1 0,88-17 30,71-35-14,-71-36-1,-88 54 0</inkml:trace>
  <inkml:trace contextRef="#ctx0" brushRef="#br0" timeOffset="100544.38">12294 5062 0,'-17'89'31,"52"-178"-31,-53 89 0,1 106 0,17-88 0,0 17 16,-36-17-16,-17 176 78,36-159-63,-1-35 1</inkml:trace>
  <inkml:trace contextRef="#ctx0" brushRef="#br0" timeOffset="100955.08">12030 5521 0,'0'0'0,"17"0"93,266-53-61,-178 53-32,19 0 0,-36 0 15,-17 0 1,87 0 15,-52 0 0,-88 0 63,-18-18-94</inkml:trace>
  <inkml:trace contextRef="#ctx0" brushRef="#br0" timeOffset="110573.16">2222 6156 0,'0'-18'31,"0"1"0,0-19 16,-17 36-15,17-17-17,-18 17 16,1 0-15,-72 35 15,54 0-15,0 18 0,35-35-16,-35 123 46,105 18 17,-35-159-47,-35 17-16,53-17 31,-17 0-31,-19 0 0,18 0 15,-17 0 48,35-17-47</inkml:trace>
  <inkml:trace contextRef="#ctx0" brushRef="#br0" timeOffset="110886.33">2505 6368 0,'0'-36'94</inkml:trace>
  <inkml:trace contextRef="#ctx0" brushRef="#br0" timeOffset="112072.95">2540 6279 0,'0'-35'31,"-35"35"16,17 18-16,18-1-15,-18 36 31,18-35-31,0 0-1,0-1 48,0 19-32,18-36 188,-18 17-219,0 1 31,35-18-31,1 35 62,17-35-46,52-70 62,-105 17-78,0 35 16,-70-70 46,35 105-30</inkml:trace>
  <inkml:trace contextRef="#ctx0" brushRef="#br0" timeOffset="112434.95">2840 6227 0,'0'0'0,"35"0"32,-35 123-1,0-17 16,0-89-47,0-34 31,35-18-15,1-1-16,-19 1 15,1 35-15,-18-18 16,35 18-1,1 0-15,16 141 47,-34-141-31</inkml:trace>
  <inkml:trace contextRef="#ctx0" brushRef="#br0" timeOffset="112873.54">3457 6191 0,'0'0'0,"53"-106"31,-53 1 0,0 87-31,-18 18 16,1-35 0,-1 35-1,-17 0 1,17 35 0,18-17-16,-35 52 31,0-35-31,35 71 15,17 300 48,-17-388-63,0-1 16</inkml:trace>
  <inkml:trace contextRef="#ctx0" brushRef="#br0" timeOffset="113083.88">3263 6421 0,'-17'0'0,"105"141"0,-71-300 78,-105 177-78,194-36 0,-53 18 15,-35 0 1</inkml:trace>
  <inkml:trace contextRef="#ctx0" brushRef="#br0" timeOffset="113430.65">3528 6297 0,'0'18'15,"53"176"63,-18-194-78,0-36 16,18-52 15,-53 71-31,18 17 47,17 17-31,-35 19-1,18-36 1,-18 17-16,70-17 47</inkml:trace>
  <inkml:trace contextRef="#ctx0" brushRef="#br0" timeOffset="113821.33">4057 6209 0,'-35'0'31,"17"0"-15,-17 18-16,-1-1 16,19 18-1,17-17 16,0 17-31,17 1 16,36 17 0,-17-18-1,-36 0 1,0 18 0,0-35 30,-53-18-46,35-18 16,18-70 15,0 17-31</inkml:trace>
  <inkml:trace contextRef="#ctx0" brushRef="#br0" timeOffset="113948.2">4075 6315 0,'105'-36'31,"-210"72"-31,263-72 0,-140 19 16,17 17-16,1 0 15</inkml:trace>
  <inkml:trace contextRef="#ctx0" brushRef="#br0" timeOffset="114125.74">4304 6332 0,'-18'159'47,"18"-141"-32,0-1 1,0 19-1</inkml:trace>
  <inkml:trace contextRef="#ctx0" brushRef="#br0" timeOffset="114480.75">4533 6332 0,'-17'0'16,"-19"0"15,36 36-31,-17 122 47,34-140-47,19-18 15,-1 0 1,0-53 0,-35-88-1,0 53 17,0 70-1</inkml:trace>
  <inkml:trace contextRef="#ctx0" brushRef="#br0" timeOffset="114863.75">4657 6244 0,'17'71'32,"36"70"-1,-53-124-16,0 1 1,0-53 15,0-18-15,141-71 31,-123 124-47,0 18 15,17 88 17,-35-53-32,0 0 15,0 0 32</inkml:trace>
  <inkml:trace contextRef="#ctx0" brushRef="#br0" timeOffset="115558.68">5556 6015 0,'0'35'15,"0"-17"-15,0 123 32,0 194 14,18-282-30,-18-106 31,0 0-31</inkml:trace>
  <inkml:trace contextRef="#ctx0" brushRef="#br0" timeOffset="115771.58">5627 6103 0,'35'18'16,"-17"35"0,140 52 62,-140-105-78</inkml:trace>
  <inkml:trace contextRef="#ctx0" brushRef="#br0" timeOffset="116024.2">6068 6032 0,'0'53'32,"-124"89"-1,54-54 16,52-88-47,53-53 31,1 0-15,17-18-16</inkml:trace>
  <inkml:trace contextRef="#ctx0" brushRef="#br0" timeOffset="116241.56">6068 6050 0,'0'0'0,"35"0"31,-35 35-31,18-17 16,-18 17-16,0 1 15,0-1-15,0 159 63,0-159-32</inkml:trace>
  <inkml:trace contextRef="#ctx0" brushRef="#br0" timeOffset="116693.3">6526 6332 0,'0'0'0,"-35"-53"31,17 53-31,-17 0 16,0 0-16,-53 89 63,88-54-63,53-35 31,-36 0-16,19-35-15,-19 17 16,-17-17-16,53 35 47,-18 176-16,-17-105 16,35-107-16</inkml:trace>
  <inkml:trace contextRef="#ctx0" brushRef="#br0" timeOffset="117486.43">6685 6209 0,'0'18'94,"88"17"-79,-52-35 1,17 17-16,17-17 16,-17 0-16,18 0 31,-54 0-31,-17-35 0,0 18 15</inkml:trace>
  <inkml:trace contextRef="#ctx0" brushRef="#br0" timeOffset="117861.08">6932 6085 0,'-18'36'31,"18"-19"-15,0 1-16,0 17 15,-35 89 1,35-89 0,0 0-16,-17-17 0,17 17 15,0-17-15,0 35 47,105-18-16,-69-35-31,17 0 47,-18-53-47</inkml:trace>
  <inkml:trace contextRef="#ctx0" brushRef="#br0" timeOffset="118188.84">7214 6262 0,'0'53'31,"0"105"31,0-140-62,-17-18 16,70-88 46,-36 88-46,142-106 31</inkml:trace>
  <inkml:trace contextRef="#ctx0" brushRef="#br0" timeOffset="118371.13">7426 6227 0,'88'52'63,"-53"-34"-63,-35 17 15</inkml:trace>
  <inkml:trace contextRef="#ctx0" brushRef="#br0" timeOffset="118545.24">7549 6491 0,'0'18'15,"0"88"32,-35-89-16</inkml:trace>
  <inkml:trace contextRef="#ctx0" brushRef="#br0" timeOffset="118865.52">8043 6315 0,'0'17'47,"0"19"-31,-88 52 15,53-53-31,35-17 0,-35 17 16,-1 0-1,1-17 1</inkml:trace>
  <inkml:trace contextRef="#ctx0" brushRef="#br0" timeOffset="119136.15">7849 6315 0,'18'0'15,"105"176"32,-87-158-47,-1-18 16,0 35-16,-17-35 16,70 35 30</inkml:trace>
  <inkml:trace contextRef="#ctx0" brushRef="#br0" timeOffset="120529.11">2699 7426 0,'17'18'62,"230"-1"-31,-176-17-31,-1 0 16,1 0-16,-18 0 16,70 0-1,-87 0 1,-1 0 0,-17 0 15,-36 0 16,0 0-47</inkml:trace>
  <inkml:trace contextRef="#ctx0" brushRef="#br0" timeOffset="120841.59">3157 7514 0,'0'18'15,"0"-1"1,0 319 46,0-248-46,0-71 0,0 1-16,0 17 15,0-17 32,36-18-47,-19 0 16</inkml:trace>
  <inkml:trace contextRef="#ctx0" brushRef="#br0" timeOffset="121318.42">3704 7532 0,'-17'0'31,"-36"335"32,53-194-48,0-88 32</inkml:trace>
  <inkml:trace contextRef="#ctx0" brushRef="#br0" timeOffset="121567.52">3704 7726 0,'229'194'78,"-193"-176"-63,-1-18 1,-35 35 0,18-35-1</inkml:trace>
  <inkml:trace contextRef="#ctx0" brushRef="#br0" timeOffset="121853.57">4057 7444 0,'0'17'47,"0"36"-47,0-18 0,35 18 15,-35 0-15,0 159 32,0-159-32,0-18 15,0 0-15,0 1 16,0-19 31</inkml:trace>
  <inkml:trace contextRef="#ctx0" brushRef="#br0" timeOffset="123695.8">5556 8855 0,'36'0'16,"-1"0"15,-18 0-31,336 0 78,-300 0-62,-88 0 46,17 0-62,1 0 16</inkml:trace>
  <inkml:trace contextRef="#ctx0" brushRef="#br0" timeOffset="123984.18">5856 8872 0,'-18'159'47,"18"-106"-31,0 71-1,0-1 1,0-70-16,0 70 47,36-123-32,-1 0 1,-17-17-16,17-19 16</inkml:trace>
  <inkml:trace contextRef="#ctx0" brushRef="#br0" timeOffset="124301.68">6368 8996 0,'0'0'15,"0"229"32,0-158-47,0-1 16,-36 177 46,36-264-46,0-72-1</inkml:trace>
  <inkml:trace contextRef="#ctx0" brushRef="#br0" timeOffset="124602.77">6350 8837 0,'0'0'0,"247"53"63,-212 159 15,-88-212-78,18 35 0,0-35 16,-1 18-1,-87-18 32,123-53-31</inkml:trace>
  <inkml:trace contextRef="#ctx0" brushRef="#br0" timeOffset="127231.58">6544 7479 0,'0'-18'31,"0"36"-15,0 88-1,-18 335 32,18-265-16,0-141-31,0-17 0,0-53 47,0-18-31,0-18-16</inkml:trace>
  <inkml:trace contextRef="#ctx0" brushRef="#br0" timeOffset="127475.73">6526 7497 0,'0'0'0,"53"-36"31,-35 36-31,158 88 31,-52 106 16,-212-123-16,-318-36 16</inkml:trace>
  <inkml:trace contextRef="#ctx0" brushRef="#br0" timeOffset="132539.76">3122 8943 0,'35'0'2343,"1"-35"-2343</inkml:trace>
  <inkml:trace contextRef="#ctx0" brushRef="#br0" timeOffset="147321.52">5662 7444 0,'0'17'62,"0"54"-31,0-36-15,0 18-16,0 0 0,0 17 16,-18 107-1,18-124 1,18 0-16,-18 17 31,0 71 0,0-123 1,0-36 15</inkml:trace>
  <inkml:trace contextRef="#ctx0" brushRef="#br0" timeOffset="147756.05">5715 7673 0,'0'0'0,"0"-18"32,141-17 15,-106 35-47,1-18 15,-1 18-15,0 0 16,-17 0-1,-1 0 17,19 0-17,-36 36 32</inkml:trace>
  <inkml:trace contextRef="#ctx0" brushRef="#br0" timeOffset="148108.54">5733 7973 0,'0'0'0,"-18"0"31,36 0 47,-1 0-62,124-18 15,-88 1 16,-70 17-16</inkml:trace>
  <inkml:trace contextRef="#ctx0" brushRef="#br0" timeOffset="149412.21">3104 8872 0,'0'18'31,"0"0"-15,36 123 31,-36-106-47,0 0 0,0 1 15,0-1-15,0 88 32,0-87-32,0 34 31,17-35-15,-17-17 30,18-18-46,17 0 32</inkml:trace>
  <inkml:trace contextRef="#ctx0" brushRef="#br0" timeOffset="149799.48">3193 9049 0,'0'-36'32,"53"36"-17,211-52 32,-229 52-31,1 0-16,-19 0 31,-70 88 0</inkml:trace>
  <inkml:trace contextRef="#ctx0" brushRef="#br0" timeOffset="150015.45">3246 9296 0,'35'0'47,"0"0"-47,0-18 16,89 0 15,-18 18 16</inkml:trace>
  <inkml:trace contextRef="#ctx0" brushRef="#br0" timeOffset="150462.25">3775 8943 0,'17'0'63,"19"106"-32,-36-36-31,17-17 15,-17 0-15,0-18 16,36 54 0,-36-72-1,0 19-15,0-19 16</inkml:trace>
  <inkml:trace contextRef="#ctx0" brushRef="#br0" timeOffset="150756.44">3898 9208 0,'18'17'31,"88"107"16,-71-71-32,18-53-15,53 35 78,-106 0-78</inkml:trace>
  <inkml:trace contextRef="#ctx0" brushRef="#br0" timeOffset="151333.77">4304 8872 0,'0'18'63,"0"0"-32,0 17-31,0-17 16,0 17-16,0-18 15,0 19-15,0 281 63,35-246-32,-35-36 0,-17-53 16</inkml:trace>
  <inkml:trace contextRef="#ctx0" brushRef="#br0" timeOffset="152656.52">2399 8643 0,'18'0'141,"140"0"-126,-122 0 1,616-88 62,-581 88-78,17-35 16,88 35-1,-140-18 1,17 18-16,-1 0 15,213 0 1,70-35 15,-88 35 1,-194 0-17,0 0-15,0 0 16,0 0-16,70 0 31,-70 0-31,-18 0 0,36 0 16,-36 0-16,18 0 15,371 35 48,-336-35-48,-35 0-15,17 0 0,1 0 16,70 0 0,-71 0-1,19 0-15,-19 0 0,-17 0 16,18 0-16,546 0 62,-476 0-46,-88 0-16,0 0 16,53 0 15,-89 18-31,19-18 0,-19 0 16,1 0 30,-142-18-14,19-17-17</inkml:trace>
  <inkml:trace contextRef="#ctx0" brushRef="#br0" timeOffset="153884.96">4957 7302 0,'0'53'78,"0"-17"-62,0-1-16,0 18 16,0-18-16,0 0 15,0 248 32,0-54-16,35 36 1,-35-19 14,0 143 17,35-354-63,-35 18 0,0-18 16,18 36-16,-18-18 15,0 35 1,0 88 31,0-158-47,0-1 0,0 19 15,0-19-15,0 1 16,0 88 0,0-71-1,0 0-15,0 89 31,0-107-15,0 1-16,0 0 0,0 17 16,0-17-16,0-1 15,0 54 17,0-54-1,-53-17 0</inkml:trace>
  <inkml:trace contextRef="#ctx0" brushRef="#br0" timeOffset="157331.59">8608 7708 0,'17'0'15,"19"0"1,34-17-16,-17 17 15,159-36 32,-177 1 0,-53 53 31,-34 70-46,-1-35-32,53-18 15,-53 71 16,0-18 1,53-70-17,0-36 17,0-17-32</inkml:trace>
  <inkml:trace contextRef="#ctx0" brushRef="#br0" timeOffset="157474.25">8872 7955 0,'53'0'31,"-35"53"32</inkml:trace>
  <inkml:trace contextRef="#ctx0" brushRef="#br0" timeOffset="157645.05">8978 7849 0,'0'0'16,"18"0"0,-1 0-16,54-53 31,-36 36-31,-17 17 15,17-36-15,-17 36 16,-18-35-16</inkml:trace>
  <inkml:trace contextRef="#ctx0" brushRef="#br0" timeOffset="157876.45">9208 7532 0,'0'53'15,"0"70"32,0 54-15,0-142-32,0 0 31,-18 0 0</inkml:trace>
  <inkml:trace contextRef="#ctx0" brushRef="#br0" timeOffset="158202.78">9066 8096 0,'0'0'0,"-35"106"31,35-88-31,0 17 0,18-17 16,17 17-1,124-194 48,-159 124-63,-18 0 15,-17 35 17,0 0-32,-36-18 47</inkml:trace>
  <inkml:trace contextRef="#ctx0" brushRef="#br0" timeOffset="158438.43">9349 7638 0,'0'0'0,"17"0"47,71 0-16,-88 17 1</inkml:trace>
  <inkml:trace contextRef="#ctx0" brushRef="#br0" timeOffset="158694.38">9296 7743 0,'17'0'0,"142"-35"62,-335 70-62,387-123 16,-175 88-16,69-53 78,-122 53-62</inkml:trace>
  <inkml:trace contextRef="#ctx0" brushRef="#br0" timeOffset="159137.23">9472 7761 0,'0'18'15,"0"70"48,18-88-48,35 0 1,0-53 46,-18 18-46,-35 17 15,0 0-15,0-87 31,-35 105-47,-1 0 15,-17 35 1,18-35 0</inkml:trace>
  <inkml:trace contextRef="#ctx0" brushRef="#br0" timeOffset="159488.25">9490 7832 0,'0'53'31,"0"17"-15,0-17 15,0-18-31,-36-35 0,36 18 16,-17-18 0,34 0 46,19 0-62,-19 0 16,19-53-1,-1 53-15,18-35 0,-18 35 16,18-53 0,-18 18 15</inkml:trace>
  <inkml:trace contextRef="#ctx0" brushRef="#br0" timeOffset="159728.13">9878 7532 0,'0'17'15,"0"213"17,0-177-17,0 0-15,0-18 16,0 53 15</inkml:trace>
  <inkml:trace contextRef="#ctx0" brushRef="#br0" timeOffset="159879.29">9860 7867 0,'88'-53'31,"-176"159"-31,88-159 0,124-18 0,-107 71 16,19-17-16,-19 17 15,36-36 16</inkml:trace>
  <inkml:trace contextRef="#ctx0" brushRef="#br0" timeOffset="160177.26">9772 8149 0,'0'0'15,"88"0"32,-17 177 16,-71-160-63,-53 18 47</inkml:trace>
  <inkml:trace contextRef="#ctx0" brushRef="#br0" timeOffset="160427.33">10037 7832 0,'52'-36'16,"-34"36"-16,141-70 47,-142 52-32,19 18-15,-19-35 16</inkml:trace>
  <inkml:trace contextRef="#ctx0" brushRef="#br0" timeOffset="161185.69">10178 7743 0,'0'0'0,"-36"124"47,36-106-32,0-1-15,0 19 16,18-19-1,105-17 17,-52-53-1,17 0 0,-70 53 0,-36 194 48,-35-141-79,36-17 15,-19-19-15,19 18 16,-36-17-1,53 0-15,-53-18 47,71 0-15,52 0-1,-52-36-31,-1 36 0,36 0 15,53 0 17,-35 18 15,-71-36 15,0 1-62</inkml:trace>
  <inkml:trace contextRef="#ctx0" brushRef="#br0" timeOffset="168258.66">11060 7814 0,'17'0'140,"1"0"-140,35 0 16,-18 0 31,0 0-16,-35 35 47</inkml:trace>
  <inkml:trace contextRef="#ctx0" brushRef="#br0" timeOffset="168865.42">11060 8026 0,'0'17'110,"17"-17"-110,1 0 15,17 0 1,36 0 15,-54 0 16,1 0 109</inkml:trace>
  <inkml:trace contextRef="#ctx0" brushRef="#br0" timeOffset="169984.95">11783 8449 0,'17'0'31,"36"0"-15,53 0 31,-53-35-47,0 35 15,-18 0-15,1-18 16,16 18-1,-16-35 1,-19 35 0</inkml:trace>
  <inkml:trace contextRef="#ctx0" brushRef="#br0" timeOffset="170379.52">12047 8414 0,'0'17'16,"0"107"31,-35-18-16,35 0 0,0-54 16,0-34-15</inkml:trace>
  <inkml:trace contextRef="#ctx0" brushRef="#br0" timeOffset="171213.76">12453 8378 0,'0'36'46,"-18"87"1,-35 36-15,53-124-32,0 1 0,0-19 15,0 1-15,0 17 16,0-17 31,0-36 0</inkml:trace>
  <inkml:trace contextRef="#ctx0" brushRef="#br0" timeOffset="171476.17">12400 8537 0,'0'18'15,"53"52"16,53 36 1,-53-88-17,-36-18-15,-17 18 32,18-18-32,-18-53 31</inkml:trace>
  <inkml:trace contextRef="#ctx0" brushRef="#br0" timeOffset="171754.01">12665 8414 0,'0'0'16,"0"17"-1,0 1 1,0 53 0,0 193 31,0-246-32,0 17-15,0 0 16</inkml:trace>
  <inkml:trace contextRef="#ctx0" brushRef="#br0" timeOffset="172063.11">12859 8678 0,'0'0'0,"17"0"15,-17-17 1,89 17 0,-54 0-1,71 0 32,-106-36 0</inkml:trace>
  <inkml:trace contextRef="#ctx0" brushRef="#br0" timeOffset="172402.66">13035 8431 0,'0'36'31,"0"-19"-16,0 1-15,0 247 63,0-230-47,0 0-1,0-17 16</inkml:trace>
  <inkml:trace contextRef="#ctx0" brushRef="#br0" timeOffset="172839.44">13282 8378 0,'0'18'0,"0"17"16,0 71 31,0-71-47,0 160 31,0-90 16,0-69 16,0-19-63</inkml:trace>
  <inkml:trace contextRef="#ctx0" brushRef="#br0" timeOffset="173800.09">13300 8467 0,'17'0'79,"107"-36"-33,-107 36-46,19 0 16,-54 18 31,0-18-47</inkml:trace>
  <inkml:trace contextRef="#ctx0" brushRef="#br0" timeOffset="174025.7">13300 8643 0,'0'18'16,"0"-36"-16,70 36 31,-52-18-15,0 0-16,17 0 15,18-36 16</inkml:trace>
  <inkml:trace contextRef="#ctx0" brushRef="#br0" timeOffset="174339.29">13635 8361 0,'-18'17'63,"18"1"-63,0 17 15,0 1-15,0-1 16,0 124 15,0-124-31,0 0 0,0 1 16,0-1 15</inkml:trace>
  <inkml:trace contextRef="#ctx0" brushRef="#br0" timeOffset="174559.39">13635 8608 0,'17'35'16,"19"0"-16,-36-17 15,35-18-15,71 88 78,-88-88-62</inkml:trace>
  <inkml:trace contextRef="#ctx0" brushRef="#br0" timeOffset="174892.19">13899 8378 0,'0'53'31,"0"88"0,0-88-31,0 0 16,0 18-1,0 52 32,0-105-16</inkml:trace>
  <inkml:trace contextRef="#ctx0" brushRef="#br0" timeOffset="175203.52">14076 8643 0,'17'0'16,"-17"-18"-16,195 18 78,-178 0-78,1 0 16,17 0-16,-35-35 62</inkml:trace>
  <inkml:trace contextRef="#ctx0" brushRef="#br0" timeOffset="175508.67">14182 8467 0,'0'35'31,"0"-17"-15,0-1-16,0 18 15,0 1-15,0 17 16,0 53 31,0-71-47</inkml:trace>
  <inkml:trace contextRef="#ctx0" brushRef="#br0" timeOffset="176331.5">14534 8396 0,'0'35'32,"0"71"-17,0-53-15,0 282 63,0-317-63,0 0 15,18 17 17</inkml:trace>
  <inkml:trace contextRef="#ctx0" brushRef="#br0" timeOffset="176668.5">14570 8502 0,'0'0'0,"53"0"16,0 0 0,-36 18-1,71 34 32,-88-34-31,-17-18-16</inkml:trace>
  <inkml:trace contextRef="#ctx0" brushRef="#br0" timeOffset="176855.94">14587 8767 0,'0'0'31,"18"0"-15,0 0-16,-1 0 15,19 0-15,-19 0 0,89-18 47,-106-17-47</inkml:trace>
  <inkml:trace contextRef="#ctx0" brushRef="#br0" timeOffset="177074.49">14905 8520 0,'0'35'32,"0"35"-17,0 266 32,0-301-47,-18-18 16,18 19-16,0-19 31</inkml:trace>
  <inkml:trace contextRef="#ctx0" brushRef="#br0" timeOffset="177428.08">14887 8467 0,'0'0'0,"18"0"16,141 0 46,-142 35-62,-17-17 0,18 17 16,-18 18 0,0 0-1,0-36 1,-35 19-16,-18-1 15,35-17 17,0-18-17</inkml:trace>
  <inkml:trace contextRef="#ctx0" brushRef="#br0" timeOffset="177769.23">15205 8749 0,'17'0'31,"89"0"-15,0-18 15,-71 1 16</inkml:trace>
  <inkml:trace contextRef="#ctx0" brushRef="#br0" timeOffset="178003.26">15363 8537 0,'-17'53'31,"17"-35"-31,0 88 16,0-36 15,0 18 0,-18-88-31</inkml:trace>
  <inkml:trace contextRef="#ctx0" brushRef="#br0" timeOffset="178694.79">15663 8572 0,'-17'0'15,"34"0"32,19 0-31,-19 0-16,1 0 0,88 0 31,-71-17-15,-17 17-16,17 0 15,-53 0 1</inkml:trace>
  <inkml:trace contextRef="#ctx0" brushRef="#br0" timeOffset="178923.61">15716 8625 0,'0'36'15,"0"-72"-15,0 248 47,0-159-47,0 53 16,18 0 46</inkml:trace>
  <inkml:trace contextRef="#ctx0" brushRef="#br0" timeOffset="179299.04">16069 8572 0,'18'0'15,"-18"36"16,0 193 16,0-194-47,0 1 16,0 105 15,0-124-31,0 1 0,0 17 16,0-17 31</inkml:trace>
  <inkml:trace contextRef="#ctx0" brushRef="#br0" timeOffset="179699.32">16069 8502 0,'0'-35'31,"106"70"16,-71-17-47,36 87 31,-71-87-31,0 0 16,0-1-16,-18 19 31,-17-36-16,-36 17 1,18-17 0,0 36-1,18-36 1</inkml:trace>
  <inkml:trace contextRef="#ctx0" brushRef="#br0" timeOffset="181710.9">11730 8132 0,'-18'0'0,"71"0"125,-18 0-110,36 0 1,52 0 0,142 0 46,-230 0-62,1 0 0,-1 0 16,-18 0-16,72-18 31,-54 18-31,0 0 16,36-35-16,-1 35 15,336 0 32,-300 0-16,247 0 1,141-18 30,-442 18-46,354 0 46,-353 0-46,-18 0-16,1 0 15,69 0 1,54 0 15,-35 0 1,-107 0-32,1 0 15,0 0-15,35 0 16,-36 0-1,36 0-15,-18 0 0,1 0 16,-19 0-16,36 0 31,124 0 16,-142 0-47,-17 0 16,-1 0-16,54 0 31,-36 35-15,-17-35-16,-1 0 15,71 0 17,-52 18-17,158-18 48,-159 0-63,-17 0 15,-1 0-15,54 0 32,-54 0-32,36 0 15,-35 0 1,0 0-1,35 0 32,-89 0 0,-34-35-47</inkml:trace>
  <inkml:trace contextRef="#ctx0" brushRef="#br0" timeOffset="182878.41">12612 7126 0,'35'0'16,"-17"0"-16,158 0 47,142 0-16,-248 0-15,-52 0-16,-71 35 62</inkml:trace>
  <inkml:trace contextRef="#ctx0" brushRef="#br0" timeOffset="183175.25">13018 7179 0,'0'53'31,"-18"247"32,18-247-47,0 35 15,70-70 0,-70-54-15</inkml:trace>
  <inkml:trace contextRef="#ctx0" brushRef="#br0" timeOffset="183546.43">13388 7161 0,'0'53'47,"0"-35"-32,-18 141 17,-17-1 46</inkml:trace>
  <inkml:trace contextRef="#ctx0" brushRef="#br0" timeOffset="183777.25">13388 7391 0,'0'0'0,"88"106"47,18-54-16,-88-16 32</inkml:trace>
  <inkml:trace contextRef="#ctx0" brushRef="#br0" timeOffset="184062.12">13652 7197 0,'0'35'31,"0"-17"-31,0 17 16,53 318 46,-53-300-46,36-53 15</inkml:trace>
  <inkml:trace contextRef="#ctx0" brushRef="#br0" timeOffset="184301.43">13952 7373 0,'36'0'16,"34"-18"-1,124-17 32,-176 35-47,35 0 16,-53-18-1</inkml:trace>
  <inkml:trace contextRef="#ctx0" brushRef="#br0" timeOffset="184628.89">14199 7126 0,'-35'71'31,"35"-54"-31,0 19 16,0 69 15,0-69-31,0-1 0,0 0 16,0 1-1,0 34 17,0-52-17</inkml:trace>
  <inkml:trace contextRef="#ctx0" brushRef="#br0" timeOffset="184887.63">14552 7250 0,'18'0'32,"88"-18"-1,-54 18-31,-16 0 0,-1 0 16,0 0-16,18 0 31</inkml:trace>
  <inkml:trace contextRef="#ctx0" brushRef="#br0" timeOffset="185137.02">14676 7250 0,'0'0'0,"-18"229"62,18-35-15,0-159-31,18-17 31</inkml:trace>
  <inkml:trace contextRef="#ctx0" brushRef="#br0" timeOffset="185495.89">15064 7232 0,'0'18'32,"17"158"14,-17 71-14,0-212-17,0 0-15,0-17 16,0 88 46</inkml:trace>
  <inkml:trace contextRef="#ctx0" brushRef="#br0" timeOffset="185939.96">15028 7197 0,'0'0'0,"18"0"0,88-53 47,17 53-16,-17 106 1,-88 35 30,-18-124-62,-194 19 47,88-36-16,0-18-15</inkml:trace>
  <inkml:trace contextRef="#ctx0" brushRef="#br0" timeOffset="-204784.8">8520 8696 0,'17'0'94,"1"0"-79,52 0 1,36 0 15,-70 0-31,-1 0 16,0 0-16,53 0 31,-70 0-31,17 0 0,-17 0 16,-1 0-16,107 0 47,-106 0-47,87 35 46,89-17-14,36-18 46,-213 0-78,19 0 15,-19 0-15,19 0 32,-1 0-32,18 0 15,70 0 32,-17 0-16,-53 0-15,-35 0-16,-1 0 16,36 0-1,-35 0 1,-1 0-16,19 0 0,-19 0 16,195-53 46,-194 53-46,-1 0-16,19 0 15,-1 0 1,0 0 0,0 0-16,1-35 15,-19 35-15,36 0 16,18 0 46,-71-18-30,-18 18-32,1-18 15</inkml:trace>
  <inkml:trace contextRef="#ctx0" brushRef="#br0" timeOffset="-204033.27">8837 9313 0,'18'0'63,"52"0"-32,-17 0-31,229-53 63,-264 53-63,-53 0 47,-18 0-47</inkml:trace>
  <inkml:trace contextRef="#ctx0" brushRef="#br0" timeOffset="-203787.96">9084 9296 0,'-35'17'15,"70"-34"-15,-70 70 16,17 0-16,18-1 16,-35 142 30,35-176-14,53-124-1</inkml:trace>
  <inkml:trace contextRef="#ctx0" brushRef="#br0" timeOffset="-203650.89">9172 9437 0,'0'106'62,"0"-212"-62,0 229 0,0-105 16,0 17-16,0-17 16,0 35-1,-53-36-15,36-17 0,-1 0 16</inkml:trace>
  <inkml:trace contextRef="#ctx0" brushRef="#br0" timeOffset="-203433.15">8961 9754 0,'0'-17'47,"0"34"-47,17-17 16,18 0-16,71-17 47,-70-1-47,-19 18 15,-17-18 1,36-35-16</inkml:trace>
  <inkml:trace contextRef="#ctx0" brushRef="#br0" timeOffset="-203215.16">9296 9490 0,'35'-71'16,"0"54"-16,177-36 62</inkml:trace>
  <inkml:trace contextRef="#ctx0" brushRef="#br0" timeOffset="-203055.9">9366 9560 0,'18'0'31,"176"-88"16</inkml:trace>
  <inkml:trace contextRef="#ctx0" brushRef="#br0" timeOffset="-202829.85">9648 9366 0,'-17'0'15,"-1"194"32,18-158-31,0-1-1,0 0 17</inkml:trace>
  <inkml:trace contextRef="#ctx0" brushRef="#br0" timeOffset="-202638.15">9419 9737 0,'0'0'0,"0"53"32,18-18-17,17-18 1,0-17-16,-17 0 0,105-17 47,-87-18-47,-19-1 15</inkml:trace>
  <inkml:trace contextRef="#ctx0" brushRef="#br0" timeOffset="-202495.72">9825 9454 0</inkml:trace>
  <inkml:trace contextRef="#ctx0" brushRef="#br0" timeOffset="-202100.41">9684 9525 0,'0'0'0,"176"0"46,-176 35 17,-35 1-47,17-1-16,18 0 15,71 36 48,-54-71-63,36-141 62,-53 105-46</inkml:trace>
  <inkml:trace contextRef="#ctx0" brushRef="#br0" timeOffset="-201884">10142 9313 0,'0'18'16,"0"17"-1,0 1-15,0 69 32,0-69-32,0-1 0,0 0 15,0 0 1,0 1 15</inkml:trace>
  <inkml:trace contextRef="#ctx0" brushRef="#br0" timeOffset="-201683.68">10213 9472 0,'0'0'0,"141"-53"46,-106 53-46,1 0 16,-19 0-16,-17-35 63</inkml:trace>
  <inkml:trace contextRef="#ctx0" brushRef="#br0" timeOffset="-201466.19">10213 9596 0,'18'0'32,"17"0"-17,71-18 16,-89 18 16</inkml:trace>
  <inkml:trace contextRef="#ctx0" brushRef="#br0" timeOffset="-201032.8">10107 9772 0,'-35'0'16,"35"35"-1,-35-17 16,52 17 1,89-35 30,-106-35-46,0 17 15,-71 1 16,71-19-47,-35 36 16,0 0-1,17 0 1</inkml:trace>
  <inkml:trace contextRef="#ctx0" brushRef="#br0" timeOffset="-199582.56">10389 10037 0,'0'17'32,"0"1"-1,-106 17 0,89-35-31,-18 0 0,-18 18 16,17-18-16,-52 35 31,35-35-31,18 0 16,-36 0-1,-87 0 16,-19 0 1,124 0-17,0 0-15,1 0 0,-1 0 16,-71 0 0,89 0-1,17 0-15,-17-18 16,-89 1-1,-105-124 48,212 123-63,-19 0 16,36-17-16,-106-177 62,106 195-46,-35-19-16,35 19 15,18-124 17,-18 123-17,53-105 16,88 17 16,194-53 16,-317 124-48,35 35 1,70-18 0,-52-17-1,34 35 1,107-18 15,-194 18-15,17 0-16,0 0 15,89 0 17,123 106-1,-212-106-15,0 53-16,0-35 15,18 17-15,-17-17 0,52 17 31,-70 35-31,17-52 16,-18 0-16,19 17 16,70 88 15,-89-87-31,54 52 47,-54-71-47,-17 19 0,0-19 15,18 1-15,-18 53 32,0-36-32,0-18 0,0 19 15,0-1 1,-159 106 15,124-106-31,-18-17 16,18 17-16,0-17 15,-107 35 17</inkml:trace>
  <inkml:trace contextRef="#ctx0" brushRef="#br0" timeOffset="-197488.08">8079 10813 0,'0'53'94,"0"52"-78,0 89 15,0-35 0,35-176 16,-35-19-31,141-228 31,-106 246-47,-17 0 0,17-17 15,18 35 16,-35 0-15</inkml:trace>
  <inkml:trace contextRef="#ctx0" brushRef="#br0" timeOffset="-196898.78">8484 11148 0,'0'0'0,"36"0"16,69 0 15,-87 0-15,70-36 15,-35-34 16,-53 52-47,-17-35 31,-178 53 32,107 141-16,71-105-32,17-1-15,0-17 0,0-1 16,35 54 15,0-18-31,0-53 16,1 0-1,123-35 32</inkml:trace>
  <inkml:trace contextRef="#ctx0" brushRef="#br0" timeOffset="-196416.65">9155 11112 0,'-18'-17'47,"-17"17"0,17 0-47,-35 0 16,18 0-1,17 88 1,1-70 0,17-1-16,0 19 15,35 105 48,88-141-48,-87 0 1</inkml:trace>
  <inkml:trace contextRef="#ctx0" brushRef="#br0" timeOffset="-195959.27">9472 11165 0,'-88'53'47,"176"-106"-47,-158 53 31,-19 89 16,72 16-16,34-105-15,19 0-1,34-52 1,-35-1-16,-17 17 16,17 1-1,-35 17 1,36 71 46,-1-35-46,-17-18 0</inkml:trace>
  <inkml:trace contextRef="#ctx0" brushRef="#br0" timeOffset="-195531.65">9737 10901 0,'0'17'31,"0"89"0,0 88 1,0-158-32,17-1 0,-17 18 15,0-36-15,0 36 31,0-17-15,36-36 31</inkml:trace>
  <inkml:trace contextRef="#ctx0" brushRef="#br0" timeOffset="-195166.95">10001 10866 0,'0'35'31,"0"53"-15,18 318 30,-18-353-30,0-18-16,0 0 0,0 0 16,35-35-16,-35 18 31</inkml:trace>
  <inkml:trace contextRef="#ctx0" brushRef="#br0" timeOffset="-194090.9">11077 10883 0,'-35'0'63,"17"0"-48,1 71 17,-1-71-32,18 53 0,-35-53 15,35 35-15,-18-35 16,0 212 46,18-142-30,0-52-32,0 105 31,53-70 16,-70-18 15</inkml:trace>
  <inkml:trace contextRef="#ctx0" brushRef="#br0" timeOffset="-183150.2">11324 11042 0,'35'0'78,"89"-35"-62,-89 35 0,0-18-16,1 18 0,70-53 62,-124 88-15,0-17-47,-35 35 16,36 0-1,-36 0-15,18-18 16,-18 0-16,0 36 31,53-53-31,-36-18 0,36 35 0,18-35 63,17 0-48,-35-18 1</inkml:trace>
  <inkml:trace contextRef="#ctx0" brushRef="#br0" timeOffset="-182857.13">11483 11271 0,'18'0'15,"34"71"32,-16-36-31,-36-17-1,17-18 1,-17 35 0,18-35 15</inkml:trace>
  <inkml:trace contextRef="#ctx0" brushRef="#br0" timeOffset="-182653.16">11871 11130 0,'0'71'16,"0"-54"-1,0 36-15,0-35 16,-53 88 15</inkml:trace>
  <inkml:trace contextRef="#ctx0" brushRef="#br0" timeOffset="-182521.14">11853 11359 0,'0'-17'15,"0"34"-15,36-34 0,-36-1 0,35 18 16,-35-17-16,88-54 47</inkml:trace>
  <inkml:trace contextRef="#ctx0" brushRef="#br0" timeOffset="-182202.99">12065 10936 0,'0'106'47,"0"70"-31,0-35 0,0-70-1,0-18-15,0 0 0,0-18 16,0-17-16,0 35 62</inkml:trace>
  <inkml:trace contextRef="#ctx0" brushRef="#br0" timeOffset="-181989.23">12277 11112 0,'53'0'32,"35"0"-1</inkml:trace>
  <inkml:trace contextRef="#ctx0" brushRef="#br0" timeOffset="-181788.57">12259 11254 0,'0'0'0,"35"-18"31,1 18-31,140-71 47,-158 71-31,-1 0-16</inkml:trace>
  <inkml:trace contextRef="#ctx0" brushRef="#br0" timeOffset="-181424.93">12330 11377 0,'0'71'15,"0"-142"-15,17 230 47,18-142-47,1-17 16,17 0-1,-53-70 1,17 17 0,-17 18-16,0 17 0,0-17 15,0 17 16,0-17 16,18 35-31</inkml:trace>
  <inkml:trace contextRef="#ctx0" brushRef="#br0" timeOffset="-181214.85">12665 11218 0,'0'-17'32,"211"-72"14,-175 89-30,-36 0 15</inkml:trace>
  <inkml:trace contextRef="#ctx0" brushRef="#br0" timeOffset="-181001.95">12718 11271 0,'123'-17'79,"-211"-19"-79,53 89 0,229-141 31</inkml:trace>
  <inkml:trace contextRef="#ctx0" brushRef="#br0" timeOffset="-180783.02">12929 10989 0,'0'106'46,"0"-71"-46,18 0 16,-18 1-16,0 17 16,0-18-16,0 124 62</inkml:trace>
  <inkml:trace contextRef="#ctx0" brushRef="#br0" timeOffset="-180405.38">12806 11448 0,'0'0'0,"0"17"16,0 1-1,0 52 17,0-17-17,17-53 17,19 0-17,-1 0 1,0 0-1,-17-17 1,53-1 0,-36-52 31</inkml:trace>
  <inkml:trace contextRef="#ctx0" brushRef="#br0" timeOffset="-180031.31">13423 10971 0,'0'0'0,"-17"-35"16,-1 35 0,-17 18-1,35-1 1,0 72 31,70-89 0,-35 0-47,1-124 62,-72 124-46</inkml:trace>
  <inkml:trace contextRef="#ctx0" brushRef="#br0" timeOffset="-179795.98">13123 11236 0,'53'0'46,"371"-35"33,-407 35-79</inkml:trace>
  <inkml:trace contextRef="#ctx0" brushRef="#br0" timeOffset="-179519.28">13529 11183 0,'-53'124'46,"53"-72"-30,0 1 15,0-35-15,18-18 31</inkml:trace>
  <inkml:trace contextRef="#ctx0" brushRef="#br0" timeOffset="-179222.97">13635 11236 0,'0'35'47,"0"-17"-31,0 17-16,0 36 47,0-36-1,-35-35-46</inkml:trace>
  <inkml:trace contextRef="#ctx0" brushRef="#br0" timeOffset="-178495.02">13388 11536 0,'70'-35'47,"-122"70"-47,140-70 0,35-1 32,-352 107-32,546-142 78,-317 107 0,0-19-78,-53-17 15,18 35 1,18-35 0,17 18-16,-18-18 15,-17 18 17,35-1-17,0 19 32,0-19-16,17-17-15,1 0 0,-18 18-16,18-18 15,70 0 32,-53 0-31,0 0-1,1-35 17,-36 17-17,0 0 32</inkml:trace>
  <inkml:trace contextRef="#ctx0" brushRef="#br0" timeOffset="-177860.23">14005 10971 0,'36'0'63,"34"106"-32,-35-35 0,71 52 16,-53 18-16,-53-105-31,0 17 16,0-18-16,0 0 16,-88 106 31,35-105-16,35-36-16</inkml:trace>
  <inkml:trace contextRef="#ctx0" brushRef="#br0" timeOffset="-174718.01">9243 13000 0,'0'18'78,"0"17"-78,35 106 32,-35-88-32,0 0 15,0 0-15,0 0 16,0 70 0,0-88-1,18-35-15,-18 36 16,0-54 46</inkml:trace>
  <inkml:trace contextRef="#ctx0" brushRef="#br0" timeOffset="-174375.15">9313 13159 0,'36'0'47,"140"-36"0,-141 36-47,1-17 0,-1 17 16,-18 0-1,-69 0 17</inkml:trace>
  <inkml:trace contextRef="#ctx0" brushRef="#br0" timeOffset="-174183.36">9349 13388 0,'0'0'0,"17"0"32,1 0-32,17 0 15,89 0 32,-71 0-31,-1 0-1</inkml:trace>
  <inkml:trace contextRef="#ctx0" brushRef="#br0" timeOffset="-173862.37">9790 13088 0,'0'35'47,"0"18"-32,-18 106 32,18-124-47,0 53 32,-18-70 30</inkml:trace>
  <inkml:trace contextRef="#ctx0" brushRef="#br0" timeOffset="-173646.96">9772 13353 0,'70'105'31,"-17"-87"1,-35 17-17,0-35-15,17 18 32,-17-18-17</inkml:trace>
  <inkml:trace contextRef="#ctx0" brushRef="#br0" timeOffset="-173337.41">10125 13000 0,'0'18'32,"0"17"-32,0-18 0,0 36 15,0 0-15,0 88 32,0-88-17,0-17-15,0-1 0,0 0 16,0 18 15,35-53 0</inkml:trace>
  <inkml:trace contextRef="#ctx0" brushRef="#br0" timeOffset="-172859.27">10495 13353 0,'35'0'63,"1"-36"-48,105-17 17,-71 53-17,-52 0-15,17 0 16,-35-17-16,18 17 31</inkml:trace>
  <inkml:trace contextRef="#ctx0" brushRef="#br0" timeOffset="-172549.98">10724 13106 0,'0'35'31,"0"-17"-15,0 299 46,0-299-46,0-1-16,18-17 47</inkml:trace>
  <inkml:trace contextRef="#ctx0" brushRef="#br0" timeOffset="-172098.87">11271 13159 0,'18'0'16,"52"0"15,124-36 16,-158 36-47,-1-17 0,0 17 16,-17 0-16,17 0 31,-35-18-15</inkml:trace>
  <inkml:trace contextRef="#ctx0" brushRef="#br0" timeOffset="-171855.95">11553 13106 0,'0'35'16,"0"-70"-16,0 105 15,0-34-15,-35-1 16,35 0-16,0 0 0,0 248 78,0-266-78,35 36 47,-17-88-16</inkml:trace>
  <inkml:trace contextRef="#ctx0" brushRef="#br0" timeOffset="-171459.62">12030 13070 0,'35'36'31,"-35"-1"-31,0 18 15,0 0-15,0 0 16,0 282 31,0-300-31,0 0-16,0 1 15,0-19-15,0 19 47,18-72-16</inkml:trace>
  <inkml:trace contextRef="#ctx0" brushRef="#br0" timeOffset="-171117.74">12065 13159 0,'0'0'0,"18"-36"16,-1 36 0,36-17-1,-18 17-15,18 0 16,106 106 31,-159-1-16,-70-69-15,34 17-16,-193-36 62</inkml:trace>
  <inkml:trace contextRef="#ctx0" brushRef="#br0" timeOffset="-170156.55">8890 12806 0,'18'-18'47,"35"18"-31,405-35 31,512 0 15,-899 35-62,-1 0 16,1 0-16,652 0 62,-635 0-62,-17 0 16,-18 0-16,0 0 15,211 0 17,-211 0-32,0 0 15,0 0-15,0 0 16,88 0 46,-35 0-15,-124 0 16</inkml:trace>
  <inkml:trace contextRef="#ctx0" brushRef="#br0" timeOffset="-169368.51">10160 12100 0,'-18'0'31,"18"-17"32,18 17-48,17-36-15,283 1 32,-54 17 46,-299 18-31,17 0-32,1 0-15,-18 0 0</inkml:trace>
  <inkml:trace contextRef="#ctx0" brushRef="#br0" timeOffset="-169100.78">10548 12047 0,'0'0'32,"0"18"-1,0 105 0,0-87-31,0-1 16,0 0-16,0 1 0,0 87 62,0-158 1,0-1-63</inkml:trace>
  <inkml:trace contextRef="#ctx0" brushRef="#br0" timeOffset="-168672.43">10989 11959 0,'0'35'47,"18"124"-16,-18-124-31,0 18 16,35 0-16,-35-17 16,0 69-1,0-69 1,0-1-16,0 0 15,0 18 32,0-70-15</inkml:trace>
  <inkml:trace contextRef="#ctx0" brushRef="#br0" timeOffset="-167929.53">11007 11994 0,'0'-17'16,"53"-36"30,-36 53-46,-17-18 16,18 18-16,17-17 16,18 17-1,-53-36 1,18 36-16,-1 0 16,1 0-1,17 0 16,18 0-31,-53 18 0,18-18 16,-18 18-16,17 87 63,-17-69-48,0-19 32,0 19-47,0-19 31,-17 1 16,-18 17-31,17-35 15,0 0-31,-17 0 16,-124 0 31,106-17-47</inkml:trace>
  <inkml:trace contextRef="#ctx0" brushRef="#br0" timeOffset="-133517.15">14711 12065 0,'17'0'94,"1"0"-79,0 0-15,17 0 16,0 0-16,18 0 15,71 0 32,-124 35-15,-18-35-17</inkml:trace>
  <inkml:trace contextRef="#ctx0" brushRef="#br0" timeOffset="-133114.66">14658 12294 0,'335'0'125,"-264"-17"-79</inkml:trace>
  <inkml:trace contextRef="#ctx0" brushRef="#br0" timeOffset="-132880.62">14958 11994 0,'-18'18'47,"124"0"-15,-494 246-32,794-493 15,-353 247-15,-212-107 0,318 213 16,-159-106-1,-106 193 17,53-176-32,35 18 0,-17-17 15,35-19-15,-18 36 32</inkml:trace>
  <inkml:trace contextRef="#ctx0" brushRef="#br0" timeOffset="-131988.4">15575 11924 0,'0'0'0,"-53"-18"0,36 18 16,-1 0-16,-53 18 31,71 17-31,-35 0 16,35 18-16,0-17 15,159 52 17,-141-88-32,17 0 15,-18 0-15,19-35 16,-36-159 46,-36 176-46</inkml:trace>
  <inkml:trace contextRef="#ctx0" brushRef="#br0" timeOffset="-131715.92">15540 12188 0,'0'0'0,"0"53"16,0 0 0,0-35-16,0 141 47,-35-142-32,35 19-15,-36-36 0,36 35 16,-35-35-16</inkml:trace>
  <inkml:trace contextRef="#ctx0" brushRef="#br0" timeOffset="-131585.5">15399 12559 0,'17'-18'32,"-34"36"-32,140-53 31,-87-1-31,140 19 31,-123 17-15</inkml:trace>
  <inkml:trace contextRef="#ctx0" brushRef="#br0" timeOffset="-130912.51">15981 11889 0,'53'0'16,"35"-18"15,-53 18-31,-35 35 15,0-17 1,-106 88 15,71-89-15,17 19-16,-17-19 0,18-17 16,-1 53 15,18-18-31,18-17 15,17-18 1,124 0 15,-124 0-31,0-18 16,-35 1 0,-53 17-1</inkml:trace>
  <inkml:trace contextRef="#ctx0" brushRef="#br0" timeOffset="-130676.19">15716 12400 0,'0'0'0,"0"18"16,441-54 46,-229-52-46,-142 71 15</inkml:trace>
  <inkml:trace contextRef="#ctx0" brushRef="#br0" timeOffset="-130487.34">16122 12453 0,'0'0'0,"-18"124"15,18-72 17,53-52-1</inkml:trace>
  <inkml:trace contextRef="#ctx0" brushRef="#br0" timeOffset="-130349.75">16228 12471 0,'0'35'16,"0"0"-16,0 18 31,0-194-31,0 300 0,0-300 0,0 317 0,0-141 31</inkml:trace>
  <inkml:trace contextRef="#ctx0" brushRef="#br0" timeOffset="-129971.39">17145 11906 0,'-18'18'31,"18"0"-31,-35-1 16,0 54-16,0-18 15,-107 211 17,54-105 14</inkml:trace>
  <inkml:trace contextRef="#ctx0" brushRef="#br0" timeOffset="-129684.96">16792 12083 0,'53'70'31,"-35"-52"-15,35 17-16,0 18 15,-18-18-15,71 53 31,-71-70-31,-17-18 0,-18 35 16,17-35-16</inkml:trace>
  <inkml:trace contextRef="#ctx0" brushRef="#br0" timeOffset="-123668.29">8026 14570 0,'0'35'593,"0"36"-577,0 34-16,-18 72 16,18 264 62,0-424-78,0-52 47,0-18-47,0-17 15</inkml:trace>
  <inkml:trace contextRef="#ctx0" brushRef="#br0" timeOffset="-123335.02">7990 14746 0,'18'-35'16,"-36"229"-16,265-476 78,-494 405-78,530-246 0,-283 158 0,17-17 16,-17-1-16,0 54 31,-53-18-15,36-53-16,-54 35 31,71-17-31,-35-18 15,35-18 17</inkml:trace>
  <inkml:trace contextRef="#ctx0" brushRef="#br0" timeOffset="-122506.69">8343 14676 0,'35'35'47,"-35"159"-15,0-159-17,0-17-15,-35-1 63,35-52-48,0 0-15,35 17 0,1-17 16,-1 35 15,18 0-15,-18 0-16,0 0 15,36 0 17,-53 0-32,-1 0 0,19 0 15,-1 0-15,53-35 47,-53 35-47,-35-36 31,0 19-15,0-19 0,-17 19-1,-19 17 1,19 0 0,-36 0 15,18 0-31,17 70 47,-35 36 0,53-18-16,0-70-16,53 0 17,-35-18-32,140 0 62,-140 0-46</inkml:trace>
  <inkml:trace contextRef="#ctx0" brushRef="#br0" timeOffset="-122051.23">9384 14693 0,'0'0'0,"0"-17"16,0-1 15,-53 18-15,0 18 15,35-18-31,18 52 16,-52-34-16,34 158 62,18-158-62,0 0 16,35 17-1,36-35 17,-36 0-17,18-18 1,-35-35 0</inkml:trace>
  <inkml:trace contextRef="#ctx0" brushRef="#br0" timeOffset="-121897.99">9472 14799 0,'18'-35'15,"-36"70"-15,53-70 32,-35 17-32,36 18 15,-1 0-15,-17 0 16,-1 0 0</inkml:trace>
  <inkml:trace contextRef="#ctx0" brushRef="#br0" timeOffset="-121685.23">9613 14870 0,'-17'17'16,"17"107"30,52-389-46,-104 547 16,69-440-16,-34 334 16,34-176-1</inkml:trace>
  <inkml:trace contextRef="#ctx0" brushRef="#br0" timeOffset="-120762.34">10054 14623 0,'-35'-18'16,"0"18"-16,17-35 31,0 35-31,-35 17 16,0 54 30,53-36-30,0 18-16,0-18 16,36-35-1,17 36 1,-53-1-16,17-35 16,-17 18-16,0 52 31,0-35-16,-35-17 64,35-36-64,0-87 1,18 87-1</inkml:trace>
  <inkml:trace contextRef="#ctx0" brushRef="#br0" timeOffset="-120582.45">10037 14781 0,'17'0'0,"-52"36"0,211-89 63,-334 70-63,352-34 0</inkml:trace>
  <inkml:trace contextRef="#ctx0" brushRef="#br0" timeOffset="-120354.23">10213 14834 0,'0'36'31,"0"-1"-15,0 35 15,0-52-15,-35 0-1</inkml:trace>
  <inkml:trace contextRef="#ctx0" brushRef="#br0" timeOffset="-120056.94">10478 14799 0,'0'0'0,"0"-35"31,-71 141 32,71-71-63,18-35 31,87-106 16,-105 35-31</inkml:trace>
  <inkml:trace contextRef="#ctx0" brushRef="#br0" timeOffset="-119622.72">10619 14676 0,'17'0'16,"54"123"31,-71 53 0,-18-140 15,36-72-62,17-17 0,0-35 16,1 35-16,52 0 47,-71 159-16,-17-70-31,-17 69 62</inkml:trace>
  <inkml:trace contextRef="#ctx0" brushRef="#br0" timeOffset="-118561.23">11624 14376 0,'0'-18'15,"-18"36"63,18 17-78,-53 36 16,36 70 15,-18 17 16,105-52-16,-35-71-31,-17-35 16,53 71 0,52-71 30,-88 0 17,-17 0-63</inkml:trace>
  <inkml:trace contextRef="#ctx0" brushRef="#br0" timeOffset="-118050.86">11924 14517 0,'0'0'0,"0"-18"0,18 18 31,-18-35-31,52 35 16,72-53 30,-89 53-30,-17 0-16,-18 18 47,0 52-31,0 36 15,-35-71-31,35 1 15,-89 34 1,72-17 15</inkml:trace>
  <inkml:trace contextRef="#ctx0" brushRef="#br0" timeOffset="-117913.84">12100 14693 0,'0'18'16,"53"88"31,-53-89-47</inkml:trace>
  <inkml:trace contextRef="#ctx0" brushRef="#br0" timeOffset="-117720.04">12224 14693 0,'17'-17'16,"-34"34"-16,70-70 15,35 36 16,-88-1-31,35 18 16</inkml:trace>
  <inkml:trace contextRef="#ctx0" brushRef="#br0" timeOffset="-117525.7">12435 14376 0,'0'106'47,"0"-212"-47,0 388 62,0-247-62,0-17 16</inkml:trace>
  <inkml:trace contextRef="#ctx0" brushRef="#br0" timeOffset="-117196.08">12347 14887 0,'-35'35'15,"35"1"-15,0-19 16,0 19 0,70-19-1,-52-17 1,17 0-16,-17-17 0,0 17 16,17-159 30,-35 141-46,-18-17 0,-17 0 16,0 35 0</inkml:trace>
  <inkml:trace contextRef="#ctx0" brushRef="#br0" timeOffset="-116760.97">12718 14517 0,'0'-18'31,"0"36"0,0 17-31,0-17 16,0-1-16,-18 19 0,18-19 15,0 54 32,0-54-16,18-17-31,-1 0 16,1 0-16,17 0 16,36-35-1,-54 35 1,-17-35-16,36 35 16,-1-35 30,-35 17-46</inkml:trace>
  <inkml:trace contextRef="#ctx0" brushRef="#br0" timeOffset="-116376.9">12718 14411 0,'0'-35'15,"35"35"-15,141-18 63,-105 124-1,-71-71-62,0 0 16,-35 159 47,35-176-48</inkml:trace>
  <inkml:trace contextRef="#ctx0" brushRef="#br0" timeOffset="-115884.26">13159 14446 0,'0'36'47,"0"-1"-47,0 18 31,0-18-31,0 0 16,0 1-1,17 16 16,-17-16 63,0-19-78,0 1 15,0 17-31,0 1 16,-35-36 31,53 0-16,-18-18-16</inkml:trace>
  <inkml:trace contextRef="#ctx0" brushRef="#br0" timeOffset="-115421.18">12929 14940 0,'18'0'31,"70"-18"1,71-17-1,-141 35-16,-1 0 1,18 18 31,-35-1-16,-17-17-15,17 18-16,-18-18 15,18 18-15,-17 17 32,-19-35-17,-17 0 1</inkml:trace>
  <inkml:trace contextRef="#ctx0" brushRef="#br0" timeOffset="-115253.46">13053 15011 0,'-35'0'31,"70"0"-15,-35 0 15,17 0-15,54 0 15,-36 0-31</inkml:trace>
  <inkml:trace contextRef="#ctx0" brushRef="#br0" timeOffset="-114958.09">13000 15081 0,'0'18'31,"0"0"-15,0-1 0,106-17 15,-89 0-15,19 0-16,-19 0 0,1 0 15,17 0 1,36-53 31,-71 0-47</inkml:trace>
  <inkml:trace contextRef="#ctx0" brushRef="#br0" timeOffset="-114639.37">13370 14587 0,'0'0'0,"0"-17"31,18 17-15,52 0 15,-17-36-31,-17 36 16,-1 0-16,-17 0 0,34-17 47</inkml:trace>
  <inkml:trace contextRef="#ctx0" brushRef="#br0" timeOffset="-113918">13476 14587 0,'0'0'0,"-53"71"31,36-1 0,17 19 16,35-89-31,88-18-1,-52-17 1,-36 35 0,0-36-16,-17 36 15,0-17-15,52 17 63,-70 35-48,0-17 1,0 17-16,-88 36 31,70-36-31,1-18 16,-19 1-16,19 17 16,-36-17 46,71-18-15,52 0-31,54 0 15,-54 0 0,1 0 32</inkml:trace>
  <inkml:trace contextRef="#ctx0" brushRef="#br0" timeOffset="-113440.41">14076 14376 0,'70'0'16,"54"35"30,-89 36-46,71 34 47,-35 178 16,-71-248-63,-106 177 78</inkml:trace>
  <inkml:trace contextRef="#ctx0" brushRef="#br0" timeOffset="-112033.27">9437 16157 0,'0'18'15,"0"-1"1,0 336 47,0-247-63,0-18 0,0 18 15,0-35-15,0-18 16,0 52 31,35-105-16,-35-35-31,0 0 0</inkml:trace>
  <inkml:trace contextRef="#ctx0" brushRef="#br0" timeOffset="-111833.1">9454 16528 0,'36'-18'31,"-1"18"-31,88 0 31,-70 0-31,-35 0 16,0 0 0,-36 0-1</inkml:trace>
  <inkml:trace contextRef="#ctx0" brushRef="#br0" timeOffset="-111634.22">9454 16775 0,'0'0'31,"36"0"-15,17-18-16,158-35 47</inkml:trace>
  <inkml:trace contextRef="#ctx0" brushRef="#br0" timeOffset="-111336.24">10001 16528 0,'0'0'0,"0"17"31,0 36-31,0-18 16,0 18-16,18 0 0,-18 282 63,0-264-48</inkml:trace>
  <inkml:trace contextRef="#ctx0" brushRef="#br0" timeOffset="-111023.34">10019 16439 0,'0'0'16,"176"-35"15,-105 35-31,-1 0 16,-17 18-16,-17-18 16,-54 194 30,-70-141-14,70 0-1</inkml:trace>
  <inkml:trace contextRef="#ctx0" brushRef="#br0" timeOffset="-110835.36">10601 16722 0,'265'-36'47,"-195"19"-47,-17 17 16,0 0-16,-18 0 15,36-36 32</inkml:trace>
  <inkml:trace contextRef="#ctx0" brushRef="#br0" timeOffset="-110552.97">10971 16404 0,'0'53'31,"0"-35"-31,0 17 16,0 335 46,0-334-62,18-1 31</inkml:trace>
  <inkml:trace contextRef="#ctx0" brushRef="#br0" timeOffset="-110280.07">11501 16598 0,'35'-35'15,"-70"70"-15,229-123 31,-141 88-15,-1 0-16,19-18 0,0 18 16,105-35 15</inkml:trace>
  <inkml:trace contextRef="#ctx0" brushRef="#br0" timeOffset="-110021.39">11853 16475 0,'0'0'16,"0"88"-1,-17-70-15,17-1 16,0 18-16,0 18 15,0 159 17,0-36 30</inkml:trace>
  <inkml:trace contextRef="#ctx0" brushRef="#br0" timeOffset="-109654.12">12471 16316 0,'17'0'16,"-17"18"-1,0 35-15,0 282 47,0-88-16,-35-89 16,35-87 0</inkml:trace>
  <inkml:trace contextRef="#ctx0" brushRef="#br0" timeOffset="-109342.97">12541 16210 0,'0'0'0,"18"-18"16,123 89 31,-141-18-32,35 35 1,-35-53-16,-70 54 47,-336-89 0</inkml:trace>
  <inkml:trace contextRef="#ctx0" brushRef="#br0" timeOffset="-108451.99">9084 16157 0,'0'0'0,"0"-17"16,18 17 30,35-36-46,-18 36 0,247-17 47,441-72-15,530 89 46,-671 0-47,-35-17 31,-477 17-62,124-35 32,-159 35-32,1 0 15,-19 0-15,1 0 16,70 0 46,-53 0-62,-52-36 47</inkml:trace>
  <inkml:trace contextRef="#ctx0" brushRef="#br0" timeOffset="-107884.2">10495 15452 0,'0'-18'31,"18"0"0,352-70 0,-246 88-15,-19-35-16,-34 35 16,-18 0-16,0-18 31,-35 18-31,-36 0 16,-17 0-1,-18 36-15</inkml:trace>
  <inkml:trace contextRef="#ctx0" brushRef="#br0" timeOffset="-107624.58">11042 15346 0,'0'0'0,"0"35"16,0 0-16,-18 107 46,18-107-46,0 0 16,-35 0-16,35-17 0,0 70 63</inkml:trace>
  <inkml:trace contextRef="#ctx0" brushRef="#br0" timeOffset="-107271.49">11359 15381 0,'0'35'62,"0"1"-62,0-1 16,0 18-16,0 141 47,0-159-47,0-17 15,0-1 1,0-52 31</inkml:trace>
  <inkml:trace contextRef="#ctx0" brushRef="#br0" timeOffset="-106785.33">11307 15363 0,'35'-17'0,"0"-18"16,-17 35 0,52-18-1,-34 18-15,-1 0 16,0 0-16,0 0 16,71 18 30,-70 87-14,-36-34-1,-71-18 16,-105-53 15</inkml:trace>
  <inkml:trace contextRef="#ctx0" brushRef="#br0" timeOffset="-44392.06">1288 12682 0,'0'-35'110,"0"17"-95,-18-34 17,-53-1 14,54 53-30,-71 35 62,88 18-78,-18-18 16,18-17-1,0 35 1,0-36-16,0 142 47,0-88-31,0-18-16,0-1 0,0 1 15,0 53 16,0-53-31,0-35 0,0-1 16,0 36 15,0-17-31,0-19 47</inkml:trace>
  <inkml:trace contextRef="#ctx0" brushRef="#br0" timeOffset="-43703.25">847 13123 0,'70'-17'110,"-87"87"-110,87-140 15,-193 87-15,264-70 0,-106 53 16,36-17 15,-36 17 79,-17 0-64,-1 0-14</inkml:trace>
  <inkml:trace contextRef="#ctx0" brushRef="#br0" timeOffset="-43004.14">1446 12788 0,'0'35'78,"0"1"-78,0-1 16,0 18-16,0 106 31,0-106-31,0 0 15,0-18-15,0 0 16,0 18 0,0-35 46,18-36-31</inkml:trace>
  <inkml:trace contextRef="#ctx0" brushRef="#br0" timeOffset="-42245.18">2028 12665 0,'-17'0'31,"17"35"1,-18 0-32,18 1 15,-53 34 1,36 124 15,-19-123 16,54-71-47</inkml:trace>
  <inkml:trace contextRef="#ctx0" brushRef="#br0" timeOffset="-42073.95">2046 12876 0,'18'0'31,"17"0"-31,0 36 32,18 17-17,-53-36 1</inkml:trace>
  <inkml:trace contextRef="#ctx0" brushRef="#br0" timeOffset="-41819.08">1887 13300 0,'18'0'32,"299"-36"30,-281 36-62,17-35 16,-18 35-16,-17-35 15,-18 17-15</inkml:trace>
  <inkml:trace contextRef="#ctx0" brushRef="#br0" timeOffset="-41430.47">2487 12665 0,'0'0'0,"88"-18"16,-70 18-1,35-35 1,-36 35-16,1 0 16,17 0-1,-17 106 17,-18-71-17,0 18-15,0-18 0,0 0 16,0 71-1,0-18 32,-35-52-31,17-36 0</inkml:trace>
  <inkml:trace contextRef="#ctx0" brushRef="#br0" timeOffset="-41191.8">2469 13000 0,'106'0'63,"53"-35"-16,-159 17-47</inkml:trace>
  <inkml:trace contextRef="#ctx0" brushRef="#br0" timeOffset="-40835.69">2628 12982 0,'0'0'0,"-35"194"47,35-158-31,-35-1-1,-1-18 16,72-17 16,34-35-31,89-18 15,-124 53-15,-17 0-16,0 0 0,17 0 15,-35-17 1</inkml:trace>
  <inkml:trace contextRef="#ctx0" brushRef="#br0" timeOffset="-40339.75">3298 12771 0,'-70'0'31,"140"0"-31,-158 0 0,0 88 16,88-35-1,-35-18-15,35 124 47,17-159-31,1 0-16,17 0 16,54-18-1,-72 18 1,1-35-16,17 0 15,53-36 17,-88 53-32,18 18 15,-18-17 1,53-19 15,-18 36-31,71-35 78</inkml:trace>
  <inkml:trace contextRef="#ctx0" brushRef="#br0" timeOffset="-40078.59">3616 12682 0,'0'18'32,"0"-36"-32,18 18 15,-54 600 63,36-529-62,-17-54-16</inkml:trace>
  <inkml:trace contextRef="#ctx0" brushRef="#br0" timeOffset="-37666.77">4374 12471 0,'-17'0'0,"-36"0"31,18 35-15,-54 88-1,19 160 32,88-72 0,-1-193-47,142 53 63,-141-71-63,-18-53 15</inkml:trace>
  <inkml:trace contextRef="#ctx0" brushRef="#br0" timeOffset="-37277.12">4480 12506 0,'88'-18'15,"-70"-17"1,0 35-16,88-18 31,-54 54 16,-52-1-47,-17 0 16,17 18-16,-35 18 0,-1-36 15,19 0-15,-89 71 63</inkml:trace>
  <inkml:trace contextRef="#ctx0" brushRef="#br0" timeOffset="-37092.92">4815 12665 0,'0'0'0,"71"0"31,-71 35-31,35-35 16,-35 18-16,18-18 0,-18 17 31</inkml:trace>
  <inkml:trace contextRef="#ctx0" brushRef="#br0" timeOffset="-36758.65">4762 12753 0,'0'176'32,"0"-87"-17,-52-54 17,16 0-32,1-35 15,17 0 1,36 0 31,0 0-47,17 0 15,194-70 32,-193 70-31,-1-53-1</inkml:trace>
  <inkml:trace contextRef="#ctx0" brushRef="#br0" timeOffset="-36499.7">5080 12524 0,'35'0'15,"18"0"32,-53 35-31,-35-17-1</inkml:trace>
  <inkml:trace contextRef="#ctx0" brushRef="#br0" timeOffset="-36019.97">4992 12682 0,'17'0'31,"107"-17"0,-71-1-31,0 18 16,-18 0-16,0-35 0,1 35 16,-19-18-1,-17-17 17,-211 229 30,211-141-62,0-18 16,35 71 15,0-106-31,0 0 0,1 0 16,-1-35-16,36-54 31,-71 54-31,0-18 15,0-17 1,-71 87 15,36 1-15</inkml:trace>
  <inkml:trace contextRef="#ctx0" brushRef="#br0" timeOffset="-35751.96">5256 12912 0,'-35'35'32,"35"0"-32,0 1 0,35-142 15,-88 247-15,53-106 16,18-35 31,0 0-32,35 0 1,0 0 0,-18 0-1,-17-18-15,-1 18 0,18-35 16,89-106 15</inkml:trace>
  <inkml:trace contextRef="#ctx0" brushRef="#br0" timeOffset="-35500.98">5680 12435 0,'0'-17'31,"0"105"-15,0 212 15,0-230-15,0 1-16,-18 0 16,18 105 15,0-158-16</inkml:trace>
  <inkml:trace contextRef="#ctx0" brushRef="#br0" timeOffset="-35326.78">5662 12982 0,'0'0'15,"176"-70"63</inkml:trace>
  <inkml:trace contextRef="#ctx0" brushRef="#br0" timeOffset="-35024.32">5856 12612 0,'88'-35'31,"-35"-1"-31,-18 36 16,1-17-16,-1 17 15,18 0 17</inkml:trace>
  <inkml:trace contextRef="#ctx0" brushRef="#br0" timeOffset="-34867.97">6032 12594 0,'0'88'16,"-17"1"0,34-266-16,-69 548 31,52-354-15,0 1-16,0 0 46</inkml:trace>
  <inkml:trace contextRef="#ctx0" brushRef="#br0" timeOffset="-34694.11">6174 12788 0,'0'35'16,"-18"-17"-16,-17-71 0,88 53 0,-142 247 78</inkml:trace>
  <inkml:trace contextRef="#ctx0" brushRef="#br0" timeOffset="-34516.83">5980 13070 0,'35'0'32,"-70"0"-32,35-17 15,105-1 17,-52-35-1</inkml:trace>
  <inkml:trace contextRef="#ctx0" brushRef="#br0" timeOffset="-34280.11">6227 12788 0,'0'0'0,"141"-17"47,-106 17-31,0 0-16,-17 0 15,-1 0 1</inkml:trace>
  <inkml:trace contextRef="#ctx0" brushRef="#br0" timeOffset="-34115.12">6332 12859 0,'0'0'0,"18"0"47,0 0-47,35-18 15,35 0 32,-71-17-47</inkml:trace>
  <inkml:trace contextRef="#ctx0" brushRef="#br0" timeOffset="-33873.01">6579 12577 0,'0'35'31,"0"71"1,0 35-1,0-106-16,0 0 1</inkml:trace>
  <inkml:trace contextRef="#ctx0" brushRef="#br0" timeOffset="-33570.81">6473 13053 0,'0'35'15,"-35"-17"-15,35 88 47,18-106-47,88 0 32,-71-142 14,-106 1 1</inkml:trace>
  <inkml:trace contextRef="#ctx0" brushRef="#br0" timeOffset="-33272.51">6879 12541 0,'0'0'0,"35"0"0,1 0 16,87 36 31,-123-1-47,0 0 15,0-17 1,-53 88 15,0-71-15,0-35-16</inkml:trace>
  <inkml:trace contextRef="#ctx0" brushRef="#br0" timeOffset="-33053.84">6738 12859 0,'0'0'0,"18"0"32,17 0-17,-17 0-15,-1 0 16,19 0-16,87-36 31,-88 36-15,1 0-16,16-17 0,-34 17 15,-18-35 1</inkml:trace>
  <inkml:trace contextRef="#ctx0" brushRef="#br0" timeOffset="-32856.36">7020 12823 0,'-35'36'16,"106"-124"-1,-107 140-15,-17 160 47,53-141 0</inkml:trace>
  <inkml:trace contextRef="#ctx0" brushRef="#br0" timeOffset="-32634.22">7144 12982 0,'0'18'47,"0"35"-47,0-36 16,0 19-16,0-19 16,-18 19 30</inkml:trace>
  <inkml:trace contextRef="#ctx0" brushRef="#br0" timeOffset="-32315.71">6932 13123 0,'0'0'0,"0"36"31,0-1-31,0 0 16,0-17-1,18-18 1,-1 0-16,36 0 15,71-71 32</inkml:trace>
  <inkml:trace contextRef="#ctx0" brushRef="#br0" timeOffset="-31946.83">7461 12612 0,'0'0'0,"18"0"31,17 0-31,53 70 31,-88-34-15,18 193 31,-36-123 0,-87-53-32</inkml:trace>
  <inkml:trace contextRef="#ctx0" brushRef="#br0" timeOffset="-30066.97">1376 14870 0,'-18'0'0,"18"-36"15,18 36 32,17 0-47,0 0 16,1 0-16,87 53 31,-105-53-31,17 35 16,-35 1-16,18-19 15,-212 177 32,-18-105-16,247-89 48,18 0-79,212-36 31,-124 36 47,-123-17-78,-1 17 0</inkml:trace>
  <inkml:trace contextRef="#ctx0" brushRef="#br0" timeOffset="-29631.23">2293 14870 0,'-18'17'78,"18"1"-62,-70 52 0,52-17-16,-17-17 15,35-1-15,-35 0 0,17 36 47,18-89-16</inkml:trace>
  <inkml:trace contextRef="#ctx0" brushRef="#br0" timeOffset="-29401.61">2046 15011 0,'0'0'31,"35"35"-15,36 36 15,-53-71-31,17 35 0,-18-35 16,72 35 0</inkml:trace>
  <inkml:trace contextRef="#ctx0" brushRef="#br0" timeOffset="-28549.15">2699 15099 0,'0'-18'15,"53"18"17,88 0 14,-106 0-46,0 0 0,1 0 16,17 0-16,-1 0 16,319-35 46,-318 35-62,106 0 16,387-18 62,-493-17-78,0 35 0,0 0 16,123-18 15,54 18 16,-195 0-47,0 0 15,1-35-15,17 35 16,-18 0-16,141-18 62,-158 18-62,-1 0 0,19 0 16,87 0 31,1 0-16,-1 0 16,-70 0 16</inkml:trace>
  <inkml:trace contextRef="#ctx0" brushRef="#br0" timeOffset="-27494.72">3263 14129 0,'0'17'47,"0"1"-47,0 17 0,0 1 15,0 246 32,0-229-47,0-18 16,0 18-1,0-18 1,0-17 0,0-36 30</inkml:trace>
  <inkml:trace contextRef="#ctx0" brushRef="#br0" timeOffset="-26968.5">3263 14376 0,'0'0'15,"0"-53"-15,159-53 63,-124 106-48,0 0 1,1 18 0,-19-1-1,-17 19-15,36-19 0,-36 1 16,0 52-1,-36-34 17,-87 17-1,70-36 47,53 1-78,0 17 16,229 71 46,-229-88-62,18-18 0,35 0 31,17 0-15</inkml:trace>
  <inkml:trace contextRef="#ctx0" brushRef="#br0" timeOffset="-26668.73">4251 14323 0,'0'35'63,"0"-17"-63,-71 88 31,-17 52 32,71-158-48</inkml:trace>
  <inkml:trace contextRef="#ctx0" brushRef="#br0" timeOffset="-26415.23">4022 14411 0,'35'0'16,"71"71"-1,70-1 32,-176-35-47,18-35 16,-18 18 0,17-18-16</inkml:trace>
  <inkml:trace contextRef="#ctx0" brushRef="#br0" timeOffset="-26011.08">4868 14217 0,'0'-35'16,"0"70"31,0 0-47,0 18 0,0 0 15,0 0-15,0-18 16,0 230 31,0-248 15</inkml:trace>
  <inkml:trace contextRef="#ctx0" brushRef="#br0" timeOffset="-25561.29">4851 14199 0,'53'-35'47,"0"0"-31,-18 35-16,18 0 15,88 0 1,-106 0 0,0 17-16,-17-17 0,-18 18 15,18 35 1,17 0-1,-35-18-15,0 0 16,0 1-16,-176 70 78,158-106-62,-17 0-16,17 0 15,-70-18 32</inkml:trace>
  <inkml:trace contextRef="#ctx0" brushRef="#br0" timeOffset="-24843.46">3316 15928 0,'0'0'0,"0"-18"0,0 36 63,0 17-63,0 177 47,0-177-47,0 18 15,0-35-15,0-1 16,-35 1 31,35-53-47</inkml:trace>
  <inkml:trace contextRef="#ctx0" brushRef="#br0" timeOffset="-24433.44">3316 15769 0,'0'0'0,"88"-70"31,-70 70-31,52 0 16,-34 0-16,-1 0 15,0 17-15,18 142 47,-53-124-47,-17 1 0,17-19 16,-53-17-16,-53 71 31,53-71-31,18 35 16,-1-35-16,19 18 15,34 17 32,19-35-47,-1 18 16,0-18-16,36 35 15,-36-35 1,0 0-16,1 17 0,-19-17 16,1 0-1</inkml:trace>
  <inkml:trace contextRef="#ctx0" brushRef="#br0" timeOffset="-24223.79">3845 16051 0,'124'-53'16,"-89"53"0,0-17-16,1 17 15,17-35-15,17 35 31,-35 0-31,1 0 16,-36-36 0</inkml:trace>
  <inkml:trace contextRef="#ctx0" brushRef="#br0" timeOffset="-24020.85">4110 15752 0,'0'0'0,"0"105"31,0-16-15,0-37-16,0-16 0,0-1 16,53 53-1,-18-88 1,-17 0-16</inkml:trace>
  <inkml:trace contextRef="#ctx0" brushRef="#br0" timeOffset="-23579.52">4815 15734 0,'0'18'63,"0"52"-32,0-17-31,0-18 16,0 18-1,36 423 48,-36-440-63,0 17 0,0-18 15,0-17-15,0-1 16,-18 18 0</inkml:trace>
  <inkml:trace contextRef="#ctx0" brushRef="#br0" timeOffset="-23150.3">4657 15752 0,'0'0'0,"35"-18"15,-17-17 1,105 17 0,159 53 31,-282 1-32,18-1-15,-18 0 16,0 0-16,-282 89 62,229-124-46,17 0-16,1 0 16</inkml:trace>
  <inkml:trace contextRef="#ctx0" brushRef="#br0" timeOffset="-20269.97">706 15064 0,'-18'0'16,"18"-18"-16,35 0 78,-17 18-78,123 0 78,-141 18-46</inkml:trace>
  <inkml:trace contextRef="#ctx0" brushRef="#br0" timeOffset="-19842.21">723 15258 0,'18'0'62,"17"0"-46,0 0-16,1 0 15,-19 0 17,1 0-1,17 0 0,-17 0 0,-53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1-07-14T02:39:10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1923 0,'-18'0'15,"0"17"1,-17 19 31,35-19-32,-18-17-15</inkml:trace>
  <inkml:trace contextRef="#ctx0" brushRef="#br0" timeOffset="1611.47">1482 2011 0,'17'0'156,"19"0"-140,-19 0-16,1 0 31,88 0 16,70 0 15,-141 0-62,-17 0 16,176 0 46,-141 0-46,-35 0-16,17 0 16,-18 0-16,1 0 15,123 0 32,-123 0-47,0 0 16,17 0-16,-18 0 15,89 0 17,-70 0-17,-19 0-15,1 35 0,17-35 16,36 0-1,-36 0 1,-17 0-16,-1 0 16,1 0-16,88 0 47,-89 0-47,72 18 31,16-18 16,72 0 15,-142 0-62,159 0 78,-176 0-78,17 0 0,-17 0 16,-1 0-16,19 0 16,158 0 46,-177 0-62,18 0 16,1 0-1,-1-36 1,89 36 15,-54-17 0,18 17 1,18 0 15,18-35-16,-89 17-16,0 18 1,53 0 31,0 0 15,-70 0-62,17 0 16,18 35 0,18-35 31,-36 0-47</inkml:trace>
  <inkml:trace contextRef="#ctx0" brushRef="#br0" timeOffset="6221.92">2999 3792 0,'17'0'79,"1"18"-64,0-18-15,17 0 0,0 0 16,0 0-16,54 0 31,-72 0-31,1 0 16,17 0-1</inkml:trace>
  <inkml:trace contextRef="#ctx0" brushRef="#br0" timeOffset="6671.03">3052 3881 0,'0'35'47,"-18"-18"-47,18 54 15,-35 158 63,35-211-78,17-18 16,177 0 47,-158-53-63,-1 53 15,53-35 1,35-18 46,-105 53-46,-18-35-16</inkml:trace>
  <inkml:trace contextRef="#ctx0" brushRef="#br0" timeOffset="6980.06">3669 3739 0,'0'53'47,"0"0"-47,0 353 78,0-388-78,0-1 16,-18 19 15,18-19-16,-35-17-15</inkml:trace>
  <inkml:trace contextRef="#ctx0" brushRef="#br0" timeOffset="7251.54">3404 4339 0,'-17'0'0,"17"18"15,0 158 32,0-35 16,35-141-32</inkml:trace>
  <inkml:trace contextRef="#ctx0" brushRef="#br0" timeOffset="7744.72">3792 4304 0,'18'0'31,"17"70"1,-35-34-32,0 122 46,0-105-46,-53 18 32,-158-36 30,211-52-46,-18 17-16,89-159 62,-36 124-62,-17 35 16,-1-36-16,18 36 16,36-53 15,-53 53-16,-1 0-15</inkml:trace>
  <inkml:trace contextRef="#ctx0" brushRef="#br0" timeOffset="8322.28">3986 4057 0,'18'0'16,"17"0"-16,-17 0 15,70-18 32,-70 18-47,-18 36 31,-71 105 16,-17-53-16,70-53-15,-17 53 31,106-17 15,-18-71-62,-18 0 16,-17 0 0,70-88 31</inkml:trace>
  <inkml:trace contextRef="#ctx0" brushRef="#br0" timeOffset="8516.52">4180 4269 0,'18'-36'47,"229"-52"16,-247 53-63</inkml:trace>
  <inkml:trace contextRef="#ctx0" brushRef="#br0" timeOffset="8794.17">4480 3951 0,'0'0'16,"0"71"15,0-18-31,0 0 16,0-1-16,0 1 0,0 71 31,0-36 0,0-53 1,0-52-17</inkml:trace>
  <inkml:trace contextRef="#ctx0" brushRef="#br0" timeOffset="9124.58">4851 3969 0,'0'0'31,"0"123"47,0-52-62,158-89 46,-140 1-62,17-1 16,1-17-16,87-54 31,-105 54-31</inkml:trace>
  <inkml:trace contextRef="#ctx0" brushRef="#br0" timeOffset="9383.93">5292 3845 0,'0'265'94,"0"-159"-47,0-71-47,0 0 15,-18-35 1</inkml:trace>
  <inkml:trace contextRef="#ctx0" brushRef="#br0" timeOffset="9782.19">5045 4463 0,'0'17'15,"0"-34"-15,-36 52 0,36 0 16,-17 194 47,87-176-63,-52-53 15,17 0-15,71-17 31,-53-19-31,-18 1 16,-17 18-16,17-19 0,-17-34 31,-36-1 16,-35 18-47,36 18 16,-1 35-16,-35-18 15,18 18-15,-106-53 32</inkml:trace>
  <inkml:trace contextRef="#ctx0" brushRef="#br0" timeOffset="10729.01">7197 4163 0,'-18'0'15,"53"0"32,18 0-31,159-53 15,-159 53-31,17 0 16,-17 0-16,-17 0 15,-1-35 1,-35-1 15,-35 19-15</inkml:trace>
  <inkml:trace contextRef="#ctx0" brushRef="#br0" timeOffset="11189.32">7532 3722 0,'0'17'16,"0"107"15,-88 299 16,88-370-32,0-18-15,0 18 16,0 18 15,17-71 1,36 0-17,35-18 1,-70 18-16,88-53 47,-36 36-16,-34 17-15,-1-36-16</inkml:trace>
  <inkml:trace contextRef="#ctx0" brushRef="#br0" timeOffset="11754.05">7973 4233 0,'35'0'15,"89"36"32,-36-36-16,-35-124 32,-124 54-16,-105 140 0,158-52-47,18-1 15,-35 19-15,35-19 0,-35 124 63,87-70-32,54-36 0,-88-35-31,88-53 47,-71 53-47,-35-17 16</inkml:trace>
  <inkml:trace contextRef="#ctx0" brushRef="#br0" timeOffset="12417.06">8449 4092 0,'0'0'0,"18"0"47,-1 36-31,19 158 31,-36-177-32,0 1-15,0-1 0,0 19 16,-18-19 0,18-34 62,18-19-78,87-175 31,-69 176-15,-19 35-16,-17-18 0,36 18 15,-19 0 1,19 0-1,-19 18 1,-17 87 15,35 107 16,-35-177-47,18-35 63,-18-35-48</inkml:trace>
  <inkml:trace contextRef="#ctx0" brushRef="#br0" timeOffset="12927.57">9278 4075 0,'0'0'0,"0"-18"31,-53 18 0,-53 18 0,18 52 1,53-35-32,35-17 15,0 0 1,35 17 0,0-35-1,18 0-15,-17 0 16,69 53 15,-105 0-31,0 17 47,0-52-47,-35-18 16,18 18-1,-19-18 1,36 35-16,-17-35 15,-19 0 1,36-18 15</inkml:trace>
  <inkml:trace contextRef="#ctx0" brushRef="#br0" timeOffset="13298.06">9666 4145 0,'0'0'0,"0"-35"32,-88 70-1,17 124 0,71-141-31,0 17 16,18-35-1,88 0 1,-71 0 0,-17 0-16,17 0 15,0-124 1,-35 1 46,-35 123-62</inkml:trace>
  <inkml:trace contextRef="#ctx0" brushRef="#br0" timeOffset="13620.83">9878 4092 0,'17'0'31,"-34"0"-31,70 36 0,-36 140 47,-17-70-16,159-318 78,-141 212-109,70-18 16</inkml:trace>
  <inkml:trace contextRef="#ctx0" brushRef="#br0" timeOffset="14532.12">10777 3916 0,'36'-35'31,"-19"-18"-15,1-88 31,-36 88-31,-35 35-1,36 18 1,-1 0-1,-17 0 1,-18 123 31,18-87-47,35 17 0,0 17 16,-36 18-16,36-17 0,53 246 62,0-193-46,-53-36 31,0-53-16,-17-70 16</inkml:trace>
  <inkml:trace contextRef="#ctx0" brushRef="#br0" timeOffset="14771.95">10407 4180 0,'35'-17'31,"371"52"47,-388-35-78,-1 0 0,18 0 16</inkml:trace>
  <inkml:trace contextRef="#ctx0" brushRef="#br0" timeOffset="15168.86">11183 3828 0,'0'53'46,"18"-1"-30,-18 1-16,0 0 16,0 18-16,0 264 62,0-264-46,0-36 31</inkml:trace>
  <inkml:trace contextRef="#ctx0" brushRef="#br0" timeOffset="15581.83">11606 4198 0,'0'0'15,"-35"0"1,-88 141 31,123-106-47,0 1 31,17-1-31,36-35 16,-18 0-1,89-159 32,-124-17 0,0 141-16</inkml:trace>
  <inkml:trace contextRef="#ctx0" brushRef="#br0" timeOffset="16123.93">11853 4057 0,'0'35'31,"-17"18"-15,17 0-16,0-18 16,-18 124 46,89-177-15,-71 54-31,0-19-1,35 36 1,53 0 31,36-53-32,-89 0-15,247-458 63,-282 422-47,-370-70 46,299 106-62</inkml:trace>
  <inkml:trace contextRef="#ctx0" brushRef="#br0" timeOffset="17099.99">13458 3969 0,'0'-18'15,"0"0"32,36-17-31,-1 35-1,106 0 1,-123 0 0,-1 35-1,-34 89 17,-1-89-17,-88 1 1</inkml:trace>
  <inkml:trace contextRef="#ctx0" brushRef="#br0" timeOffset="17276.91">13441 4128 0,'0'0'0,"17"0"63,19 0-63,105-36 31,-106 36-15,-35-17-1</inkml:trace>
  <inkml:trace contextRef="#ctx0" brushRef="#br0" timeOffset="17588.49">13494 4075 0,'-53'105'31,"106"-210"-31,-106 228 0,53-88 16,0-17-16,0 0 15,106 105 32,105-211 16,-175 53-63,-19-1 15,19-34-15,-1 17 16</inkml:trace>
  <inkml:trace contextRef="#ctx0" brushRef="#br0" timeOffset="17732.36">13970 3933 0,'-18'106'47,"18"-53"-47,18-212 0,-36 371 0,18 70 78,-17-282-78</inkml:trace>
  <inkml:trace contextRef="#ctx0" brushRef="#br0" timeOffset="17910.8">13935 4304 0,'35'0'15,"71"-18"32,-71-17-31</inkml:trace>
  <inkml:trace contextRef="#ctx0" brushRef="#br0" timeOffset="18198.71">14340 4022 0,'-70'0'31,"-18"211"1,158 1 14,-52-212-46,105-282 63,-123 229-63,0 18 16,0 17-16,0-17 15</inkml:trace>
  <inkml:trace contextRef="#ctx0" brushRef="#br0" timeOffset="18465.36">14587 3898 0,'0'88'15,"0"-35"1,0 18-16,0-1 16,0 177-1,0-194-15,-17 53 32,-1-71-17</inkml:trace>
  <inkml:trace contextRef="#ctx0" brushRef="#br0" timeOffset="18699.89">14922 3969 0,'0'53'0,"0"-18"15,0 212 32,0-212-31</inkml:trace>
  <inkml:trace contextRef="#ctx0" brushRef="#br0" timeOffset="19129.2">15293 3739 0,'0'71'47,"0"-142"-47,0 195 0,0 52 31,-176-158 47,176-36-78,0-52 31,35 52-15,-18 18 0,19 0-16,228-35 62,-228 35-46</inkml:trace>
  <inkml:trace contextRef="#ctx0" brushRef="#br0" timeOffset="19466.11">14922 4533 0,'18'0'47,"88"0"-16,229-35 32,-317 35-63,-18-35 0,123 35 62,-123-18-46</inkml:trace>
  <inkml:trace contextRef="#ctx0" brushRef="#br0" timeOffset="20491.63">15804 3933 0,'36'0'16,"-1"0"0,71 0 15,-18 36 16,-106-36-16,-176 106 16,124 70 0,70-141-47,0 1 15,17-1-15,1-18 0,0-17 16,123 36 31,-106-124-16</inkml:trace>
  <inkml:trace contextRef="#ctx0" brushRef="#br0" timeOffset="20696.86">16051 4233 0,'36'0'31,"87"0"0,36 0 1,-124 0-17</inkml:trace>
  <inkml:trace contextRef="#ctx0" brushRef="#br0" timeOffset="20931.78">16404 4004 0,'-17'18'16,"17"140"31,0-105-47,0 53 15,0-71-15,0 89 79</inkml:trace>
  <inkml:trace contextRef="#ctx0" brushRef="#br0" timeOffset="21338.89">16704 4039 0,'0'18'31,"0"70"-15,0-35-1,71 71 63,-18-124-78,-18 0 16,71-18 0,-36-53 31,-70 54-16</inkml:trace>
  <inkml:trace contextRef="#ctx0" brushRef="#br0" timeOffset="21819">17110 3881 0,'0'0'0,"17"0"93,-17 35-77,0 0 0,0-17-1,0 17-15,-35 353 47,17-70 31,18-336-31</inkml:trace>
  <inkml:trace contextRef="#ctx0" brushRef="#br0" timeOffset="22951.76">16757 4075 0,'35'0'63,"53"0"-32,-70 0-15,17 0-1,-17-36 1,-18-17 31,0-17 0,-35 35-32,17 17 1,-17 18-1,17 0 1,-70 0 15,-36 35 1</inkml:trace>
  <inkml:trace contextRef="#ctx0" brushRef="#br0" timeOffset="27039.21">7355 4992 0,'-17'0'15,"52"0"204,-17 0-203,-1 0-1,54 0 17,-36 0-17,0-18 16,54 18 1,-19 0-1,124 0 47,-176 0-78,17 0 16,142 0 46,-142 0-46,0 0-1,141 0 48,-158 0-63,0 0 16,35 0-16,70 0 46,1 0 1,-19 0-15,-87 0-32,70 0 31,18 0 16,-88 0-47,-1 0 15,1 0 17,88 0 14,-88 0-30,-1 0 0,18 0-1,1 0 1,17 0-16,-36 0 31,1 0-31,88 0 63,-89 0-63,1 0 15,0 0 17,17 0-32,0-17 15,18 17 32,0 0-16,-35 0-31,17 0 16,0 0 15,-17 0-15,-1 0-1,72 0 48,-54 0-32,0 0-15,-17 0 15,0 0 16,17 0-16,-18 0 16,1 0-16,0 0 16,-36 0 172</inkml:trace>
  <inkml:trace contextRef="#ctx0" brushRef="#br0" timeOffset="29030.75">5503 6685 0,'0'18'31,"0"105"0,0 107 1,0-178-32,0 1 0,0-17 15,0 17-15,0-36 16,0 18 31,18-87-16,-18-1-31</inkml:trace>
  <inkml:trace contextRef="#ctx0" brushRef="#br0" timeOffset="29188.59">5768 6862 0,'18'0'47,"52"0"-16,-229 0-31,336 17 16</inkml:trace>
  <inkml:trace contextRef="#ctx0" brushRef="#br0" timeOffset="29621.19">5786 6950 0,'-18'0'15,"88"-36"1,-122 72-16,52-36 31,211-36 16,-193 36-47,17 0 31,-88 71 1,18-36-32,-53 53 46,70-88-14,194 89 30,-140-89-46,17 0-1,-36 0 1</inkml:trace>
  <inkml:trace contextRef="#ctx0" brushRef="#br0" timeOffset="29972.84">6262 6703 0,'0'35'16,"0"18"-1,0-18-15,0 89 31,0-71-31,0 0 16,0-1-16,0-16 16,0 87 46,0-158-31</inkml:trace>
  <inkml:trace contextRef="#ctx0" brushRef="#br0" timeOffset="30135.94">6279 7108 0,'36'0'47,"-1"0"-31,53 0 15,-70 0-15,-18-35-16</inkml:trace>
  <inkml:trace contextRef="#ctx0" brushRef="#br0" timeOffset="30599.86">6650 6650 0,'-18'0'0,"1"0"16,-1 0 15,-17 70-15,123 1 46,-53-71-46,-17 0-16,-1 0 15,-17-18-15,53-35 63,-53 36-47,-88 17 15</inkml:trace>
  <inkml:trace contextRef="#ctx0" brushRef="#br0" timeOffset="30856.67">6385 6932 0,'0'18'16,"71"-106"-16,-142 158 0,71-35 31,53-35-16,212 0 32,-248 0-31,36-70 15</inkml:trace>
  <inkml:trace contextRef="#ctx0" brushRef="#br0" timeOffset="31014.06">6720 6967 0,'0'0'0,"-17"141"31,17 1 32,0-160-63</inkml:trace>
  <inkml:trace contextRef="#ctx0" brushRef="#br0" timeOffset="31217.64">6756 7126 0,'35'-18'15,"36"-34"16,123-37 32,-159 54-63,-35 17 0</inkml:trace>
  <inkml:trace contextRef="#ctx0" brushRef="#br0" timeOffset="31456.13">7144 6650 0,'0'53'47,"17"229"16,-17-229-48,0-18-15,0-17 32,0 17-17</inkml:trace>
  <inkml:trace contextRef="#ctx0" brushRef="#br0" timeOffset="31814.75">7003 7250 0,'0'0'0,"0"17"16,0 36-1,0-18 17,0 1-17,123-72 32,-52-17-16,-18 36 1,52-1-1</inkml:trace>
  <inkml:trace contextRef="#ctx0" brushRef="#br0" timeOffset="32671.16">7832 6773 0,'0'-35'31,"106"35"-15,-36-18-1,124-17 16,-176 35 16</inkml:trace>
  <inkml:trace contextRef="#ctx0" brushRef="#br0" timeOffset="32897.87">7955 6844 0,'0'35'16,"0"-70"-16,-35 141 15,70 35 32,194-124 16,-229-69-63,0 16 15</inkml:trace>
  <inkml:trace contextRef="#ctx0" brushRef="#br0" timeOffset="33073.33">8184 6950 0,'18'-18'31,"-36"36"-31,124-54 16,71 1 31,-142 18-47</inkml:trace>
  <inkml:trace contextRef="#ctx0" brushRef="#br0" timeOffset="33253.14">8502 6791 0,'-35'194'47,"35"-159"-47,0 124 62</inkml:trace>
  <inkml:trace contextRef="#ctx0" brushRef="#br0" timeOffset="33530.94">8731 6632 0,'0'18'16,"-17"35"0,17 194 15,0-194-31,0 88 47,0-124-16</inkml:trace>
  <inkml:trace contextRef="#ctx0" brushRef="#br0" timeOffset="33835.03">9049 6756 0,'0'0'0,"-71"35"31,18 53-15,53-53-16,0 1 15,194 105 48,-176-494-16,-18 335-16</inkml:trace>
  <inkml:trace contextRef="#ctx0" brushRef="#br0" timeOffset="34082.91">9366 6668 0,'0'211'31,"0"-422"-31,-17 528 16,17-264-16,0 0 16,-18 88 46,18-159-46</inkml:trace>
  <inkml:trace contextRef="#ctx0" brushRef="#br0" timeOffset="34320.76">9560 6720 0,'0'-17'31,"53"17"-31,-18-35 0,-17 35 16,141-18 31,-142 18-31</inkml:trace>
  <inkml:trace contextRef="#ctx0" brushRef="#br0" timeOffset="34554.17">9631 6809 0,'0'0'15,"0"17"17,88-17 14,-53 0-46,-17 0 0,70-70 63</inkml:trace>
  <inkml:trace contextRef="#ctx0" brushRef="#br0" timeOffset="34816.98">9613 6791 0,'0'0'0,"-35"35"16,0 142 31,35-107-32,0 18 1,0-70 0,17-18-16,19 0 15,52-35 32</inkml:trace>
  <inkml:trace contextRef="#ctx0" brushRef="#br0" timeOffset="35009.76">9772 7056 0,'0'0'47,"123"-53"-47,1 35 16,35-53 30,-159 19-46</inkml:trace>
  <inkml:trace contextRef="#ctx0" brushRef="#br0" timeOffset="35269.26">10283 6562 0,'0'35'32,"0"18"-17,0 0-15,0 494 78,0-512-78,0-18 16</inkml:trace>
  <inkml:trace contextRef="#ctx0" brushRef="#br0" timeOffset="36074.83">10901 7056 0,'0'-18'15,"0"0"1,88 18 15,335-35 32,-387 35-48,-19 0-15,1 0 16,17 0-16,-17 0 63</inkml:trace>
  <inkml:trace contextRef="#ctx0" brushRef="#br0" timeOffset="36350.03">11377 6773 0,'71'71'47,"-36"-36"-47,0-17 0,0 35 16,1-18-16,-19 53 31,-228 106 16,158-176-47,-35-18 15</inkml:trace>
  <inkml:trace contextRef="#ctx0" brushRef="#br0" timeOffset="37286.94">12224 6491 0,'0'18'31,"0"70"-15,0-35-16,17 159 31,72 17 16,-72-176-31,18-53 15,142-106 16,-107 35-32,19-17-15,-19 18 16,-35-1-16,18-88 62,-53 177-30,0 0-17</inkml:trace>
  <inkml:trace contextRef="#ctx0" brushRef="#br0" timeOffset="37870.39">13070 6967 0,'53'0'31,"-17"0"-31,17 0 15,-36 0 1,1 0-16,123-70 63,-141-1-48,-18 36 1,-35 35-1,-17 0 1,35 0-16,-1 0 16,-52 53 15,-18 123 16,106-140-32,36-1 1,-1-18 0,0-17-1,0 36 1,54-36 15,-72 0-15</inkml:trace>
  <inkml:trace contextRef="#ctx0" brushRef="#br0" timeOffset="38256.79">13776 6967 0,'0'-35'16,"-53"17"15,-18 18 16,36 0-47,-18 106 47,53-18-16,247-52 31,-211-36-46,-36-36-16,0 1 16</inkml:trace>
  <inkml:trace contextRef="#ctx0" brushRef="#br0" timeOffset="38690.79">14182 6509 0,'0'17'31,"0"19"-31,0 17 16,-36 229 15,36-88 16,36-53 15</inkml:trace>
  <inkml:trace contextRef="#ctx0" brushRef="#br0" timeOffset="38989.68">13935 6844 0,'0'0'0,"0"-18"16,35 18-1,194 71 32,-176-71-47,124 17 32,-142-17-32,-17 0 15,-1 0 1</inkml:trace>
  <inkml:trace contextRef="#ctx0" brushRef="#br0" timeOffset="39367.24">14587 6897 0,'-17'0'16,"17"17"-1,-106 72 1,71-72 0,35 19-16,17 16 62,19-52-62,87 0 31,-35-194 32,-141 177-32</inkml:trace>
  <inkml:trace contextRef="#ctx0" brushRef="#br0" timeOffset="39866.43">14711 6809 0,'35'0'31,"-35"35"-15,0-17-16,18 17 0,-18 0 16,0 106 30,0-70-14,-36-71 15,36-18-16,36-17-31,70-71 15,88 0 48,-177 106-63,19 0 16,-19 0-16,1 0 15,-71 0 16</inkml:trace>
  <inkml:trace contextRef="#ctx0" brushRef="#br0" timeOffset="41264.58">5521 8220 0,'0'-18'32,"71"18"-17,105 88 32,-176-70-47,-88 123 47,52-106-47,1-35 16,18 0-16,-36 0 31,35 0-16,177-17 64,-106 17-79,0-18 0,105-17 46,-140 17-30</inkml:trace>
  <inkml:trace contextRef="#ctx0" brushRef="#br0" timeOffset="41763.62">8590 8096 0,'-18'0'15,"18"36"17,-52 69-1,16-69-16,54-36 17</inkml:trace>
  <inkml:trace contextRef="#ctx0" brushRef="#br0" timeOffset="41986.34">8749 8167 0,'-53'0'0,"106"0"0,-53 35 15,0 0 1,-35 18 0,35-17-1,-18-36-15</inkml:trace>
  <inkml:trace contextRef="#ctx0" brushRef="#br0" timeOffset="42838.4">10848 8220 0,'18'0'94,"17"0"-79,18 0-15,0 0 16,70 0 15,-70 0-31,-18 0 0,-17 0 16,0 0-16,35 0 31,-36 0-15</inkml:trace>
  <inkml:trace contextRef="#ctx0" brushRef="#br0" timeOffset="43137.24">11307 8008 0,'0'35'16,"35"18"15,0 0-15,-35 141 46,-123-159-46</inkml:trace>
  <inkml:trace contextRef="#ctx0" brushRef="#br0" timeOffset="44011.9">12559 7849 0,'-18'0'47,"-52"141"-16,17-17-15,17-71-16,36 0 15,-35 0-15,35 17 16,0 124 31,0-159-47,53-35 62,-35-35-46</inkml:trace>
  <inkml:trace contextRef="#ctx0" brushRef="#br0" timeOffset="44404.09">12647 7779 0,'0'0'16,"18"0"-16,-1 0 16,72 123 15,-72 54 16,18-124-47,-17 193 31,-18-104 47,-18-142-62</inkml:trace>
  <inkml:trace contextRef="#ctx0" brushRef="#br0" timeOffset="44702.03">12471 8255 0,'0'0'0,"0"-18"32,53 18-32,0 0 0,-1 0 15,1 0-15,71 0 31,-107 0-31,19 0 16,-19 0 0</inkml:trace>
  <inkml:trace contextRef="#ctx0" brushRef="#br0" timeOffset="45097.88">13106 8167 0,'35'17'16,"-17"19"-1,-18 17 1,0 35 0,0-53-16,0 0 15,0-17-15,0 17 0,0-17 47,53-71 0,-36 35-47,1-17 16,17 17-16,18-17 31,-35 35-31,-18-35 16,0 17 15</inkml:trace>
  <inkml:trace contextRef="#ctx0" brushRef="#br0" timeOffset="45508.5">13423 8202 0,'35'18'47,"-35"176"0,-35-71 15,70-158-46,-17 17-1,35-52 1,-18 34-16,1 1 16,-1 0-16,-18 35 15,19-35 1,17 35 15,-36 0-15</inkml:trace>
  <inkml:trace contextRef="#ctx0" brushRef="#br0" timeOffset="46154.81">13952 8273 0,'0'-18'46,"0"-17"-46,-35 35 32,17 17-17,-34 36 1,52-35-16,-18 88 31,106-71 16,-17-35-16,-54 0-31,19-71 47,52-105 16,-88 141-16,0 52-32,0 19 1,0-1-1,53 71 32,0-18-15,0-70-1,-36-18-16</inkml:trace>
  <inkml:trace contextRef="#ctx0" brushRef="#br0" timeOffset="46370.22">14393 8202 0,'0'35'31,"0"-17"-31,36 70 32,-1-35-1,0-53-16</inkml:trace>
  <inkml:trace contextRef="#ctx0" brushRef="#br0" timeOffset="46699.48">14640 8061 0,'0'18'31,"-17"281"32,17-246-63,-89 212 31,-34-89 47,88-176-62</inkml:trace>
  <inkml:trace contextRef="#ctx0" brushRef="#br0" timeOffset="46942.37">15064 8449 0,'0'18'16,"0"17"15,0-17 0</inkml:trace>
  <inkml:trace contextRef="#ctx0" brushRef="#br0" timeOffset="47751.06">15875 7743 0,'-18'0'15,"18"18"1,0 17 0,0 18-16,18 476 46,-18-458-46,88 229 63,-70-353-16,-18-35-32</inkml:trace>
  <inkml:trace contextRef="#ctx0" brushRef="#br0" timeOffset="47926.29">15981 8237 0,'35'0'31,"36"89"0,34-37 0,-69-16-15</inkml:trace>
  <inkml:trace contextRef="#ctx0" brushRef="#br0" timeOffset="48285.87">16633 8043 0,'0'18'46,"-105"141"-14,87-124-32,-17 0 15,35-17-15,-36 17 0,19-17 32,-18 35 14,70-71 1</inkml:trace>
  <inkml:trace contextRef="#ctx0" brushRef="#br0" timeOffset="48578.48">16722 8079 0,'0'17'31,"0"19"-15,53 316 30,-36-211 17,-17-123-47</inkml:trace>
  <inkml:trace contextRef="#ctx0" brushRef="#br0" timeOffset="49044.99">17339 8326 0,'0'0'0,"-18"0"0,-17-18 0,-18 18 15,36 0 1,-54 70 0,36-17-1,35-17-15,-18-19 16,18 1-16,0 17 47,18-35-47,88-53 31,-54 18-31,-16-18 16,-19 18-16,-17 17 15,36 18 1,-36 18 0,0 17-16,0 18 0,0-18 15,35 89 16,-17-124-15,-1 0 0,18 0-1,-17-36 1,-18-16-16</inkml:trace>
  <inkml:trace contextRef="#ctx0" brushRef="#br0" timeOffset="49283.98">17498 8326 0,'17'0'31,"230"0"0,-194 0-15,0 0-16,0 0 15,-35-89 32</inkml:trace>
  <inkml:trace contextRef="#ctx0" brushRef="#br0" timeOffset="49693.73">17745 8026 0,'-18'141'47,"36"-53"-31,-1 88 46,-17-52 1,18-89-63,17-35 31,-17 18-16,0-18 1,17 0 31</inkml:trace>
  <inkml:trace contextRef="#ctx0" brushRef="#br0" timeOffset="50104.33">18027 8273 0,'0'17'16,"0"107"-1,0 34 32,18-140 16,17-88-48,-35 52 1,88-70-1,-53 52 1,54 19 31</inkml:trace>
  <inkml:trace contextRef="#ctx0" brushRef="#br0" timeOffset="50269.76">18415 8290 0,'35'0'31,"-17"36"-15,0-19-16,-18 18 15,-18-35 1</inkml:trace>
  <inkml:trace contextRef="#ctx0" brushRef="#br0" timeOffset="50419.88">18380 8484 0,'-18'71'31,"18"-54"16,18-105-47,17 176 31</inkml:trace>
  <inkml:trace contextRef="#ctx0" brushRef="#br0" timeOffset="50747.54">19138 8167 0,'-35'35'31,"35"0"-15,-35 1-16,-1 17 0,-17 17 31,36-35-31,-18 18 0,17-17 16,18-19-16,-71 54 47,71-36-47,0-53 62</inkml:trace>
  <inkml:trace contextRef="#ctx0" brushRef="#br0" timeOffset="51040.76">18838 8220 0,'0'35'31,"89"159"1,-72-159-32,18 1 0,-17 16 15,17-34 1,-17 0-16,17 17 31,-35-53 16,-35-35-47</inkml:trace>
  <inkml:trace contextRef="#ctx0" brushRef="#br0" timeOffset="52850.19">5556 9525 0,'0'-18'0,"18"1"63,17 17-48,124-36 1,-106 36 0,-18 0-16,0 0 15,18 18-15,-17 0 32,-36 17-32,-71 71 31,-123-18 0,176-88-31,54 0 47,-1 0-47,18-18 16,-18 18-16,0 0 15,1 0-15,-19 53 31,-52 0 16,0-53-47,17 0 0,0 18 16,-17-18 0,35 35-1</inkml:trace>
  <inkml:trace contextRef="#ctx0" brushRef="#br0" timeOffset="53419.23">8643 9472 0,'0'18'31,"0"-1"-15,-123 124 30,158-141 1,53-17-31,-70-36-16</inkml:trace>
  <inkml:trace contextRef="#ctx0" brushRef="#br0" timeOffset="53583.1">8731 9525 0,'0'71'63,"0"-142"-63,0 159 0,-17-88 15,-19 88 17</inkml:trace>
  <inkml:trace contextRef="#ctx0" brushRef="#br0" timeOffset="54050.31">7285 10283 0,'0'18'32,"0"17"-17,0 18 17</inkml:trace>
  <inkml:trace contextRef="#ctx0" brushRef="#br0" timeOffset="54240.3">7285 10672 0,'0'35'16,"-53"0"31</inkml:trace>
  <inkml:trace contextRef="#ctx0" brushRef="#br0" timeOffset="55461.49">10566 10089 0,'17'0'16,"19"0"15,122 0 16,-105 0-47,0 0 0,0 0 16,0 0-16,141 0 62,-159 0-31</inkml:trace>
  <inkml:trace contextRef="#ctx0" brushRef="#br0" timeOffset="55766.73">10989 9913 0,'35'0'31,"-35"18"-15,53 17-16,-35 0 16,35 53-1,-18-52 1,-35-1-16,-71 36 62,36-36-62,0-35 0,17 0 16</inkml:trace>
  <inkml:trace contextRef="#ctx0" brushRef="#br0" timeOffset="56760.64">12153 9842 0,'0'0'0,"0"18"78,71-18-62,405-18 15,-353 18-31,-52-17 15,-18 17-15,0-35 32,0 35 15,-36 0-32,-17 17 48,-35-17-63</inkml:trace>
  <inkml:trace contextRef="#ctx0" brushRef="#br0" timeOffset="57781.83">12577 9931 0,'-36'0'31,"36"17"0,0 124 0,-17 195 1,17-266 15,17-70-16,89-35-16</inkml:trace>
  <inkml:trace contextRef="#ctx0" brushRef="#br0" timeOffset="58221.63">13141 10266 0,'35'0'16,"-264"53"-16,423-106 0,-123 18 0,-19 35 0,-34-18 15,123-70 48,-141 70-63,0-35 15,-300 53 64,265 71-64,0 193 48,141-228-32,52-19 0,-140-17-15,0-17-1</inkml:trace>
  <inkml:trace contextRef="#ctx0" brushRef="#br0" timeOffset="58791.73">13652 10072 0,'0'0'0,"0"35"47,0 36-32,0-36-15,0 0 0,0 0 16,0 36 15,36-89 32,17-70-48,53-35 16,-89 123-15,1 0-16,17 35 16,-35-17-1,18-1 1,-18 19-16,17-19 0,-17 18 16,36-17 30,-36 17-46,0-17 32</inkml:trace>
  <inkml:trace contextRef="#ctx0" brushRef="#br0" timeOffset="59248.74">14340 10089 0,'0'0'0,"-35"0"31,-71 36 16,53-1-16,53-17-31,0 35 16,18-53 0,0 35-1,-1-35-15,19 35 0,-1 0 16,0 18-1,-35-35 32,-17 0-31,-89-1 46</inkml:trace>
  <inkml:trace contextRef="#ctx0" brushRef="#br0" timeOffset="59653.35">14623 10213 0,'0'0'0,"-36"0"47,36 53-47,-53-36 15,18 125 48,88-142-63,-18 0 15,1 0-15,17-53 32,-1-36-17,-69 19 48</inkml:trace>
  <inkml:trace contextRef="#ctx0" brushRef="#br0" timeOffset="60385.55">14905 10160 0,'17'0'32,"54"18"-1,-71-1-31,35 19 15,-35 16 1,18 90 31,-18-54-16,-35-71-31,35-52 110,17-35-95,19-19 16,69 1 16,1 71-15,-53 17 14,-18 0-46,1 0 16,-19 0 15,19 0-31,-54 0 110</inkml:trace>
  <inkml:trace contextRef="#ctx0" brushRef="#br0" timeOffset="67797.91">5186 7285 0,'-35'35'16,"17"-17"31,18-1-16,-35 19-15,-1-36-16,36 17 15,-17-17-15,17 36 16,-36-36-16,-34 176 62,17-88-46,35 53 31,-70 159 15,88-106-30,0-159-17,0 1-15,0-1 0,0 53 32,0-53-17,0 1-15,0-19 0,0 1 16,35 158 15,-17-70 16,-18-88-47,0 35 16,0-36-16,53 54 31,-53-53-31,35-18 15,-17 70 1,-18-34 0,18-1-16,34 124 47,-16-159-32,-36 35-15,17-18 16,-17 19 15,18-36 16</inkml:trace>
  <inkml:trace contextRef="#ctx0" brushRef="#br0" timeOffset="72798.12">7779 5380 0,'0'0'0,"17"35"78,1-35-63,0 0 1,17 0-16,0 0 16,1-17-16,69-1 31,-87 18-31,-18 18 78,0 17-62,0 53-1,0-70-15,0 35 16,0-36 15,0 1 0</inkml:trace>
  <inkml:trace contextRef="#ctx0" brushRef="#br0" timeOffset="73027.06">7920 5539 0,'0'70'15,"0"-35"-15,-18 1 0,18-1 16,0 71-1,-35-36 32</inkml:trace>
  <inkml:trace contextRef="#ctx0" brushRef="#br0" timeOffset="73197.64">7832 5944 0,'70'-35'63,"-17"35"-63,106-71 62</inkml:trace>
  <inkml:trace contextRef="#ctx0" brushRef="#br0" timeOffset="73422.91">8237 5486 0,'53'0'31,"18"0"16</inkml:trace>
  <inkml:trace contextRef="#ctx0" brushRef="#br0" timeOffset="73668.88">8255 5609 0,'35'-17'47,"159"-19"0,-176 36-31,-18 18-1,-124 88 1,89-89-16,18 19 16,-19-36-1</inkml:trace>
  <inkml:trace contextRef="#ctx0" brushRef="#br0" timeOffset="73803.17">8343 5715 0,'18'18'31,"-36"-36"-31,71 89 0,18-36 63</inkml:trace>
  <inkml:trace contextRef="#ctx0" brushRef="#br0" timeOffset="74054.49">8608 5398 0,'0'35'31,"0"106"-16,17 212 48,-17-318-63</inkml:trace>
  <inkml:trace contextRef="#ctx0" brushRef="#br0" timeOffset="74266.5">8661 5821 0,'0'-35'31,"70"17"16,-34 18-47,-36-18 0</inkml:trace>
  <inkml:trace contextRef="#ctx0" brushRef="#br0" timeOffset="74535.2">9013 5433 0,'-35'17'31,"18"-17"-31,17 71 16,35-53 31,88-54-16,-193-17 47</inkml:trace>
  <inkml:trace contextRef="#ctx0" brushRef="#br0" timeOffset="74769.63">8890 5644 0,'18'0'32,"17"0"-17,106-17 1,-53-18 0,-70 35-1,17-18-15,-17 0 16</inkml:trace>
  <inkml:trace contextRef="#ctx0" brushRef="#br0" timeOffset="74868.23">9208 5574 0,'0'0'0,"-53"247"31,17-159 16</inkml:trace>
  <inkml:trace contextRef="#ctx0" brushRef="#br0" timeOffset="75027.45">9225 5768 0,'88'-71'31,"-70"71"-31,0-17 0,70-36 47</inkml:trace>
  <inkml:trace contextRef="#ctx0" brushRef="#br0" timeOffset="75288.12">9454 5433 0,'0'35'47,"53"283"31,-53-283-78,0 0 16</inkml:trace>
  <inkml:trace contextRef="#ctx0" brushRef="#br0" timeOffset="75636.61">9402 5856 0,'-18'88'78,"53"-176"-78,-35 194 16,-17-212-16,175 212 47,-105-159-16,-18 53-15,-35-18-16,18 18 31,-18-35-31,35 0 0</inkml:trace>
  <inkml:trace contextRef="#ctx0" brushRef="#br0" timeOffset="76888.17">10654 4886 0,'18'35'109,"17"-35"-93,0 0-1,-17 0-15,-1 0 0,19 0 16,69-17 15,-34 17-15,52-18 31,-105 18-47,53 0 31,140 0 31,160-35 16,-318 35-62,0 0-16,-18 0 16,-17 0-16,52 0 31,-52 0-31,-1 0 16,19 0-16,-1 0 15,18 0 1,-36 0 15,19 0 16</inkml:trace>
  <inkml:trace contextRef="#ctx0" brushRef="#br0" timeOffset="80927.34">24818 2681 0,'0'-35'15,"0"17"17,-35 18 14,-1 0-30,19 0-16,-1 0 16,-17 35-16,-106 89 62,88 88-15,53-195-31,0 1-16,0 17 0,106 89 62,-89-107-46,1-17-16,17 0 15,53 0 32,-52 0-47,-1 0 16,0 0 0,0 0-1,1 0-15,-36-35 16,35 35-1,-17-53 17,35-17-1,-36 17-31,-17-106 78,0 124-62,0-1-1,0-17 1,0 18-16,-35 17 16,-18-17 30,-18 18-14,36 52-32,18-35 15</inkml:trace>
  <inkml:trace contextRef="#ctx0" brushRef="#br0" timeOffset="81740.36">24500 2946 0,'-17'0'31,"-18"0"-15,-36 0 31,18-18-32,0 18 1,-17-18 15,52 18-31,0 0 0,1 0 16,-19 0-16,19 0 15,-89-35 17,71 35-32,-124-17 46,18-1-14,53 18-1,-1 0 16,72 0 15,-1 0-62,18-35 63</inkml:trace>
  <inkml:trace contextRef="#ctx0" brushRef="#br0" timeOffset="82187.03">23583 2663 0,'0'-17'15,"-35"17"1,17 0-16,1 0 16,-19 0 15,-87 123 0,70-52 0,53 105 47,141-105-46,-141-106-1</inkml:trace>
  <inkml:trace contextRef="#ctx0" brushRef="#br0" timeOffset="83300.21">22595 2593 0,'36'0'31,"-36"-18"-31,0 1 63,-36 17-47,1 0-1,-106 35 32,106-35-31,35 35-16,-36-35 0,19 53 31,17-35-31,-35 17 16,35-17-16,0-1 15,-36 89 16,36-71-15,0 54 15,124 34 1,-71-70 14,123-18 17,-123-52-47,-35 17-16,123-106 62,-124 88-46,-17-17-1,124-141 48,-124 158-63,0-17 31,0 17-15,0-35-1,-282-53 63,246 106-78,1 0 16,0 18 0</inkml:trace>
  <inkml:trace contextRef="#ctx0" brushRef="#br0" timeOffset="83948.08">22313 2910 0,'-53'0'31,"36"0"-15,-72 0 31,54 0-47,18 0 15,-1 0-15,-17 0 0,-36 18 32,53-18-32,-17 0 15,0 0-15,0 0 16,-107 53 15,125-53-15,-18 0-16,17 0 0,0 0 15,-211 71 32,141-71-15,70 0-32,-52 35 31,34-35 78</inkml:trace>
  <inkml:trace contextRef="#ctx0" brushRef="#br0" timeOffset="84898.77">20902 3016 0,'-18'-17'15,"1"17"-15,-89 17 63,-106 107-1,159-89-62,53 0 16,-17-35 0,17 36-1,0-1-15,0 0 16,0-17-16,0 88 47,0-71-47,35 18 47,18-18-16,35-17 0,-53-18-15,124-36 46,-124 36-62,-17 0 16,-18-17-1,53 17 1,70-141 31,-123 123-31,18 18-16,-18-35 15,0-124 48,0 124-63,0 17 0,-35 18 15,35-35-15,-124 0 63,89 123-48,-35-71 1</inkml:trace>
  <inkml:trace contextRef="#ctx0" brushRef="#br0" timeOffset="85459.54">20585 3440 0,'0'0'0,"-36"35"31,19-35-31,-19 17 16,-105 89 31,53-35-16,18-18 16,34-53-47,1 0 16,35 35-1,-18-35 1,1 0-16,-19 0 16,-69 18 30,69 17-46,-34-35 47,52 18-15</inkml:trace>
  <inkml:trace contextRef="#ctx0" brushRef="#br0" timeOffset="86449.82">19579 3828 0,'0'35'16,"-35"-35"-16,17 0 15,-52 35 16,70-17-31,-36 52 32,36-34-17,-35-36 1,35 35-16,0 0 31,18 89 16,17-107-47,-17 19 16,17-36-1,-17 0 17,35 0-1,-36 0-31,124-89 62,-53 19-15,-70 70-16,-18-35-31,35 35 0,-35-159 63,0 141-32,-35-35 0,-18 18 1,0 17 15,-35 18-16,70 18-16,1 17 1,-18-35 0,35 36-16,-18-36 0,18 17 15,-18-17 1,-17 53 15</inkml:trace>
  <inkml:trace contextRef="#ctx0" brushRef="#br0" timeOffset="91931.37">21590 3986 0,'18'36'16,"-1"-36"-1,19 0 17,16 0-32</inkml:trace>
  <inkml:trace contextRef="#ctx0" brushRef="#br0" timeOffset="92433.86">21396 4128 0,'35'0'31,"36"0"-16,158 0 64,-264 0-64,-283 176 48,318-158-63,0 17 0,0 0 15,36-35 1,263-18 31,-281-34-32,-18 34 1,-35-70 15,35 52-15</inkml:trace>
  <inkml:trace contextRef="#ctx0" brushRef="#br0" timeOffset="92741.82">21996 4022 0,'0'35'16,"-36"106"31,36-123-47,0-1 15,18-17 17,0 0-17,88 0 1,-54-70 15,-34 70-31,-36 0 31</inkml:trace>
  <inkml:trace contextRef="#ctx0" brushRef="#br0" timeOffset="92956.96">21696 4516 0,'0'70'15,"159"-387"-15,-318 564 0,159-142 0,0-69 16,35-1 0,53-17 31,-88-89-16</inkml:trace>
  <inkml:trace contextRef="#ctx0" brushRef="#br0" timeOffset="93217.43">21784 4516 0,'141'52'93,"-282"-87"-93,282 106 0,-282-159 0,282 211 0,-158-123 16,-1 35 0,-70 1-1,70-36-15,-17 35 16,17-35 0</inkml:trace>
  <inkml:trace contextRef="#ctx0" brushRef="#br0" timeOffset="93472.84">22260 4110 0,'0'0'0,"0"53"46,0-18-46,-17 53 16,-54-17 15</inkml:trace>
  <inkml:trace contextRef="#ctx0" brushRef="#br0" timeOffset="93592.97">22260 4269 0,'18'0'15,"17"0"1,-88 0-16,300-18 78,-264 18-78</inkml:trace>
  <inkml:trace contextRef="#ctx0" brushRef="#br0" timeOffset="93847.38">22013 4586 0,'89'-35'31,"-178"70"-31,230-70 0,-52 17 15,210-70 48,-281 88-63,-18-18 16</inkml:trace>
  <inkml:trace contextRef="#ctx0" brushRef="#br0" timeOffset="94089.33">22401 4533 0,'-17'106'32,"-19"53"-1,36-124-16,106-423-15,-159 476 0,0 230 16,89-301 15</inkml:trace>
  <inkml:trace contextRef="#ctx0" brushRef="#br0" timeOffset="94301.65">22772 4057 0,'0'0'0,"0"18"15,35-1 1,18 19-1,-53-1 1,0 0 0,-53-35-16</inkml:trace>
  <inkml:trace contextRef="#ctx0" brushRef="#br0" timeOffset="94769.65">22631 4322 0,'0'0'15,"35"0"1,0 0-16,-17 0 16,52 0 31,-264 264 15,194-229-62,0-17 0,18 17 16,17-35 15,-17 0-31,17 0 0,-17 0 16,0-17-16,87-195 62,-34 194 1,-18 1-63,-18 17 0,18 0 15,18-36 1,-54 36-1,1 0-15</inkml:trace>
  <inkml:trace contextRef="#ctx0" brushRef="#br0" timeOffset="94983.86">22966 4533 0,'106'-141'0,"-212"282"0,176-141 32,-34 0-17,-1 0 1,0-35-16,-17 35 0,35-88 31</inkml:trace>
  <inkml:trace contextRef="#ctx0" brushRef="#br0" timeOffset="95169.3">23266 4251 0,'-36'194'63,"36"-176"-63,0-1 15,0 36 1,-70 0 15</inkml:trace>
  <inkml:trace contextRef="#ctx0" brushRef="#br0" timeOffset="95506.23">22966 4798 0,'-35'106'31,"70"-212"-31,-70 247 16,52-141-1,283-159 32,-300 124-31,0 0-16,0 17 0,0-17 16,-247 35 30</inkml:trace>
  <inkml:trace contextRef="#ctx0" brushRef="#br0" timeOffset="96117.02">21078 5045 0,'36'0'15,"52"0"17,-18 0-32,19 0 0,34 0 15,759-18 32,-723 18-47,0 0 0,723-70 78,-830 87-78,-16-17 16,52 0 15,-88 18 47,-35-1-62,17-17-1,0 0-15</inkml:trace>
  <inkml:trace contextRef="#ctx0" brushRef="#br0" timeOffset="114104.4">21625 6491 0,'0'-18'16,"-35"1"15,-88 17 16,87 0-47,19 0 15,-54 53 17,36-53-32,35 17 15,0 19 1,0 17 0,0-36-16,159 71 46,-107-88-30,-34 0-16,123-352 78,-141 299-78,35 17 0,-35 1 16,0-35 31,0 87 0,0 1-32,0 35-15,-17 247 47,17-265-47,17 88 94,19-123-79,-19 0-15</inkml:trace>
  <inkml:trace contextRef="#ctx0" brushRef="#br0" timeOffset="114749.84">22348 6332 0,'0'0'0,"0"-17"16,0-1-16,0-17 16,0-106 15,0 123-16,-17 18-15,17-35 16,-35 35-16,17-18 16,-35 18 31,18 35-16,-18 71 0,18 88 0,35-17 16,0 17-16,0-177-15,0 1-16,0 88 63,0-71-1,0-53-62</inkml:trace>
  <inkml:trace contextRef="#ctx0" brushRef="#br0" timeOffset="115143.15">21872 6579 0,'0'-17'31,"36"17"-15,-1 0-1,0 0-15,0 0 16,177 0 47,-159 0 15</inkml:trace>
  <inkml:trace contextRef="#ctx0" brushRef="#br0" timeOffset="115802.17">22789 6773 0,'-35'0'62,"35"36"1,18-36-48,-1 0 1,-17-18-1,0 0 32,0 54 0,18-36-16,-18-36 1,0 19 15</inkml:trace>
  <inkml:trace contextRef="#ctx0" brushRef="#br0" timeOffset="116421.9">23195 6297 0,'0'18'62,"0"17"-46,-17 283 31,34-230 0,89-106-16,35-194 31,-141 195-46</inkml:trace>
  <inkml:trace contextRef="#ctx0" brushRef="#br0" timeOffset="116993.15">23742 6562 0,'-18'-18'47,"-17"18"-31,17 0-1,-35 0-15,36 18 16,-18-1-16,35 19 16,-18 52-1,18-53 1,0-17-16,53 17 15,88-70 17,-106-1-32,-17-52 47,-18 53-47,0 53 31,0 35-16,0-36-15,0 1 16,17-1 0,36 36 31,-35-53-32</inkml:trace>
  <inkml:trace contextRef="#ctx0" brushRef="#br0" timeOffset="117347.85">23989 6279 0,'0'36'47,"0"-1"-47,0 0 16,0 124 0,0 70 30,0-193-46,0-1 16,0 35 47,0-52-48,35-36 16</inkml:trace>
  <inkml:trace contextRef="#ctx0" brushRef="#br0" timeOffset="117856.16">24218 6650 0,'0'-18'47,"0"54"-47,0-1 0,-35 0 16,35 18-16,0 18 62,35-71-62,-17 0 16,-1 0-16,89-142 47,-70 107-47,-36 18 31,0 52 0,35 71-15,-35-89 0,0 19-16,18-36 15,-18 35 17,52-35-1</inkml:trace>
  <inkml:trace contextRef="#ctx0" brushRef="#br0" timeOffset="118828.83">24659 6720 0,'0'36'16,"53"-36"0,-35 17-1,70-17 1,-53 0-16,-17 0 0,-1 0 16,36-17 30,-70-142-14,-19 159-32,1 0 15,18 0-15,-19 0 16,-34 18 0,70 17-1,-36-17-15,36-1 0,0 18 16,0 36 15,36-36-15,228-17 31</inkml:trace>
  <inkml:trace contextRef="#ctx0" brushRef="#br0" timeOffset="119242.98">25241 6897 0,'36'0'32,"-19"0"-17,18-18-15,18 18 47</inkml:trace>
  <inkml:trace contextRef="#ctx0" brushRef="#br0" timeOffset="119800.15">26088 6473 0,'-18'0'15,"-17"0"1,-141 106 46,140-53-46,19-35-16,17 0 0,0 17 16,0 0-1,0-17 1,17 17-1,54-35 17,-18 0-1</inkml:trace>
  <inkml:trace contextRef="#ctx0" brushRef="#br0" timeOffset="120203.8">26229 6632 0,'0'0'0,"0"-35"62,-106 70-31,106 1-15,-17-36-16,17 52 16,0-34-16,88 53 62,-71-71-62,19-18 16,-1-35 31,-53 53-32,-17 0-15</inkml:trace>
  <inkml:trace contextRef="#ctx0" brushRef="#br0" timeOffset="124039.42">26194 6668 0,'-36'35'15,"36"0"1,-17 36 15,140-36 16,-87-35-47,-1 0 0,-18-18 0,-17-35 31,0 0-31,0-17 31,-35 17-31,18 53 32,17 18-1</inkml:trace>
  <inkml:trace contextRef="#ctx0" brushRef="#br0" timeOffset="124430.42">26547 6597 0,'0'35'16,"0"18"-1,105 18 48,-69-142-32,-36 54 0,0 34-15,17 54 15,89-36 0</inkml:trace>
  <inkml:trace contextRef="#ctx0" brushRef="#br0" timeOffset="124780.44">26917 6615 0,'-35'141'15,"70"-282"-15,-70 388 47,123-424 0,18 212 16,-89 142-1,19-212-31</inkml:trace>
  <inkml:trace contextRef="#ctx0" brushRef="#br0" timeOffset="125147.75">27464 6262 0,'0'17'31,"0"283"0,0-17 16,0-248-47,0 0 16,0-17-16,0 35 62</inkml:trace>
  <inkml:trace contextRef="#ctx0" brushRef="#br0" timeOffset="125392.55">27270 6703 0,'194'-18'63,"-159"18"-63,71 0 31,-71 0-16,-17 0-15</inkml:trace>
  <inkml:trace contextRef="#ctx0" brushRef="#br0" timeOffset="126149.04">27922 6685 0,'-35'0'125,"0"0"-125,17 0 46,-17 0-30,35 35 0,0-17 15,18-18-31,17 18 16,-18 17-1,36 18 32,-53-35-47,18-18 31,-18 17-31,0 1 32,-35-18-1,-1 35-16,-69-35 32</inkml:trace>
  <inkml:trace contextRef="#ctx0" brushRef="#br0" timeOffset="133010.92">28310 6897 0,'-17'0'0,"52"0"109,-70 0-31,35 17-47,17-17-15,19 0 15,-19 0-31,-17-17 32,0 34 61,0 19-46,-17-36-47</inkml:trace>
  <inkml:trace contextRef="#ctx0" brushRef="#br0" timeOffset="133987.79">28751 6650 0,'0'-35'31,"0"70"16,0 53-31,-35 282 15,35-34 32,0-372-32,35 1-16,-35-18-15</inkml:trace>
  <inkml:trace contextRef="#ctx0" brushRef="#br0" timeOffset="134312.31">28787 6668 0,'141'-36'31,"-88"36"-15,-53 36-16,35-19 16,-35 18-16,0 1 15,0 87 16,-18-123-15,-176 53 47,194-71-63</inkml:trace>
  <inkml:trace contextRef="#ctx0" brushRef="#br0" timeOffset="134706.59">29175 6491 0,'35'-35'0,"-35"52"47,0 230 0,0-141-32,-18-35 17,36-54 30</inkml:trace>
  <inkml:trace contextRef="#ctx0" brushRef="#br0" timeOffset="135078.13">29510 6738 0,'0'0'0,"-35"0"31,-54 53 1,89 53 15,89-71-47,-54-35 15,0 0-15,-17 0 16,17-123-1,-35 87 1,0 1-16,0 17 16,0 1-1,-35-18 17</inkml:trace>
  <inkml:trace contextRef="#ctx0" brushRef="#br0" timeOffset="135434.07">29810 6473 0,'0'18'31,"0"0"-15,0-1-16,0 107 31,0-89-31,0 0 0,0 1 16,0 211 62,17-247-63</inkml:trace>
  <inkml:trace contextRef="#ctx0" brushRef="#br0" timeOffset="135817.99">29704 6685 0,'18'0'47,"17"0"-31,88 0 30,-105 0-46,0 0 16</inkml:trace>
  <inkml:trace contextRef="#ctx0" brushRef="#br0" timeOffset="136469.1">30251 6544 0,'-36'0'157,"19"0"-142,-1 35 32,-17 18-31,0-17-1,35-19-15,-36-17 16,1 71 15,35-36-31,0 0 16,0 1-1,53 34 48,-18-70-63,-35 18 16,18-18-1</inkml:trace>
  <inkml:trace contextRef="#ctx0" brushRef="#br0" timeOffset="136804.64">30498 6597 0,'0'0'0,"35"18"15,-35 17-15,18 265 63,-18-142-32,-142-122 0</inkml:trace>
  <inkml:trace contextRef="#ctx0" brushRef="#br0" timeOffset="137858.62">28063 6615 0,'-17'0'15,"-1"0"17,-35 53 14,53-36-30,-17-17-16,-19 88 31,36-70-15,0 0 0,0 17-1,0 53 48,0-70-63,36-18 15,-19 17 48</inkml:trace>
  <inkml:trace contextRef="#ctx0" brushRef="#br0" timeOffset="138235.39">28205 6650 0,'0'0'0,"17"0"32,1 18-17,17 193 63,-70-176-62,17 1 0,1-19-1,-19-17 1,-17 18-1,36-18-15</inkml:trace>
  <inkml:trace contextRef="#ctx0" brushRef="#br0" timeOffset="142928.22">26388 6244 0,'0'-17'31,"0"-1"0,17 18-15,-17-18 0,36 18-16,-19-70 31,19 70-31,-19-18 16,-17 0-16,71-17 0,140-88 78,-175 87-78,-19 36 15,1-35-15,17 35 16,36-18 0,-36 18-1,-17-35-15,17 35 16,106-53 15,-123 53-31,141-17 47,193 17 31,-316 0-78,-1 0 16,0 0-16,106 53 47,-123-53-47,123 52 46,-35 1-14,-36 18-1,-17-71-31,53 106 78,-106-71-78,18-35 0,105 141 78,-105-123-62,0 17-16,17-35 15,0 35 48,-35 1-47,18-36-16,17 0 93</inkml:trace>
  <inkml:trace contextRef="#ctx0" brushRef="#br0" timeOffset="143667.45">28804 6209 0,'0'18'78,"0"-1"-62,0 1 0,36 141 46,-19-142-46,-17 36 31,0-35-16,-17-18 156,-19 0-187,1 0 16,-88-53 31,105 18 0,0 35-47,-70-18 31</inkml:trace>
  <inkml:trace contextRef="#ctx0" brushRef="#br0" timeOffset="163310.07">6068 4163 0,'53'0'140,"-18"0"-124,0 0-16,1 0 16,69 0 15,-34 0 16,-53 0 15,-1 0-46</inkml:trace>
  <inkml:trace contextRef="#ctx0" brushRef="#br0" timeOffset="163753.84">6050 4498 0,'-35'0'16,"52"0"47,1 0-48,106 0 16,-89 0-31,-17 18 0,-1-18 16,1 0-16,35 0 31,-36 0-31,1 0 32,0 0 14</inkml:trace>
  <inkml:trace contextRef="#ctx0" brushRef="#br0" timeOffset="164623.89">6156 4075 0,'-35'0'94,"-1"0"-63,36 17-31,-88 89 32,53-53-17,0-35-15,-18 17 16,35 18-1,0-53 1,18 17-16,-17-17 16,17 18 140,0 0-140,0 70 15,35-53-16,0-17-15,1 17 16,87 36 15,-105-54 16,-54-17-16,19 36-15,-18-54-16</inkml:trace>
  <inkml:trace contextRef="#ctx0" brushRef="#br0" timeOffset="171892.73">5715 12400 0,'0'35'47,"0"-17"-31,-18 229 31,1-159-32,17-53-15,-18 1 16,18-19-16,0 19 31,0-19 16,18-17-31,35 0-1,-36 0 1,265 0 46,-211 0-46,17 0 15,-70-35 32</inkml:trace>
  <inkml:trace contextRef="#ctx0" brushRef="#br0" timeOffset="172263.61">6156 12718 0,'18'0'47,"52"35"-16,18 88 0,-88-87-15,0-19-16,0 19 15,-141 122 48,106-158-48,35-17 1</inkml:trace>
  <inkml:trace contextRef="#ctx0" brushRef="#br0" timeOffset="172661.06">6597 12629 0,'35'-35'31,"124"35"0,-124 0-15,-17 0-16,-18 35 16,0 18-1,-71 88 32,-17-88-31,53-88 31</inkml:trace>
  <inkml:trace contextRef="#ctx0" brushRef="#br0" timeOffset="172791.92">6897 12682 0,'88'0'47,"-176"0"-47,194 0 0,-36 0 31</inkml:trace>
  <inkml:trace contextRef="#ctx0" brushRef="#br0" timeOffset="173177.04">6932 12753 0,'0'70'16,"0"-52"-16,-35 17 16,35 107 15,-35-90 0,-1-52 0,54 0 1,0 0-17,-1 0-15,89-52 47,-71 52-47,1-18 16,-19-35-1</inkml:trace>
  <inkml:trace contextRef="#ctx0" brushRef="#br0" timeOffset="173572.09">7267 12594 0,'53'0'16,"-35"0"-16,-1 0 16,19 18-16,34 105 46,-229-17-14,89-71-17,-18-35-15,141 0 78,17 0-78,18-17 16,195-89 47,-301 106-48</inkml:trace>
  <inkml:trace contextRef="#ctx0" brushRef="#br0" timeOffset="173819.81">7373 12947 0,'0'0'0,"0"71"31,0-36-31,0 106 78,0-176-62,0-71 0</inkml:trace>
  <inkml:trace contextRef="#ctx0" brushRef="#br0" timeOffset="174072.85">7373 12929 0,'35'0'32,"-70"0"-32,88 0 0,0 0 15,0 0-15,17 0 16,107 124 31,-177-107-32,-88 36 1,-71 18 31,141-89-16</inkml:trace>
  <inkml:trace contextRef="#ctx0" brushRef="#br0" timeOffset="174368.09">8114 12771 0,'70'0'32,"54"-18"-17,-89 18 1,71-35 15</inkml:trace>
  <inkml:trace contextRef="#ctx0" brushRef="#br0" timeOffset="174652.51">8184 12823 0,'-35'53'32,"70"-106"-32,-70 124 0,18-18 0,17-35 15,88 123 32,-18-124 0,1-105-16</inkml:trace>
  <inkml:trace contextRef="#ctx0" brushRef="#br0" timeOffset="174833.81">8378 12947 0,'18'-18'16,"-36"36"-16,107-71 31,-72 53-31,36-18 0,-18 18 16,54-53 15,-54 36-15</inkml:trace>
  <inkml:trace contextRef="#ctx0" brushRef="#br0" timeOffset="174995.06">8749 12682 0,'0'18'15,"0"17"-15,-18 1 0,18 16 16,-35 266 31,17-230-16</inkml:trace>
  <inkml:trace contextRef="#ctx0" brushRef="#br0" timeOffset="175762.7">9860 12629 0,'0'0'0,"0"36"15,0-19 1,-35 124 15,35-88 16,0-70-47</inkml:trace>
  <inkml:trace contextRef="#ctx0" brushRef="#br0" timeOffset="175863.91">9931 12665 0,'70'-53'31,"160"53"32,-230 35-48,-300-17-15,564-18 0,-317 35 16</inkml:trace>
  <inkml:trace contextRef="#ctx0" brushRef="#br0" timeOffset="176112.48">9648 13106 0,'0'0'16,"53"35"31,-17-35-47,17-18 0,-1 18 15,1-35-15,300-106 63,-318 123-63</inkml:trace>
  <inkml:trace contextRef="#ctx0" brushRef="#br0" timeOffset="176285.18">10142 12912 0,'-17'88'47,"-19"71"-16,36-124-15,0-17 0,36-36 15</inkml:trace>
  <inkml:trace contextRef="#ctx0" brushRef="#br0" timeOffset="176525.18">10478 12612 0,'0'70'32,"0"19"-17,0 122 32,0-158-31,0-18-1</inkml:trace>
  <inkml:trace contextRef="#ctx0" brushRef="#br0" timeOffset="176748.7">10354 13018 0,'0'35'16,"-18"-18"0,18 177 15,0-176-15,0 0-16,0 17 0,0-17 46</inkml:trace>
  <inkml:trace contextRef="#ctx0" brushRef="#br0" timeOffset="177068.87">10707 13000 0,'0'88'47,"-141"124"16,141-371 15,53 124-63,-18 35-15,-17-36 16,-1 36-16,18-70 16</inkml:trace>
  <inkml:trace contextRef="#ctx0" brushRef="#br0" timeOffset="177499.04">10795 12718 0,'71'-18'31,"-36"18"-31,106-35 47,-123 35-47,-1 0 0,18 0 15,-52 176 48,-18-123-63,35 0 15,-53 0-15,53-18 16,-53 53 15,53-105 1,0-1-32</inkml:trace>
  <inkml:trace contextRef="#ctx0" brushRef="#br0" timeOffset="177617.22">10989 12982 0,'71'-88'32,"-36"53"-17,106-53 17,-388 299-32,512-422 0,-265 193 15,17 18-15,-17-18 0</inkml:trace>
  <inkml:trace contextRef="#ctx0" brushRef="#br0" timeOffset="177794.18">11271 12718 0,'0'17'31,"0"-34"-31,0 264 47,0-230-47,0 1 16,0 52 46,0-105-46</inkml:trace>
  <inkml:trace contextRef="#ctx0" brushRef="#br0" timeOffset="178025.98">11606 12541 0,'0'53'31,"0"0"-31,0 35 16,0 124-1,-35-36 16,35-158-15,-53 53 15</inkml:trace>
  <inkml:trace contextRef="#ctx0" brushRef="#br0" timeOffset="179042.96">12965 12418 0,'0'-18'15,"17"53"32,-17 1-31,0 17-1,36 264 17,-36-35-1,0-246 16,52-142-32</inkml:trace>
  <inkml:trace contextRef="#ctx0" brushRef="#br0" timeOffset="179569.53">13723 12347 0,'-18'35'31,"-17"1"-16,17-36-15,-17 35 16,18-35 0,-1 53-16,-17-53 0,17 35 15,-17-17-15,-89 105 78,124-105-78,18 123 63,88-88-16,-71-18-47,-17-35 0,17 0 15,71 0 32,-106-17-31</inkml:trace>
  <inkml:trace contextRef="#ctx0" brushRef="#br0" timeOffset="180184.2">13758 12876 0,'106'0'47,"-71"0"-47,18 0 0,0 0 16,88-70 46,-141 35-46,-35-18 31,-71 35-16,18 53 0,88 1-15,-18-1 0,18 18-1,0 106 32,0-124-31,0 0-1,36-35 1,34 18 31,-17-18-32,-18 0-15,-17 0 16</inkml:trace>
  <inkml:trace contextRef="#ctx0" brushRef="#br0" timeOffset="180681.03">14411 12771 0,'0'17'32,"0"18"-32,0 18 15,0 159 32,-18-194-31,18-54 31,106-105-16,141 71 31,-229 70-46,17 0-16,-17 0 16</inkml:trace>
  <inkml:trace contextRef="#ctx0" brushRef="#br0" timeOffset="181050.93">14922 12753 0,'-17'-18'47,"34"36"-47,-122 35 47,69 0-47,36-18 0,-35 0 16,35-17-16,0 0 15,106 35 32,-88-71-31,-1-17-16,36 17 47,-35 53-32,-1 1 16,-17-1-31,53 0 47,-35-35-31,35-35-16,-53 0 16</inkml:trace>
  <inkml:trace contextRef="#ctx0" brushRef="#br0" timeOffset="181440.92">15363 12647 0,'-17'0'47,"-36"18"-16,35-18-31,18 17 15,18 36 1,88 18 0,-71-54-1,-35 1-15,35 17 0,-35-17 16,-176 158 62,158-176-78,-35 0 31</inkml:trace>
  <inkml:trace contextRef="#ctx0" brushRef="#br0" timeOffset="182941.93">16475 12524 0,'-18'0'0,"18"-18"31,35 18-16,1 0 1,34 0-16,-17 0 16,0 0-16,-35 18 15,-18 123 32,-89-124-16,-52 19 1,88 34 15,53 1-16,0-36-31,53 0 15,-35-35 1,35 36 0,194-125 31,-247 54-32</inkml:trace>
  <inkml:trace contextRef="#ctx0" brushRef="#br0" timeOffset="183300.28">16880 12612 0,'0'106'16,"0"-53"-1,0-1-15,0 125 63,36-195-32,52-35 16,-70 18-47,17 35 0,-18 0 15,72 0 1,-54-18 0</inkml:trace>
  <inkml:trace contextRef="#ctx0" brushRef="#br0" timeOffset="183488.81">17286 12718 0,'-141'88'47,"229"0"0,71-300 0</inkml:trace>
  <inkml:trace contextRef="#ctx0" brushRef="#br0" timeOffset="183708.64">17480 12577 0,'0'105'31,"35"125"0,-35-213-15,0 19-16,18-36 31,-18-53-31</inkml:trace>
  <inkml:trace contextRef="#ctx0" brushRef="#br0" timeOffset="183958.94">17851 12312 0,'0'0'0,"-18"265"46,18-230-46,0 88 47,35-158-31</inkml:trace>
  <inkml:trace contextRef="#ctx0" brushRef="#br0" timeOffset="184273.92">18203 12259 0,'0'88'31,"0"177"1,-88-618-32,88 776 46,88-846-46,-193 846 0,16-528 32,89 87-17,0 0 17,36 18-17,-19 0-15,36 0 0,-18 0 16,142 0 15,-160 0-15</inkml:trace>
  <inkml:trace contextRef="#ctx0" brushRef="#br0" timeOffset="184582.77">17956 12912 0,'36'0'47,"-1"0"-47,0 0 16,300-36 46,-299 36-62,-19 0 16,-17-17 31</inkml:trace>
  <inkml:trace contextRef="#ctx0" brushRef="#br0" timeOffset="185167.63">18680 12400 0,'17'0'31,"89"0"-15,-18 0 31,-88 18-47,0 17 31,-53-35-16,18 35-15,17-35 16,1 36-16,-19-36 16,-52 141 15,88-88-15,0 52 30,177-69 17</inkml:trace>
  <inkml:trace contextRef="#ctx0" brushRef="#br0" timeOffset="185332.93">18838 12753 0,'71'-18'32,"17"-17"-1,-35 35-31,-35-18 31,17 18-31,-35-17 0</inkml:trace>
  <inkml:trace contextRef="#ctx0" brushRef="#br0" timeOffset="185610.48">19138 12453 0,'0'35'31,"0"-17"-31,0 0 0,0 35 15,-17 176 17,17-176-17,0-18-15,0 0 16,0 1-16,0 34 31,0-52-15,0-36-1</inkml:trace>
  <inkml:trace contextRef="#ctx0" brushRef="#br0" timeOffset="186069.99">19315 12577 0,'123'-53'32,"1"53"15,-107 88-1,-52-53-46,0 0 16,-71 142 15,194-71 47,-70-106-78,-1 0 0,19-18 16,-1 0 0,53-105 31</inkml:trace>
  <inkml:trace contextRef="#ctx0" brushRef="#br0" timeOffset="186419.43">19844 12488 0,'0'18'16,"0"247"31,0-160-32,-106 372 48</inkml:trace>
  <inkml:trace contextRef="#ctx0" brushRef="#br0" timeOffset="188467.17">12224 3246 0,'0'-18'31,"176"-70"31,-70 88-62,17-53 16,1 18-16,-18-1 0,211-70 31,-229 71-31,-35 35 16,0-35 0,-17-18 15</inkml:trace>
  <inkml:trace contextRef="#ctx0" brushRef="#br0" timeOffset="188730.43">13847 2434 0,'0'35'16,"0"107"15,0-90-31,0-16 16,0-19-16,0 1 15,0 17 1</inkml:trace>
  <inkml:trace contextRef="#ctx0" brushRef="#br0" timeOffset="189088.15">14288 2293 0,'17'176'31,"-52"107"32,0-283-47,-54 0 15,89-18-16,-35 18-15,35-35 0,0-1 32,71 1-17,-36 0 1,0 35-16,1-35 16,16 35-16,19-18 31,-71-17-31</inkml:trace>
  <inkml:trace contextRef="#ctx0" brushRef="#br0" timeOffset="189496.3">14728 2222 0,'0'36'31,"0"-1"-31,0 388 63,-17-281-48,-1-54 32,36-141-15</inkml:trace>
  <inkml:trace contextRef="#ctx0" brushRef="#br0" timeOffset="189694.49">15064 2134 0,'53'18'31,"-18"17"-15,0 0 0,-35-17-1</inkml:trace>
  <inkml:trace contextRef="#ctx0" brushRef="#br0" timeOffset="189907.81">14958 2346 0,'0'0'16,"17"0"15,36 0-15,177 0 30,-230 35-30,35-35-16,-53 18 31,-17-18-31</inkml:trace>
  <inkml:trace contextRef="#ctx0" brushRef="#br0" timeOffset="190208.34">15134 2434 0,'-70'88'15,"140"-176"-15,-158 194 16,53-71-16,35 1 15,-18-19-15,89 71 47,105-176 16,-176 53-48,0 17-15,0-70 32,0 53-17</inkml:trace>
  <inkml:trace contextRef="#ctx0" brushRef="#br0" timeOffset="190785.96">15505 2222 0,'0'106'47,"-18"-53"-32,0 124 16,1-195 48,52-17-79,0-1 15,177-122 48,-142 105-48,-52 53-15,17-36 16,-17 36-16,0-17 31,-18 34 16,0 19-47,0-1 16,0 18-16,0-18 15,-36 1-15,1 87 32,-35 0 14,70-105-30,17 0 0</inkml:trace>
  <inkml:trace contextRef="#ctx0" brushRef="#br0" timeOffset="191157.91">15593 2787 0,'0'0'0,"-35"35"32,17-17-17,18 0-15,0 17 16,70 53 46,-34-88-62,-19 0 0,1-18 16,88-211 31,-106 194-47,0-18 31,0 35 0</inkml:trace>
  <inkml:trace contextRef="#ctx0" brushRef="#br0" timeOffset="191665.78">16069 2452 0,'0'0'0,"0"-53"31,88 0 1,89-18-1,52-17 16,-176 88-47,-36 0 31,-52 247 16,0-88-31,-124 88 30,106-177 1</inkml:trace>
  <inkml:trace contextRef="#ctx0" brushRef="#br0" timeOffset="192043.93">16898 2258 0,'35'0'31,"-35"35"-31,0 53 16,0 18 15,0-71-31,0 1 16,0-1-16,-17 35 16,-36 125 15,35-125 16,-35-35-16</inkml:trace>
  <inkml:trace contextRef="#ctx0" brushRef="#br0" timeOffset="200257.43">15734 11924 0,'-18'0'16,"18"-18"30,18 18-30,-18-17-16,35 17 16,71-71 15,123-52 16,-193 123-47,-19-36 15,1 36-15,17-53 16,-17 53-16,35-35 16,-18 0-1,36 0-15,-19 17 0,-16-17 16,-1 35-16,53-71 47,106 1 31,-194 52-62,106 0 30,-71 18-30,-35-35-16</inkml:trace>
  <inkml:trace contextRef="#ctx0" brushRef="#br0" timeOffset="200830.95">16598 11218 0,'0'-17'47,"53"17"-31,35-36 15,-70 36-31,0 0 0,17 0 16,18 0-1,0-17 32,-53 52 16,0 0-48,0 124 17,-53 35 30</inkml:trace>
  <inkml:trace contextRef="#ctx0" brushRef="#br0" timeOffset="201400.32">17621 10707 0,'0'0'15,"0"-18"1,-35-17 15,0 35-31,-1 88 47,354-88 16,-283-18-63,-35-17 15,0 0-15,0 17 31,-17-17-31,-19 35 16,-105 53 15</inkml:trace>
  <inkml:trace contextRef="#ctx0" brushRef="#br0" timeOffset="201698.98">17410 10971 0,'0'0'16,"35"0"47,0 0-63,0 0 0,18 0 15,0 0-15,300-88 47,-265 71-16</inkml:trace>
  <inkml:trace contextRef="#ctx0" brushRef="#br0" timeOffset="202064.71">17868 10918 0,'0'18'16,"0"53"15,35 17 0,-35-71-15,0 19-1,18-19 17,-18 1-32</inkml:trace>
  <inkml:trace contextRef="#ctx0" brushRef="#br0" timeOffset="202349.88">17709 11165 0,'18'106'31,"194"-35"47,-195-71-78,1-18 0,17 1 16,-35-19-16</inkml:trace>
  <inkml:trace contextRef="#ctx0" brushRef="#br0" timeOffset="202701.84">18080 10672 0,'35'0'16,"0"-36"-1,-17 36-15,53 0 32,-36 0-32,-17 0 0,-1 0 15,36-17 17,-53 105 14,0-71-30,0 19-16,0-19 16,-159 177 31,124-194-47,35 18 15</inkml:trace>
  <inkml:trace contextRef="#ctx0" brushRef="#br0" timeOffset="202901.86">18256 10918 0,'36'36'32,"-36"-19"-32,17-17 0,18 36 15,-17-36 1</inkml:trace>
  <inkml:trace contextRef="#ctx0" brushRef="#br0" timeOffset="203021.93">18415 10848 0,'18'-18'15,"-36"36"-15,71-71 16,-18 53-16,0-18 15,1 18-15,70-53 32</inkml:trace>
  <inkml:trace contextRef="#ctx0" brushRef="#br0" timeOffset="203321.88">18715 10566 0,'-18'70'47,"18"-17"-31,0 212 46,0-230-62,0 0 16</inkml:trace>
  <inkml:trace contextRef="#ctx0" brushRef="#br0" timeOffset="203528.09">18503 11112 0,'0'0'0,"-35"36"16,35-19-16,0 1 0,0 70 47,35-88-32,194 0 48,-193-35-63,-36 0 15</inkml:trace>
  <inkml:trace contextRef="#ctx0" brushRef="#br0" timeOffset="205178.39">19173 10442 0,'-17'0'15,"-1"0"16,18 36-15,-53 175 15,18-52 1,70 141-1,195-247 47,-195-89-78,-17 19 0,-18-1 16</inkml:trace>
  <inkml:trace contextRef="#ctx0" brushRef="#br0" timeOffset="207522.87">19491 10495 0,'18'-35'47,"35"35"-31,158-71 15,-193 54-15,17 17-16,-53 0 31,-140 123 16,158-70-32,-36 0-15,36 0 16,0 53 0,18-53 15,17-71 0</inkml:trace>
  <inkml:trace contextRef="#ctx0" brushRef="#br0" timeOffset="207799.92">19844 10583 0,'0'71'31,"0"-142"-31,0 177 0,0-71 16,-18 1-16,18-1 15,-176 71 48,140-106-63,72 0 47,193-35-16,-176 17-15,-18 18-16,18-71 15,-35 36-15</inkml:trace>
  <inkml:trace contextRef="#ctx0" brushRef="#br0" timeOffset="208004.89">20179 10442 0,'-18'159'31,"-17"-71"-31,35-17 16,0-1-16,0 1 15,0 88 16,0-124-15</inkml:trace>
  <inkml:trace contextRef="#ctx0" brushRef="#br0" timeOffset="208176.9">20108 10883 0,'0'0'15,"18"0"1,35-17-1,35-19 32</inkml:trace>
  <inkml:trace contextRef="#ctx0" brushRef="#br0" timeOffset="208503.28">20426 10495 0,'-71'71'31,"54"-36"-15,17-17-16,211 17 62,-211-70-46,0-18 0,0-53-1,0 88-15</inkml:trace>
  <inkml:trace contextRef="#ctx0" brushRef="#br0" timeOffset="208790">20761 10283 0,'18'36'47,"-18"17"-32,0 282 48,-36-300-63,36 0 15,0 36 32</inkml:trace>
  <inkml:trace contextRef="#ctx0" brushRef="#br0" timeOffset="209317.54">20532 10848 0,'17'35'31,"1"-35"-15,105 18 31,-123-1-16,-17-17-15,-36 36-1,35-36-15,-17 17 16,0 19 0,35-1 15,35 0 0,0-17-31,-17-18 16,0 0-16,17 0 15,35-18 17,-34 1-32,-19 17 0,1-18 15,-18-17-15</inkml:trace>
  <inkml:trace contextRef="#ctx0" brushRef="#br0" timeOffset="209841.63">20955 10495 0,'35'-17'16,"106"52"15,-105-35-31,-1 17 47,-53 19-16,1-19 0,-1-17-31,18 18 16,-35-18-16,35 35 16,-18 18 15,18 0-16,0-35-15,0 17 16,18 0 0,-1-17-1,1 17 1,35-35 31,-35 0-47</inkml:trace>
  <inkml:trace contextRef="#ctx0" brushRef="#br0" timeOffset="210005.91">21220 10742 0,'35'-18'15,"0"18"-15,-17 0 16,-1 0-16,19-35 15,17 18 1</inkml:trace>
  <inkml:trace contextRef="#ctx0" brushRef="#br0" timeOffset="210291.24">21484 10495 0,'0'18'16,"0"17"0,0-17-16,0-1 15,0 142 32,0-124-16,0-17-31</inkml:trace>
  <inkml:trace contextRef="#ctx0" brushRef="#br0" timeOffset="210470.15">21396 10848 0,'0'0'0,"-53"53"15,18 35 17,-1-35-17,1-35 48</inkml:trace>
  <inkml:trace contextRef="#ctx0" brushRef="#br0" timeOffset="210624.22">21343 10989 0,'18'0'16,"35"18"15,35 17 16</inkml:trace>
  <inkml:trace contextRef="#ctx0" brushRef="#br0" timeOffset="211041.01">21837 10231 0,'18'0'0,"-18"17"15,53 71 17,35 159 15,-53 106-16,-53-300-31,-282 265 78,265-318-78</inkml:trace>
  <inkml:trace contextRef="#ctx0" brushRef="#br0" timeOffset="-206733.01">21678 12136 0,'-17'0'78,"-19"35"-62,19-35-16,-1 53 0,-88 17 31,-88 89 16,159-141-47,0 35 15,35-36 1,-18 1 47,18 0-63,0 17 31,53-35-16,-18 0-15,18 0 16,159 0 15,35 17 16,-212-17-31,0 0-16,-17 0 0,17 0 15,-17 0 32,17 0-31,0 0 15,-17 0-31,-18-35 16,0 18 15,0-1-15,-159-106 31,106 107-47,-158-107 46,52 1-14,71 88-1,35-1 47,53 89 0,17 35-62,-17-35-16,0 0 15,53 353 48,-35-371-63,-18 18 31,53-18 0,-35-35 16,17-53-15,-18 53-32,-17-52 15,18 16 1,17-17-1,54-194 48,-89 230-63,35-36 0,-35 35 16,0 1-16,0-36 31,0 17-16,17 36-15,-17-17 79,0-1-48,-70-17 16</inkml:trace>
  <inkml:trace contextRef="#ctx0" brushRef="#br0" timeOffset="-200637.13">12894 13564 0,'-18'0'0,"36"0"94,17 0-79,18 0 1,-35 0-1,0 0-15,87 0 32,-87 0-32,0 0 15,17 0-15,-17 0 16,17 0 0,18 0-16,105-35 46,-140 35-30,17 0-16,1 0 0,-19-18 16,107 18 15,-107 0-31,1 0 0,0 0 16,158 0 30,-158 0-46,-1 0 16,36 0-16,-17 0 16,69 0-1,-69 0-15,-1 0 16,0 0-16,18 0 16,71 0 15,-89 0-31,282-35 78,-281 35-78,-19 0 0,1 0 16,123 0 15,124 0 0,-177 0-15,-53 0-16,0 0 15,1 0-15,-1 0 16,159 0 31,-159 0-32,1 0 32,-72 0 31</inkml:trace>
  <inkml:trace contextRef="#ctx0" brushRef="#br0" timeOffset="-197924.14">13194 13635 0,'0'17'46,"0"19"-30,-18 140 15,18 159 16,-53 0 16,53-317-63,-35-18 15,35 35-15,0 18 16,18-53 93,-1-17-93,1 17 0,17-18-1,106 0 63,-123 18-78,158 0 63,-140 0-63,69 0 62</inkml:trace>
  <inkml:trace contextRef="#ctx0" brushRef="#br0" timeOffset="-197600.16">13564 14446 0,'18'0'62,"35"53"-46,-53-35-16,17-18 0,1 106 47,-124 17-16,-123-17 0</inkml:trace>
  <inkml:trace contextRef="#ctx0" brushRef="#br0" timeOffset="-196697.7">14235 14429 0,'35'0'47,"18"0"-32,388 0 16,-388 0-15,-18 0-16,0 0 16,-35-36 15</inkml:trace>
  <inkml:trace contextRef="#ctx0" brushRef="#br0" timeOffset="-196348.19">14693 14270 0,'0'18'31,"0"87"-15,-17-69-1,17-1 1,-36 18-16,19 35 16,17 18 31,0-89-32,35-17-15,-17 0 16,-1 0-16,18 0 15,89-70 17</inkml:trace>
  <inkml:trace contextRef="#ctx0" brushRef="#br0" timeOffset="-195940.95">14958 14552 0,'70'0'31,"-52"0"-31,17 0 16,1 0-16,-1 0 31,-18 0-31,-17-35 0,0 17 16,-35-70 31,-194 211 15,229-105-46,0 70-1,0-17 1,35-71 0,-35 17-16,35-17 0,1 0 15,17 0 17</inkml:trace>
  <inkml:trace contextRef="#ctx0" brushRef="#br0" timeOffset="-195484.48">15311 14464 0,'17'0'31,"-17"18"-31,18 105 31,-18-88-15,0-17-16,0-36 63,0-35-48,35-17-15,0 17 16,1 35-16,-19 18 15,-17-17-15,36 17 16,17 105 31,-53-52-16,52 0 32</inkml:trace>
  <inkml:trace contextRef="#ctx0" brushRef="#br0" timeOffset="-195122.86">15928 14429 0,'-71'0'15,"54"0"1,-19 0-16,-87 123 78,141-88-62,-1-17-16,19-18 15,69 71 32,-105-36-31,-35-35 0,-18 17 46</inkml:trace>
  <inkml:trace contextRef="#ctx0" brushRef="#br0" timeOffset="-194770.64">16069 14552 0,'0'0'0,"-35"0"15,-53 124 48,88-89-48,70-35 1,18-53 15,-70-88 1,-18 35-1</inkml:trace>
  <inkml:trace contextRef="#ctx0" brushRef="#br0" timeOffset="-194502.27">16228 14429 0,'0'0'0,"0"35"16,17 106 31,-17-106-47,0-17 0,0 0 15,-35-18-15,35 35 32,0-53-17,0 1 1,35-54 15,-35 53-15,89 1 15</inkml:trace>
  <inkml:trace contextRef="#ctx0" brushRef="#br0" timeOffset="-194096.48">16810 14482 0,'35'-89'16,"-70"178"-16,17-442 47,18 335-31,-35 18-16,0-35 15,-71 176 32,71-88-31,35 0-16,-36 17 0,36 1 15,-35 35-15,17 194 47,18-230-47,0 107 63,0-195-48</inkml:trace>
  <inkml:trace contextRef="#ctx0" brushRef="#br0" timeOffset="-193893.51">16351 14764 0,'71'141'16,"-142"-282"-16,89 105 16,0 36-1,52 0 1,-17 0-16,0 0 16,88 0 15,-106-17-31,1 17 15,-36-35-15</inkml:trace>
  <inkml:trace contextRef="#ctx0" brushRef="#br0" timeOffset="-193579.13">17057 14252 0,'0'18'31,"0"17"-31,0 318 47,0-265-31,0-70-16,0-1 15,-18-17-15,18 36 32</inkml:trace>
  <inkml:trace contextRef="#ctx0" brushRef="#br0" timeOffset="-193190.11">17321 14446 0,'0'-17'31,"-17"17"-16,-19 158 32,36-140-31,36-18 0,-19 0-1,54-123 32,-71 87-31,0 1 15</inkml:trace>
  <inkml:trace contextRef="#ctx0" brushRef="#br0" timeOffset="-192745.39">17498 14393 0,'0'53'16,"0"-17"-16,0-1 15,0 0-15,-36 0 16,36 54 31,106-89-16,-88 0 0,-36 105 16,18-69-47,0-19 16,36-17-16,34-17 31,159-301 16,-229 230-47,0 70 16,-52 18-16,-1 0 15,-106-35 1</inkml:trace>
  <inkml:trace contextRef="#ctx0" brushRef="#br0" timeOffset="-191848.15">18627 14323 0,'0'17'63,"0"19"-63,17 17 15,-17 35 1,36-18 15,105-70 16,-106 0-47,0 0 0,18-17 16,-35 17-16,17-71 15,0-52 17</inkml:trace>
  <inkml:trace contextRef="#ctx0" brushRef="#br0" timeOffset="-191344.49">19085 14288 0,'0'35'47,"0"18"-47,-17-141 0,34 370 63,-17-564-63,18 564 15,17-300 1,177-211 62,-212 211-62,35 18-16,-35 35 31,0-17-16,0 17-15,0 1 16,0 52 0,0-53-16,0 36 31,-17-18 0,17-36 0,17-17-15</inkml:trace>
  <inkml:trace contextRef="#ctx0" brushRef="#br0" timeOffset="-191120.69">19650 14305 0,'0'0'0,"0"159"31,0-141-15,17-18 46,54-89-46,-53 19-16</inkml:trace>
  <inkml:trace contextRef="#ctx0" brushRef="#br0" timeOffset="-190798.79">19967 14093 0,'18'18'31,"-18"106"0,0-89-31,0 0 16,0 36 0,0-18-1,-18-53 1,-88-36 46,124 1-46,0 35 0,52-18-1,-35 18-15,-17 0 16,0 0-16</inkml:trace>
  <inkml:trace contextRef="#ctx0" brushRef="#br0" timeOffset="-190549.42">19632 14676 0,'0'0'0,"18"0"31,370-71 47,-371 36-62</inkml:trace>
  <inkml:trace contextRef="#ctx0" brushRef="#br0" timeOffset="-190376.5">19985 14640 0,'0'0'0,"0"36"15,-53 210 48,53-210-48</inkml:trace>
  <inkml:trace contextRef="#ctx0" brushRef="#br0" timeOffset="-189042.36">20514 14217 0,'18'0'31,"35"0"-16,-18 0 1,0 0-16,0 0 0,-17 0 16,53 0-1,-54 106 32,-17-89-31,0 1-1,0 0 1,-176 52 31,141-17 15,35-35-62,35 52 47,88-52 16,-34-18-32,-72 0-31,18-35 0,-17-1 16,17 19-16,-17-18 15,35-107 48,-53 178-16,0-1-47,0 0 15,0 106 32,0-123-47,18-18 63,17 0-48,35-53 17,-34 53-32,-36-18 15,17 18-15</inkml:trace>
  <inkml:trace contextRef="#ctx0" brushRef="#br0" timeOffset="-188765.31">21343 14323 0,'-88'17'15,"70"19"1,124-72-16,-194 266 62,176-477-62,-159 494 0,89-247 16,17 0-16,-35-18 16,53-88 15</inkml:trace>
  <inkml:trace contextRef="#ctx0" brushRef="#br0" timeOffset="-188546.93">21484 14323 0,'-70'53'31,"140"-106"-31,-70 88 0,0 283 62,0-301-46,0 1-16,0 17 16</inkml:trace>
  <inkml:trace contextRef="#ctx0" brushRef="#br0" timeOffset="-188282.86">21766 14288 0,'0'52'31,"0"142"1,0-176-32,0 53 31,0-107 16</inkml:trace>
  <inkml:trace contextRef="#ctx0" brushRef="#br0" timeOffset="-187937.56">22049 14164 0,'0'18'31,"0"193"0,-106-122 16,88-160 0,18 53-47,0 1 0,35-19 16,18 1-1,-35 35-15,88-17 47,-71 17-31,-35 17 0</inkml:trace>
  <inkml:trace contextRef="#ctx0" brushRef="#br0" timeOffset="-187602.84">21766 14746 0,'0'0'16,"36"0"15,-19 0-31,1 0 0,35 0 16,70-35-1,-87 17 1,-1 18-16,0 0 16,-17 0-16,52-35 46,-52-18-14</inkml:trace>
  <inkml:trace contextRef="#ctx0" brushRef="#br0" timeOffset="-187067.67">22348 14235 0,'53'0'16,"-17"17"15,17-17-31,17 88 78,-88-88-62,1 36-16,-142 70 78,159-71-78,0-18 16,18 89 30,88-106-14,-71 0-17,-35-17 17</inkml:trace>
  <inkml:trace contextRef="#ctx0" brushRef="#br0" timeOffset="-186892.05">22578 14499 0,'0'18'0,"0"-36"0,123 1 63,-35-36-32,-52-18 0</inkml:trace>
  <inkml:trace contextRef="#ctx0" brushRef="#br0" timeOffset="-186626.78">22860 14252 0,'0'0'31,"0"36"0,-18-1-31,18 0 0,0 0 16,-17 18-16,-19 177 78</inkml:trace>
  <inkml:trace contextRef="#ctx0" brushRef="#br0" timeOffset="-186099.42">22948 14305 0,'0'0'0,"35"0"31,54 0-15,-36 18 15,-18-18-31,-35 17 16,0 1 15,-18 35-15,-70 18 15,53-36-15,35 0-1,0 0 1,0-17-1,0 0 32,70-18-31,-52 0-16,35 0 16,0 0 15,-36 0-31,19 0 15,-36-18 1,17 18-16</inkml:trace>
  <inkml:trace contextRef="#ctx0" brushRef="#br0" timeOffset="-185587.52">23442 14164 0,'18'0'31,"-18"18"1,0 35-17,0 0 1,0-1 15,0 125 0,0-142-15,0 18-16,0 0 16,0-18-16,17 142 62,-17-160-46,0-52 46</inkml:trace>
  <inkml:trace contextRef="#ctx0" brushRef="#br0" timeOffset="-177726.33">14023 16210 0,'35'0'31,"18"0"-31,0 0 16,282-18 31,-317 18-47,-1 0 31</inkml:trace>
  <inkml:trace contextRef="#ctx0" brushRef="#br0" timeOffset="-177324.16">14340 15963 0,'0'0'16,"0"18"-16,-17-1 16,-18 125-1,35-90 1,0 1-16,-18 0 15,18 0-15,0 106 47,141-141 0,-106-18-16,18-36-31,-35-52 32</inkml:trace>
  <inkml:trace contextRef="#ctx0" brushRef="#br0" timeOffset="-176945.12">14552 16351 0,'18'0'15,"158"0"32,-158 0-47,-1 0 16,-17-35 15,0 17-31,0-17 16,-35 35-1,-18 0 1,18 0-16,0 0 16,-1 0-16,1 18 0,-18 105 47,53-105-47,18-1 15,-18 19-15,35-19 16,18 19-1,-18-36 1,1 0 0,16-36-1</inkml:trace>
  <inkml:trace contextRef="#ctx0" brushRef="#br0" timeOffset="-176597.47">14852 16245 0,'18'106'47,"-18"18"-32,0-89 17,123-264 30,-88 229-46,-17-36-16,17 36 15,-35 18-15,36 35 32,-36-35-32,0 17 0,0-17 15,0-1 1,0 1 15,17-18-15</inkml:trace>
  <inkml:trace contextRef="#ctx0" brushRef="#br0" timeOffset="-176248.93">15416 16228 0,'-70'0'31,"-18"70"-15,35 36 31,70-88-32,1-18-15,141 159 63,-177-142-48,-17-17 1,-18 18 15,35 17 0,18-53-15</inkml:trace>
  <inkml:trace contextRef="#ctx0" brushRef="#br0" timeOffset="-175913.29">15646 16351 0,'-71'0'31,"18"71"-15,36 70 31,52-123-47,-17-18 15,52 0 1,-35-106 0,-35 70-1,0-16-15,0 34 16,0 0 0</inkml:trace>
  <inkml:trace contextRef="#ctx0" brushRef="#br0" timeOffset="-175647.64">15857 16334 0,'0'0'0,"0"35"16,0 0-16,0-17 16,0-1-16,-35 72 46,35-107-14,35-53-17,-17 36 1,35 35-16,-18-35 16,142-71 15</inkml:trace>
  <inkml:trace contextRef="#ctx0" brushRef="#br0" timeOffset="-175243.68">16457 16192 0,'0'0'0,"35"-141"31,-70 106-16,17 0-15,-17 0 16,-53 17 15,17 265 32,71-177-63,0 1 15,0-18-15,0 17 16,0 1-16,0 0 16,18 264 31,-18-371-1,0-16-46</inkml:trace>
  <inkml:trace contextRef="#ctx0" brushRef="#br0" timeOffset="-175091.91">16104 16404 0,'0'0'15,"18"0"1,282 18 46</inkml:trace>
  <inkml:trace contextRef="#ctx0" brushRef="#br0" timeOffset="-174771.83">16633 16034 0,'0'17'16,"0"160"15,0-107-31,0 160 31,0-177-15,0-36-1,0 18-15,0-17 16,-17-18 0,17 18-16,0-36 46</inkml:trace>
  <inkml:trace contextRef="#ctx0" brushRef="#br0" timeOffset="-174297.83">16898 16298 0,'0'0'0,"0"18"63,-70 70-32,70-70-31,-36-1 16,36 19-16,0-19 0,0 19 15,194-36 48,-158-18-63,-36 0 0,35-17 15,-35 0-15,0-71 32,0 71-32,-53 17 15,18 18 32</inkml:trace>
  <inkml:trace contextRef="#ctx0" brushRef="#br0" timeOffset="-173709.32">17180 16245 0,'-35'106'47,"35"-53"-31,0-35-16,0-1 0,88 36 62,-17-70-30,-36-19-32,-35-16 31,0 16 0,-18 36 16,71 106 15,-35-71-46,17-35 0,71-70 46,-106 17-46,0 35-16,0 1 15,-18-1 32</inkml:trace>
  <inkml:trace contextRef="#ctx0" brushRef="#br0" timeOffset="-173483.68">17798 16598 0,'0'0'0,"17"0"15,1 0 16,-71 0 1</inkml:trace>
  <inkml:trace contextRef="#ctx0" brushRef="#br0" timeOffset="-172679.37">18397 16104 0,'-17'0'31,"17"36"-15,-18 193 30,18-176-46,0-18 16,0 0-16,0-17 0,0 17 16,35-52 46</inkml:trace>
  <inkml:trace contextRef="#ctx0" brushRef="#br0" timeOffset="-172309.99">18785 16034 0,'-70'70'46,"-71"36"-30,123-88 0,0-18-1,18 35-15,-35-35 16,141 88 46,-88-88-46,-1 36-16,19-36 16,16 0 15</inkml:trace>
  <inkml:trace contextRef="#ctx0" brushRef="#br0" timeOffset="-171880.33">18821 16316 0,'35'0'15,"106"0"17,-88 0-32,-18-35 15,-17 35-15,17-18 31,-70-70-15,-89 70 31,89 36-47,18-1 16,-1 19-16,-35 123 62,71-124-62,17-35 16,71 17 31,-71-34-32</inkml:trace>
  <inkml:trace contextRef="#ctx0" brushRef="#br0" timeOffset="-171517.81">19279 16263 0,'0'18'31,"36"140"0,-36-122-15,0-19-16,0 19 16,17-72 31,19 1-32,-36 0 1,52 17-16,-34-17 15,17 17 1,-17 18 0,17-35-1,-17 35 17,17 0-1</inkml:trace>
  <inkml:trace contextRef="#ctx0" brushRef="#br0" timeOffset="-171098.45">19738 16298 0,'0'-53'31,"-159"195"16,159-125-16,0 18-31,159-70 62,-124 53 1,36 35-16,-71-36-32</inkml:trace>
  <inkml:trace contextRef="#ctx0" brushRef="#br0" timeOffset="-170741.55">20197 16192 0,'0'-35'16,"0"70"-16,-36-70 15,-105 53 1,71 52 15,122 1 0,19-36-15,-18-35-16,-18 36 16,-17 105 31,-18-124-32,-71 19 1,-17-19-1,18 18 1</inkml:trace>
  <inkml:trace contextRef="#ctx0" brushRef="#br0" timeOffset="-170066.76">18362 16845 0,'18'0'63,"123"0"-32,-71 0-31,19 0 16,34 0-16,18 0 15,917 53 32,-1005-53-31,-17 35-16,-1-35 16,-17 0-16,87 18 62,-87-18-31,-124-18 1</inkml:trace>
  <inkml:trace contextRef="#ctx0" brushRef="#br0" timeOffset="-168907.89">14340 17268 0,'18'0'15,"0"0"1,17 36 0,335-36 30,-299 0-46,-1 0 16,1 0-16,0 0 0,-1 0 16,212 35-1,-193-35 1,16 0-16,-34 0 16,-18 0-16,17-18 31,54 18-16,246-35 17,-317 35-17,0 0-15,0 0 0,-18 0 16,424-18 46,-353-17-62,-36 35 0,-34 0 16,17-35 62</inkml:trace>
  <inkml:trace contextRef="#ctx0" brushRef="#br0" timeOffset="-168481.11">16863 17286 0,'-18'0'16,"18"18"62,35-18-62,-35 17 15,36-17 0</inkml:trace>
  <inkml:trace contextRef="#ctx0" brushRef="#br0" timeOffset="-167414.87">17868 16616 0,'-17'0'15,"17"-18"1,-36 18 0,1 18-1,35 17-15,-18-17 16,18-1 15,36 19-15,-19-36-16,19 0 15,-19 0 1,-17-124 31,-35 124-16,0 88 32,35-70-48,141-71 48,-141 35-63,0 1 15,0-18 1,-18 35 15,-35 17-31,36 36 32,87-18 46,-70-52-78,-18 52 62</inkml:trace>
  <inkml:trace contextRef="#ctx0" brushRef="#br0" timeOffset="-156758.41">25629 8502 0</inkml:trace>
  <inkml:trace contextRef="#ctx0" brushRef="#br0" timeOffset="-156115.33">25612 8520 0,'0'0'0,"-36"0"16,72 0 46,-19 35-46,54 0 0,158 0-1,106-52 32,-335-19-16,-17 36-15,-1-17-16</inkml:trace>
  <inkml:trace contextRef="#ctx0" brushRef="#br0" timeOffset="-155662.49">26053 8343 0,'0'-17'16,"-18"52"31,-17-18-47,35 1 0,0 35 15,-18-18-15,-17 124 32,-18-71-32,53-35 15,0 0 1,0-18-16,18 1 31,52-36 0,-52 0-15,-1 0-16,36 0 0,-17 0 16,122 0 15,-122 0-31,-19 0 0,1 0 16</inkml:trace>
  <inkml:trace contextRef="#ctx0" brushRef="#br0" timeOffset="-155248.77">26529 8643 0,'-71'0'32,"1"88"-1,140 106 31,-52-194-62,53-17 32,-71-19-32,35 19 15,-35-19-15,35 1 16,-35 0-16,0 17 16,0-35-1</inkml:trace>
  <inkml:trace contextRef="#ctx0" brushRef="#br0" timeOffset="-154932.93">26758 8643 0,'0'18'16,"0"52"-1,35 89 32,-70-406-47,70 512 31,-35-301 1,177-140 30,-142 176-62,53 0 16</inkml:trace>
  <inkml:trace contextRef="#ctx0" brushRef="#br0" timeOffset="-154563.65">27446 8696 0,'-18'-53'31,"-123"35"0,124 18-15,-19 0-16,1 36 15,18-1-15,34 141 63,89-105-48,88-89 32,-176-17-31</inkml:trace>
  <inkml:trace contextRef="#ctx0" brushRef="#br0" timeOffset="-154041.53">27746 8343 0,'0'18'47,"-35"423"0,-1-265-16,36-123 0,18-88 1,211-142 15,-211 142-47,17 35 31,1 35-16,-19 142 32,-17-142-47,0 0 32,-53-35-17,36 0-15</inkml:trace>
  <inkml:trace contextRef="#ctx0" brushRef="#br0" timeOffset="-153230.67">24553 8431 0,'0'18'0,"0"17"15,0 195 32,0 140-15,0-299-17,0-54 1,0-176 31</inkml:trace>
  <inkml:trace contextRef="#ctx0" brushRef="#br0" timeOffset="-152928.87">24571 8414 0,'88'-18'16,"-176"36"-1,194-36-15,-53 36 0,-36 17 16,19 141 46,-89-123-46,17-17-16,-16-36 16,34 17-16,0-52 47</inkml:trace>
  <inkml:trace contextRef="#ctx0" brushRef="#br0" timeOffset="-152674.53">24888 8520 0,'0'0'0,"0"88"31,177 159 31,-160-212-46,19-53 15</inkml:trace>
  <inkml:trace contextRef="#ctx0" brushRef="#br0" timeOffset="-152413.61">25241 8467 0,'0'17'31,"-17"248"0,-54-18 1,-158 17 15,211-264-32</inkml:trace>
  <inkml:trace contextRef="#ctx0" brushRef="#br0" timeOffset="-151192.28">24324 9472 0,'35'0'63,"36"0"-48,52 0 16,653-18 32,-687 18-63,16 0 16,195-17 15,-247 17-31,0 0 0,0 0 15,0 0-15,88 0 32,318-35 15,-301 35-47,-87 17 15,-18-17-15,0 0 16,123 0-1,-105 0 1,-1 0-16,1 0 16,17 0-16,88 0 31,-34 0-15,105 18 15,52 17 47,-228-35-47,-53 0-15,-18 18 31</inkml:trace>
  <inkml:trace contextRef="#ctx0" brushRef="#br0" timeOffset="-137648.58">25118 9578 0,'-36'-18'31,"36"-17"16,0 17-47,-17 18 16,17 36 62,0-1-63,0 0-15,0 0 16,-18 1-16,18-1 16,0 212 46,0-53-15,0-176-47,0-1 16,0 19-16,0 16 31,0-34-15,-35-18-1,70 0 126,18 0-126,-35 0-15,-1 0 16,54 0 15,17 0 16,-70 0-47,-1 0 16,1 0-1,17 0 1,-17 0 0,0 0-1,17 0 17,-17 0-1</inkml:trace>
  <inkml:trace contextRef="#ctx0" brushRef="#br0" timeOffset="-137324.58">25418 10178 0,'0'17'47,"141"71"15,-141-70-62,0 88 31,-53 106 1,18-142-1</inkml:trace>
  <inkml:trace contextRef="#ctx0" brushRef="#br0" timeOffset="-136761.93">26141 10160 0,'0'0'15,"-18"-18"1,71-17 31,0 35-31,53-35 15,-53 88 0,-89 0-15,19 0-1,-18-36-15,17 18 0,-35 1 32,18 17-32,70-71 46,0 0-46</inkml:trace>
  <inkml:trace contextRef="#ctx0" brushRef="#br0" timeOffset="-136581.98">26370 10248 0,'71'0'32,"123"53"30,-529-71-62,405-17 0</inkml:trace>
  <inkml:trace contextRef="#ctx0" brushRef="#br0" timeOffset="-136227.15">26458 10354 0,'-35'106'16,"17"35"15,-17-106-31,35-17 16,-35 0 62,52-18-63,1 0 1,70 0 0,-70-36-1,17 36-15,1 0 16,69-53 15</inkml:trace>
  <inkml:trace contextRef="#ctx0" brushRef="#br0" timeOffset="-135758.21">26758 10072 0,'88'53'16,"-17"53"15,-36-54 0,-52-16-15,-19-36-16,1 17 16,-18-17-16,-106 0 62,177 0-31,0 0-31,35 0 16,52 0 0,248-35 31,-318 0-1,-52 35-30</inkml:trace>
  <inkml:trace contextRef="#ctx0" brushRef="#br0" timeOffset="-135481.27">26811 10619 0,'0'0'0,"0"105"31,0-52-15,35-35 0,1-18-1,-1 35 16,-35-70-15</inkml:trace>
  <inkml:trace contextRef="#ctx0" brushRef="#br0" timeOffset="-135172">26917 10619 0,'0'-18'31,"35"-17"-15,71 35 15,35 35 1,-141 71 14,-17-71-46,-19-35 0,19 35 16,-19-35-16,-158 53 63,194-88-63</inkml:trace>
  <inkml:trace contextRef="#ctx0" brushRef="#br0" timeOffset="-134452.08">27499 10283 0,'18'0'16,"-18"-17"-1,35 17-15,124 0 31,-106-18 16,-71 18-31</inkml:trace>
  <inkml:trace contextRef="#ctx0" brushRef="#br0" timeOffset="-134236.91">27570 10248 0,'-71'71'16,"142"-142"-16,-160 424 63,125-300-63,122-53 46</inkml:trace>
  <inkml:trace contextRef="#ctx0" brushRef="#br0" timeOffset="-134094.5">27711 10495 0,'35'-35'15,"71"35"16,123-88 16</inkml:trace>
  <inkml:trace contextRef="#ctx0" brushRef="#br0" timeOffset="-133886.68">28116 10160 0,'-17'0'16,"-1"141"0,-52 300 31,70-370-47,0-18 0,0-1 15,0-16-15,0 34 31</inkml:trace>
  <inkml:trace contextRef="#ctx0" brushRef="#br0" timeOffset="-133505.83">28857 10266 0,'0'17'32,"-70"107"-1,-54 70 16,89-141-47,17-53 15</inkml:trace>
  <inkml:trace contextRef="#ctx0" brushRef="#br0" timeOffset="-133326.36">28716 10548 0,'53'194'31,"-53"-176"-16,53 17 1,-53-53-16</inkml:trace>
  <inkml:trace contextRef="#ctx0" brushRef="#br0" timeOffset="-132999.84">28910 10530 0,'0'0'15,"88"-17"1,89-142 46,-177 124-46,-18 35 46,0 53-62,18-18 16,-35 18-16,35 0 16,-53 211 31,71-299-16,-18-18-31</inkml:trace>
  <inkml:trace contextRef="#ctx0" brushRef="#br0" timeOffset="-132778.05">29439 10089 0,'0'18'15,"0"-36"-15,0 71 16,-17 0-16,-36 406 62,53-406-62,0-18 16,0-17-16,0-1 16</inkml:trace>
  <inkml:trace contextRef="#ctx0" brushRef="#br0" timeOffset="-132562.89">29704 10195 0,'-18'283'62,"36"-566"-62,-53 618 0,35-317 16,0 17 15,0-52-15,0-36-16</inkml:trace>
  <inkml:trace contextRef="#ctx0" brushRef="#br0" timeOffset="-132229.71">30021 10019 0,'36'106'31,"-36"-71"-31,-18 18 0,0 106 31,-158-106 32,158-71-63,18-17 15,0 17 1,53 0 0,-17 18-1,34-35 1,54 35 15,-142 18-15</inkml:trace>
  <inkml:trace contextRef="#ctx0" brushRef="#br0" timeOffset="-131954.77">29616 10689 0,'-18'0'31,"318"-35"16,-36 0-16,-211-18 1</inkml:trace>
  <inkml:trace contextRef="#ctx0" brushRef="#br0" timeOffset="-131778.62">30074 10636 0,'-70'194'47,"70"-141"-16,123-335-31,-246 582 0,193-565 0</inkml:trace>
  <inkml:trace contextRef="#ctx0" brushRef="#br0" timeOffset="-131474.66">30268 10283 0,'0'-17'15,"177"-18"48,-124 87-32,-53-16-31,0-19 16,0 19-16,-53 17 15,-53 70 1,71-105-1,-1 17-15,1-17 0,17-18 16,-17 35 0</inkml:trace>
  <inkml:trace contextRef="#ctx0" brushRef="#br0" timeOffset="-131317.72">30304 10513 0,'0'35'16,"0"71"47</inkml:trace>
  <inkml:trace contextRef="#ctx0" brushRef="#br0" timeOffset="-130964.6">30445 10513 0,'53'0'31,"-106"0"-31,159-18 0,35-35 47,-71-88-16,-70 123-31,18 18 16,-18-17-16,0 52 63,-35 106-32,35-88-16,-18-18-15,18 1 16,-35 34 0,35-52-1,-53 17-15,17-35 0</inkml:trace>
  <inkml:trace contextRef="#ctx0" brushRef="#br0" timeOffset="-130694.43">30374 10830 0,'459'53'78,"-459"-35"-78,0-1 16,0 1-16,-18 17 15,-52 36 1,17-71-16</inkml:trace>
  <inkml:trace contextRef="#ctx0" brushRef="#br0" timeOffset="-129919.23">31150 10336 0,'36'0'16,"16"0"0,90 36 31,-125-36-47,-17 70 31,-194 177 31,159-229-62,35 17 16,-35 18 15</inkml:trace>
  <inkml:trace contextRef="#ctx0" brushRef="#br0" timeOffset="-129715.34">31256 10654 0,'53'141'63,"-53"-123"-63,18-18 15,-18-36 1</inkml:trace>
  <inkml:trace contextRef="#ctx0" brushRef="#br0" timeOffset="-129565.08">31415 10636 0,'35'0'0,"-70"0"15,70-17-15,36 17 16,-54 0-16,19-36 15,-19 36 1,36-53 15</inkml:trace>
  <inkml:trace contextRef="#ctx0" brushRef="#br0" timeOffset="-129316.71">31644 10389 0,'0'141'47,"0"-105"-31,-35 264 15,35-265-31,-18 18 31,18-106 1,0 18-17</inkml:trace>
  <inkml:trace contextRef="#ctx0" brushRef="#br0" timeOffset="-129110.67">31873 10372 0,'0'35'15,"0"0"-15,0 18 0,0 0 16,-35 159 15,35-142-31,0-52 16,-35 0-16,17 17 47</inkml:trace>
  <inkml:trace contextRef="#ctx0" brushRef="#br0" timeOffset="-128450.7">32297 10442 0,'0'0'0,"-53"0"31,-53 71 0,88-36-31,-17 36 16,70 70 62,-17-141-78,0 0 0,158-212 78,-176 177-78,35 0 0,-35 17 16,53-35-1,35 0 48,-70 18-63,17 35 15,36 53 48,-71 0-63,0 0 16,-35-1-16,35 19 15,-124 229 16,107-283-15,17 19-16,-18-36 16,18 17-16,-35 1 31,17-18-31</inkml:trace>
  <inkml:trace contextRef="#ctx0" brushRef="#br0" timeOffset="-127849.77">32720 10478 0,'0'-18'47,"35"18"-32,1 0-15,-1 0 16,0 0-16,-17 0 15,17 0 1,-17 123 31,-89 71-31,18-70 30,53-107-46,0-52 47</inkml:trace>
  <inkml:trace contextRef="#ctx0" brushRef="#br0" timeOffset="-127549.17">33196 10372 0,'18'0'32,"-18"70"-32,-71 354 62,36-372-46,35 1-16,-35-17 0,35-1 15,-71 0 17</inkml:trace>
  <inkml:trace contextRef="#ctx0" brushRef="#br0" timeOffset="-127352.68">33091 10883 0,'141'-35'32,"-71"35"-17,-52 0 17,-247 35-32,440-70 15,-264 35-15</inkml:trace>
  <inkml:trace contextRef="#ctx0" brushRef="#br0" timeOffset="-126577.81">26017 11359 0,'36'0'16,"34"0"0,406 36 30,-440-36-46,-36 35 16,17-35-16,-87 265 78,35-248-78,35 19 16,-18-19-16,18 18 15,-18-35 17,89-70-1</inkml:trace>
  <inkml:trace contextRef="#ctx0" brushRef="#br0" timeOffset="-126293.78">27005 11412 0,'0'283'62,"-53"-89"-46,18-177 31,35-87-31</inkml:trace>
  <inkml:trace contextRef="#ctx0" brushRef="#br0" timeOffset="-126202.67">26952 11748 0,'71'-36'16,"-18"36"0,0 0 15,-230 36-31,389-72 0</inkml:trace>
  <inkml:trace contextRef="#ctx0" brushRef="#br0" timeOffset="-125761.14">27393 11412 0,'0'36'16,"0"34"31,-17-52-47,17 17 15,52-35 48,-34 0-48,106 0 1,123 0 47,-230 0-63,-34 0 31,-54 0-16</inkml:trace>
  <inkml:trace contextRef="#ctx0" brushRef="#br0" timeOffset="-125462.71">27217 11800 0,'53'0'31,"53"0"-15,-54 0-16,19-17 15,0 17-15,-19 0 16,90 0 0,-107 0-1,18 0-15,-36 0 16,54 0 15</inkml:trace>
  <inkml:trace contextRef="#ctx0" brushRef="#br0" timeOffset="-125009.93">27552 12030 0,'0'0'0,"0"17"0,-35-17 16,35 36-16,0-19 0,0 19 16,70 16 46,-35-52-62,1 0 0,-1 0 16,71 0 15,-88-70 16,-18 52-32,0 1 1,-18-1 0,-17-17-16,17 35 15,-17-18-15,-89-17 32,107 35-32,-72 0 46</inkml:trace>
  <inkml:trace contextRef="#ctx0" brushRef="#br0" timeOffset="-112484.41">28540 11483 0,'0'-35'16,"0"17"-1,0 0 17,0 36 46,-53 17-78,35 18 15,18-35 1,-35 17-16,35-17 16,-35 17-16,17 124 46,18-142-46,0 19 16,0-19-16,0 1 16,0 35-1,35 0-15,-35-36 16,53 1 31,0-18-16,-18-18-15</inkml:trace>
  <inkml:trace contextRef="#ctx0" brushRef="#br0" timeOffset="-111507.46">28963 11501 0,'-18'0'31,"54"0"188,-19 0-219,1 0 15,70 0 32,-35 0-47,-35 0 16,-54 88 15,1-53-31,18 0 0,-19 1 16,36-19-16,-53 71 47,36-35-16,17-70 0</inkml:trace>
  <inkml:trace contextRef="#ctx0" brushRef="#br0" timeOffset="-111327.78">29104 11712 0,'0'71'31,"0"-142"-31,18 142 0,-18-54 15,0 1 1,17-18 15</inkml:trace>
  <inkml:trace contextRef="#ctx0" brushRef="#br0" timeOffset="-111194.62">29228 11765 0,'17'-17'15,"19"17"1,34-36 0,36-17 15,-106 18-31,53 0 16</inkml:trace>
  <inkml:trace contextRef="#ctx0" brushRef="#br0" timeOffset="-110995.39">29528 11518 0,'0'35'16,"0"18"-1,0-35 1,0 0-16,0-1 0,0 54 31,-53 35 0</inkml:trace>
  <inkml:trace contextRef="#ctx0" brushRef="#br0" timeOffset="-110647.77">29351 11836 0,'-18'70'16,"18"36"31,0-53-47,106-18 78,-88-35-78,17 0 0,-17 0 31,17 0-31,-17 0 32,-1 0-17,-17-35 1</inkml:trace>
  <inkml:trace contextRef="#ctx0" brushRef="#br0" timeOffset="-110131.83">29916 11624 0,'-18'35'32,"0"36"-1,-17 17 0,35-70-15,0 17-1,18-35 17,17 0-17,-17 0 1,140-35 15,-122 35-15,-19 0-16,1-36 15,17 36 1,0 0 15,-52 0 0</inkml:trace>
  <inkml:trace contextRef="#ctx0" brushRef="#br0" timeOffset="-109732.89">29986 11659 0,'18'0'15,"-1"-35"1,19 35-16,122 0 62,-140 0-62,-18 18 16,0 35 0,0-36-1,0 36 1,0-35-16,0-1 16,-18 19-1,-17-1 1,35-17-16,-35-18 15</inkml:trace>
  <inkml:trace contextRef="#ctx0" brushRef="#br0" timeOffset="-109390.58">29722 11994 0,'35'0'47,"53"-17"-31,229-36 62,-281 53-78,-19 0 0,1 0 16</inkml:trace>
  <inkml:trace contextRef="#ctx0" brushRef="#br0" timeOffset="-109116.67">30215 11924 0,'-35'35'46,"35"0"-30,0-17 0,0 17-16,-18-35 15,18 36-15,0-19 32,0 54 14</inkml:trace>
  <inkml:trace contextRef="#ctx0" brushRef="#br0" timeOffset="-108806.39">30021 12153 0,'0'18'32,"0"17"-17,159-35 48,-53-35-16,-71 0-47</inkml:trace>
  <inkml:trace contextRef="#ctx0" brushRef="#br0" timeOffset="-108336.75">30603 11624 0,'18'0'46,"17"71"-30,89 105 31,-106-123-47,-18-18 0,0 0 16,0 71 15,0-70-31,0-1 0,0 18 15,0-36-15,-177 107 47,142-89-47,0-35 16</inkml:trace>
  <inkml:trace contextRef="#ctx0" brushRef="#br0" timeOffset="-102685.2">25788 13212 0,'35'0'63,"-17"17"-48,53-17 17,-19 0-32,1 0 0,0 0 15,0 0-15,0 0 16,176 0 31,-176 0-16,0 0 16</inkml:trace>
  <inkml:trace contextRef="#ctx0" brushRef="#br0" timeOffset="-102398.1">26441 13088 0,'17'0'31,"107"159"16,-230 88 15,106-230-62</inkml:trace>
  <inkml:trace contextRef="#ctx0" brushRef="#br0" timeOffset="-101930.25">27040 12912 0,'0'35'47,"0"124"-16,0-106-31,0 0 16,0-18-16,0 0 0,71 71 78,-53-106-62,17 0-16,-17 0 0,-1 0 15,124-53 32,-123 53-16,0 0-15</inkml:trace>
  <inkml:trace contextRef="#ctx0" brushRef="#br0" timeOffset="-101000.7">27587 13176 0,'-17'0'32,"17"36"-17,0-1 1,0 18 31,0-36 234,0 1-31,0 17-234,0-17 31</inkml:trace>
  <inkml:trace contextRef="#ctx0" brushRef="#br0" timeOffset="-100425.15">27852 13194 0,'0'35'31,"0"0"-15,0 89 15,0-142 16,35-35-47,0 0 16,-17-17-16,35 17 0,-35 18 15,17 35-15,-35-18 16,53 194 46,-53-140-46,0-19-16,0 36 16,0-35 15</inkml:trace>
  <inkml:trace contextRef="#ctx0" brushRef="#br0" timeOffset="-100087.89">28346 13282 0,'141'-18'63,"-106"18"-32,-35-35-16,0 0 1,-35 35-16,-18 0 31,0 0-31,35 0 0,1 18 16,-19 52 15,36-17-15,194 18 46,-158-89-46</inkml:trace>
  <inkml:trace contextRef="#ctx0" brushRef="#br0" timeOffset="-99776.95">28945 13176 0,'-17'53'62,"-19"-18"-46,-34 124 15,35-141-31,-1 35 31,19-53 1</inkml:trace>
  <inkml:trace contextRef="#ctx0" brushRef="#br0" timeOffset="-99566.54">28787 13282 0,'35'35'16,"-35"-17"-16,123 0 31,-281-89-31,352 195 0,-106-107 31,-53 1 32</inkml:trace>
  <inkml:trace contextRef="#ctx0" brushRef="#br0" timeOffset="-98726.84">28399 13194 0,'-18'0'16,"0"0"15,18 53-16,0 88 32,0-106-47,0-17 16,18-18-16,17 17 16,159-52 30,-123-194 17,-71 211-63,0 36 78,35 0-62,-35 17-16,0 88 31,0-87-31,0 34 47,-18-123 0</inkml:trace>
  <inkml:trace contextRef="#ctx0" brushRef="#br0" timeOffset="-98452.93">28381 13176 0,'0'36'16,"0"-19"15,-18 1-31</inkml:trace>
  <inkml:trace contextRef="#ctx0" brushRef="#br0" timeOffset="-98008.8">27658 12982 0,'-36'0'47,"1"18"-47,-159 35 15,71-53 1</inkml:trace>
  <inkml:trace contextRef="#ctx0" brushRef="#br0" timeOffset="139309.01">14041 8555 0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48D1A-E511-40C8-9288-58E173AD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9C966-91CC-4142-A624-940A8D645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1A4D4-9F25-45EA-8E02-DB3B3E69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2F10E-AADD-479A-80E1-A6442C0D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9F60-7B5A-4591-B372-F3E26A77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7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357C-A66F-40D5-B5C1-E04B6B7C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853BC-743F-421D-9A19-43154ADD2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62CC5-0365-4DE1-9942-8D4F79AF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416B-CD80-4B58-BB02-3644D7BE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AED9B-44A1-4D70-804D-E6BAA6BD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7A777-4E00-4BAA-86EE-EB115C7E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1FD0C-84DD-4B9B-8F31-54B40DAD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7F866-633A-495C-AB37-F4365E47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35171-C536-4CC3-B805-90133132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DF0D0-5763-4779-970F-E282868A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1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2BB58-8971-46D2-B459-A0EF5AA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88862-4065-40BB-8CDF-ED136886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99A4-C7AB-45FD-9C4B-FDCFFC2B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87DC-1F5E-458D-8C12-9F71BEF4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8DBED-0DC4-4296-B2A5-339FA78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06A1-2017-472D-B9AF-3872582F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07B47-1998-414B-8492-6FDC58F6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A20C3-9C68-4F91-B12E-09643752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F6935-26E9-4317-B279-CFB3F3B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28A74-607A-43A3-9361-F6716FC9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98F2-DD9B-4511-A04E-D39AAB2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14765-EC0B-4C1C-8272-5205E8252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F6B3C-50D8-4F81-87B1-96691B17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00F27-280F-4BBF-97D5-3D93CC3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77D68-3839-46C3-B9D6-121C3E1F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C235A-5325-4348-965B-E4581234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7BC68-BDB9-4282-B0A6-C7F39288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EFFDF-D82C-4809-B283-2274EB2F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8D0C1-2B7B-4D05-A1D6-2496A48A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1ECAED-49F0-417E-9ECB-9B9ACF1F3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C6320-2F45-4235-808B-3A5F16A32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0F1B6-11A7-4C71-B288-8DD7FBD2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5E696C-0F3D-4B36-806E-5FFE5BDA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1B64B-2FDD-493C-884D-EE989AFA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C6677-F047-44B8-AC6E-08C1EC3F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4D4F8-9F91-467D-ACA9-050E37DC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72184-3475-469A-AF88-28A2C3A4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D1B77-0D25-4076-8DAF-6F9FCA64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DE303-29F9-4C15-9789-01F336B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8C6E71-851D-40F4-BB83-2DBCFCE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E85B8-6860-4EC8-8539-27F7927E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63CBE-079B-4DAB-8327-897B9C52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BEF08-3A9A-4865-8EB1-39323499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8AAF2-2153-424B-8FAF-BE0891AA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5CAB9-7EE2-4143-9BAE-C93BCEFE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CCDAE-A74D-4E7E-A724-8B71B2E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75661-FA8F-4C25-A3B2-30C477CF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55FF-1204-4EEE-B9FF-A3595AD9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33826-809E-4561-B840-9242AE7D5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B24B4-AB2E-4248-9CF2-5FF6E6A8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A942B-E334-4899-8264-40A70935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A3B4-7A1D-4207-80FD-D7EE3B52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177DC-6C65-436B-95AA-995468B8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6D14FD-59AC-41A1-A9C0-13E701ED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C6DEB-6697-4F0A-9A80-A48154E4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469F4-75B3-4DE8-9DE1-4185EE2B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8309-1456-4773-8DCF-AB2380562C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E3DEC-2717-4EB8-B5C3-2F1B07C08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341-C21C-4ECF-B1A2-370E805A5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AB3-360C-4827-A30A-8143BC3F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인공지능 </a:t>
            </a:r>
            <a:r>
              <a:rPr lang="en-US" altLang="ko-KR" dirty="0"/>
              <a:t>vs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C2A24E6-66A0-4ACF-87D1-089C3F6684CA}"/>
                  </a:ext>
                </a:extLst>
              </p14:cNvPr>
              <p14:cNvContentPartPr/>
              <p14:nvPr/>
            </p14:nvContentPartPr>
            <p14:xfrm>
              <a:off x="952560" y="685800"/>
              <a:ext cx="11163600" cy="5499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C2A24E6-66A0-4ACF-87D1-089C3F668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676440"/>
                <a:ext cx="1118232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88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431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라이브러리의 </a:t>
            </a:r>
            <a:r>
              <a:rPr lang="ko-KR" altLang="en-US" dirty="0" err="1"/>
              <a:t>머신러닝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B0DE2DD-3279-44B4-A84D-5FFCD169DD09}"/>
                  </a:ext>
                </a:extLst>
              </p14:cNvPr>
              <p14:cNvContentPartPr/>
              <p14:nvPr/>
            </p14:nvContentPartPr>
            <p14:xfrm>
              <a:off x="533520" y="692280"/>
              <a:ext cx="11462040" cy="5550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B0DE2DD-3279-44B4-A84D-5FFCD169D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682920"/>
                <a:ext cx="11480760" cy="55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70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선형회귀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F4105A-B71A-4869-8F69-7E3FE145588E}"/>
                  </a:ext>
                </a:extLst>
              </p14:cNvPr>
              <p14:cNvContentPartPr/>
              <p14:nvPr/>
            </p14:nvContentPartPr>
            <p14:xfrm>
              <a:off x="1212840" y="203040"/>
              <a:ext cx="9449280" cy="5937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F4105A-B71A-4869-8F69-7E3FE1455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93680"/>
                <a:ext cx="9468000" cy="59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66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FF0FF3B-5BDF-411E-BEC3-0040EA5ACCFD}"/>
                  </a:ext>
                </a:extLst>
              </p14:cNvPr>
              <p14:cNvContentPartPr/>
              <p14:nvPr/>
            </p14:nvContentPartPr>
            <p14:xfrm>
              <a:off x="635040" y="247680"/>
              <a:ext cx="10331640" cy="5455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FF0FF3B-5BDF-411E-BEC3-0040EA5AC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238320"/>
                <a:ext cx="103503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5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범주형</a:t>
            </a:r>
            <a:r>
              <a:rPr lang="en-US" altLang="ko-KR" dirty="0"/>
              <a:t>/</a:t>
            </a:r>
            <a:r>
              <a:rPr lang="ko-KR" altLang="en-US" dirty="0" err="1"/>
              <a:t>수치형</a:t>
            </a:r>
            <a:r>
              <a:rPr lang="ko-KR" altLang="en-US" dirty="0"/>
              <a:t> 데이터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AA9CDC7-079A-4B52-8063-3E7EF910EE24}"/>
                  </a:ext>
                </a:extLst>
              </p14:cNvPr>
              <p14:cNvContentPartPr/>
              <p14:nvPr/>
            </p14:nvContentPartPr>
            <p14:xfrm>
              <a:off x="1143000" y="235080"/>
              <a:ext cx="10522440" cy="6471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AA9CDC7-079A-4B52-8063-3E7EF910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225720"/>
                <a:ext cx="10541160" cy="64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5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라벨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원핫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17A85B6-705D-459E-BC06-37DB594A7321}"/>
                  </a:ext>
                </a:extLst>
              </p14:cNvPr>
              <p14:cNvContentPartPr/>
              <p14:nvPr/>
            </p14:nvContentPartPr>
            <p14:xfrm>
              <a:off x="565200" y="0"/>
              <a:ext cx="11563560" cy="6674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17A85B6-705D-459E-BC06-37DB594A7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-9360"/>
                <a:ext cx="1158228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53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</a:t>
            </a:r>
            <a:r>
              <a:rPr lang="en-US" altLang="ko-KR" dirty="0"/>
              <a:t>/</a:t>
            </a:r>
            <a:r>
              <a:rPr lang="ko-KR" altLang="en-US" dirty="0" err="1"/>
              <a:t>비지도학습</a:t>
            </a:r>
            <a:r>
              <a:rPr lang="en-US" altLang="ko-KR" dirty="0"/>
              <a:t>/</a:t>
            </a:r>
            <a:r>
              <a:rPr lang="ko-KR" altLang="en-US" dirty="0"/>
              <a:t>강화학습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2122D23-AFD5-4990-8485-AD31013978F4}"/>
                  </a:ext>
                </a:extLst>
              </p14:cNvPr>
              <p14:cNvContentPartPr/>
              <p14:nvPr/>
            </p14:nvContentPartPr>
            <p14:xfrm>
              <a:off x="425520" y="95400"/>
              <a:ext cx="11595240" cy="6635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2122D23-AFD5-4990-8485-AD3101397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86040"/>
                <a:ext cx="11613960" cy="66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5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차원축소</a:t>
            </a:r>
            <a:r>
              <a:rPr lang="en-US" altLang="ko-KR" dirty="0"/>
              <a:t>/</a:t>
            </a:r>
            <a:r>
              <a:rPr lang="ko-KR" altLang="en-US" dirty="0"/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422415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74134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과대적합</a:t>
            </a:r>
            <a:r>
              <a:rPr lang="en-US" altLang="ko-KR" dirty="0"/>
              <a:t>/</a:t>
            </a:r>
            <a:r>
              <a:rPr lang="ko-KR" altLang="en-US" dirty="0"/>
              <a:t>과소적합</a:t>
            </a:r>
            <a:r>
              <a:rPr lang="en-US" altLang="ko-KR" dirty="0"/>
              <a:t>/</a:t>
            </a:r>
            <a:r>
              <a:rPr lang="ko-KR" altLang="en-US" dirty="0"/>
              <a:t>일반화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634CC71-D7F7-4C49-B20B-97401BF91B44}"/>
                  </a:ext>
                </a:extLst>
              </p14:cNvPr>
              <p14:cNvContentPartPr/>
              <p14:nvPr/>
            </p14:nvContentPartPr>
            <p14:xfrm>
              <a:off x="546120" y="698400"/>
              <a:ext cx="11404800" cy="5848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634CC71-D7F7-4C49-B20B-97401BF91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689040"/>
                <a:ext cx="1142352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26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 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규칙에 따른 구분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1D5782-1B84-4386-B22E-E8FFDCE011A4}"/>
                  </a:ext>
                </a:extLst>
              </p14:cNvPr>
              <p14:cNvContentPartPr/>
              <p14:nvPr/>
            </p14:nvContentPartPr>
            <p14:xfrm>
              <a:off x="1009800" y="177840"/>
              <a:ext cx="10852200" cy="6331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1D5782-1B84-4386-B22E-E8FFDCE01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168480"/>
                <a:ext cx="1087092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프로세스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E8C4B34-04EF-4313-B3CC-E27B8CD04FE6}"/>
                  </a:ext>
                </a:extLst>
              </p14:cNvPr>
              <p14:cNvContentPartPr/>
              <p14:nvPr/>
            </p14:nvContentPartPr>
            <p14:xfrm>
              <a:off x="165240" y="946080"/>
              <a:ext cx="11626920" cy="5639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E8C4B34-04EF-4313-B3CC-E27B8CD04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936720"/>
                <a:ext cx="1164564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8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" y="374134"/>
            <a:ext cx="703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회귀 모델 평가 모델 </a:t>
            </a:r>
            <a:r>
              <a:rPr lang="en-US" altLang="ko-KR" dirty="0"/>
              <a:t>(MSE, </a:t>
            </a:r>
            <a:r>
              <a:rPr lang="ko-KR" altLang="en-US" dirty="0"/>
              <a:t>정확도</a:t>
            </a:r>
            <a:r>
              <a:rPr lang="en-US" altLang="ko-KR" dirty="0"/>
              <a:t>, recall, precision, f1 score)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0506851-4BF9-455E-888D-28F68ABF6F9E}"/>
                  </a:ext>
                </a:extLst>
              </p14:cNvPr>
              <p14:cNvContentPartPr/>
              <p14:nvPr/>
            </p14:nvContentPartPr>
            <p14:xfrm>
              <a:off x="247680" y="1009800"/>
              <a:ext cx="11506680" cy="56325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0506851-4BF9-455E-888D-28F68ABF6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1000440"/>
                <a:ext cx="11525400" cy="56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7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73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SM325</dc:creator>
  <cp:lastModifiedBy>SM2146</cp:lastModifiedBy>
  <cp:revision>7</cp:revision>
  <dcterms:created xsi:type="dcterms:W3CDTF">2021-07-01T00:01:13Z</dcterms:created>
  <dcterms:modified xsi:type="dcterms:W3CDTF">2021-07-14T02:48:51Z</dcterms:modified>
</cp:coreProperties>
</file>