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90" r:id="rId2"/>
    <p:sldId id="347" r:id="rId3"/>
    <p:sldId id="349" r:id="rId4"/>
    <p:sldId id="352" r:id="rId5"/>
    <p:sldId id="350" r:id="rId6"/>
    <p:sldId id="353" r:id="rId7"/>
    <p:sldId id="399" r:id="rId8"/>
    <p:sldId id="398" r:id="rId9"/>
    <p:sldId id="400" r:id="rId10"/>
    <p:sldId id="397" r:id="rId11"/>
    <p:sldId id="392" r:id="rId12"/>
    <p:sldId id="401" r:id="rId13"/>
    <p:sldId id="355" r:id="rId14"/>
    <p:sldId id="362" r:id="rId15"/>
    <p:sldId id="363" r:id="rId16"/>
    <p:sldId id="364" r:id="rId17"/>
    <p:sldId id="360" r:id="rId18"/>
    <p:sldId id="365" r:id="rId19"/>
    <p:sldId id="361" r:id="rId20"/>
    <p:sldId id="405" r:id="rId21"/>
    <p:sldId id="403" r:id="rId22"/>
    <p:sldId id="404" r:id="rId23"/>
    <p:sldId id="407" r:id="rId24"/>
    <p:sldId id="406" r:id="rId25"/>
    <p:sldId id="408" r:id="rId26"/>
    <p:sldId id="356" r:id="rId27"/>
    <p:sldId id="396" r:id="rId28"/>
    <p:sldId id="357" r:id="rId29"/>
    <p:sldId id="358" r:id="rId30"/>
    <p:sldId id="369" r:id="rId31"/>
    <p:sldId id="366" r:id="rId32"/>
    <p:sldId id="367" r:id="rId33"/>
    <p:sldId id="389" r:id="rId34"/>
    <p:sldId id="368" r:id="rId35"/>
    <p:sldId id="402" r:id="rId36"/>
    <p:sldId id="359" r:id="rId37"/>
    <p:sldId id="382" r:id="rId38"/>
    <p:sldId id="387" r:id="rId39"/>
    <p:sldId id="393" r:id="rId40"/>
    <p:sldId id="287" r:id="rId41"/>
    <p:sldId id="288" r:id="rId42"/>
    <p:sldId id="28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772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817" autoAdjust="0"/>
  </p:normalViewPr>
  <p:slideViewPr>
    <p:cSldViewPr snapToGrid="0" showGuides="1">
      <p:cViewPr varScale="1">
        <p:scale>
          <a:sx n="110" d="100"/>
          <a:sy n="110" d="100"/>
        </p:scale>
        <p:origin x="2784" y="108"/>
      </p:cViewPr>
      <p:guideLst>
        <p:guide pos="3772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70E-A3BA-4820-80CF-08718AFF590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E9AA-A1CC-4B70-B9CC-5EE00D4F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8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71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8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7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7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쿠키는 서버가 사용자의 웹 브라우저에 저장하는 데이터입니다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쿠키의 형태는 보시는 것처럼 </a:t>
            </a:r>
            <a:r>
              <a:rPr lang="en-US" altLang="ko-KR" baseline="0" dirty="0"/>
              <a:t>Key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Value</a:t>
            </a:r>
            <a:r>
              <a:rPr lang="ko-KR" altLang="en-US" baseline="0" dirty="0"/>
              <a:t>로 구성되고 </a:t>
            </a:r>
            <a:r>
              <a:rPr lang="en-US" altLang="ko-KR" baseline="0" dirty="0"/>
              <a:t>String</a:t>
            </a:r>
            <a:r>
              <a:rPr lang="ko-KR" altLang="en-US" baseline="0" dirty="0"/>
              <a:t>으로만 이루어져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그런데 한 가지 </a:t>
            </a:r>
            <a:r>
              <a:rPr lang="ko-KR" altLang="en-US" baseline="0" dirty="0" err="1"/>
              <a:t>알아두셔야</a:t>
            </a:r>
            <a:r>
              <a:rPr lang="ko-KR" altLang="en-US" baseline="0" dirty="0"/>
              <a:t> 할 점은 브라우저마다 저장되는 쿠키가 다릅니다</a:t>
            </a:r>
            <a:endParaRPr lang="en-US" altLang="ko-KR" baseline="0" dirty="0"/>
          </a:p>
          <a:p>
            <a:r>
              <a:rPr lang="ko-KR" altLang="en-US" baseline="0" dirty="0"/>
              <a:t>예를 들어 크롬으로 남긴 쿠키는 익스플로러에서 사용할 수 </a:t>
            </a:r>
            <a:r>
              <a:rPr lang="ko-KR" altLang="en-US" baseline="0" dirty="0" err="1"/>
              <a:t>없는거죠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그래서 서버에서는 브라우저가 다르면 다른 사용자로 인식을 하게 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7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9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10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47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5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2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90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62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15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88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9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94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35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76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6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0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62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62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18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29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50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2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10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5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91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27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6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93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7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2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3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82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E9AA-A1CC-4B70-B9CC-5EE00D4F15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19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5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2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5838092"/>
            <a:ext cx="12192000" cy="1033976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50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2748-FAB7-4AD1-859F-6534660D67DB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82D1-03BB-4305-8D8C-7EE8AA73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60481" y="2192371"/>
            <a:ext cx="705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20141" y="6008914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2F2F2"/>
                </a:solidFill>
                <a:ea typeface="배달의민족 주아" panose="02020603020101020101"/>
              </a:rPr>
              <a:t>임명진</a:t>
            </a:r>
            <a:endParaRPr lang="ko-KR" altLang="en-US" sz="3600" dirty="0">
              <a:solidFill>
                <a:srgbClr val="F2F2F2"/>
              </a:solidFill>
              <a:ea typeface="배달의민족 주아" panose="0202060302010102010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6938" y="3465300"/>
            <a:ext cx="2722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ko-KR" altLang="en-US" sz="36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쿠키와 세션 </a:t>
            </a:r>
            <a:r>
              <a:rPr lang="en-US" altLang="ko-KR" sz="3600" b="1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6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706055" y="631"/>
            <a:ext cx="398707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" y="112049"/>
            <a:ext cx="351366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 원리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85693" y="1936218"/>
            <a:ext cx="4487360" cy="474556"/>
            <a:chOff x="4921713" y="1126667"/>
            <a:chExt cx="2590873" cy="474556"/>
          </a:xfrm>
        </p:grpSpPr>
        <p:sp>
          <p:nvSpPr>
            <p:cNvPr id="31" name="TextBox 30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첫 번째 요청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85693" y="3065758"/>
            <a:ext cx="4487360" cy="470366"/>
            <a:chOff x="4844143" y="2057759"/>
            <a:chExt cx="2586040" cy="470366"/>
          </a:xfrm>
        </p:grpSpPr>
        <p:sp>
          <p:nvSpPr>
            <p:cNvPr id="34" name="TextBox 33"/>
            <p:cNvSpPr txBox="1"/>
            <p:nvPr/>
          </p:nvSpPr>
          <p:spPr>
            <a:xfrm>
              <a:off x="4854236" y="2066460"/>
              <a:ext cx="2575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</a:t>
              </a:r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첫 번째 요청에 대한 응답</a:t>
              </a: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+ </a:t>
              </a:r>
              <a:r>
                <a:rPr lang="ko-KR" altLang="en-US" sz="2400" dirty="0" err="1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쿠키값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9196101" y="2507398"/>
            <a:ext cx="1403710" cy="1399386"/>
            <a:chOff x="7327983" y="657159"/>
            <a:chExt cx="1403710" cy="1399386"/>
          </a:xfrm>
        </p:grpSpPr>
        <p:sp>
          <p:nvSpPr>
            <p:cNvPr id="37" name="타원 3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90603" y="2488139"/>
            <a:ext cx="2476960" cy="1739040"/>
            <a:chOff x="2247285" y="991219"/>
            <a:chExt cx="2476960" cy="173904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49347" y="3773562"/>
            <a:ext cx="4569730" cy="474556"/>
            <a:chOff x="4900728" y="1126667"/>
            <a:chExt cx="2638431" cy="474556"/>
          </a:xfrm>
        </p:grpSpPr>
        <p:sp>
          <p:nvSpPr>
            <p:cNvPr id="43" name="TextBox 42"/>
            <p:cNvSpPr txBox="1"/>
            <p:nvPr/>
          </p:nvSpPr>
          <p:spPr>
            <a:xfrm>
              <a:off x="4900728" y="1126667"/>
              <a:ext cx="2638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두 번째 요청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 </a:t>
              </a:r>
              <a:r>
                <a:rPr lang="ko-KR" altLang="en-US" sz="2400" dirty="0" err="1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쿠키값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139309" y="4356652"/>
            <a:ext cx="277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쿠키저장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9485" y="4356652"/>
            <a:ext cx="297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보낸 </a:t>
            </a:r>
            <a:r>
              <a:rPr lang="ko-KR" altLang="en-US" sz="2400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쿠키값을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가져온 후 처리</a:t>
            </a:r>
          </a:p>
        </p:txBody>
      </p:sp>
    </p:spTree>
    <p:extLst>
      <p:ext uri="{BB962C8B-B14F-4D97-AF65-F5344CB8AC3E}">
        <p14:creationId xmlns:p14="http://schemas.microsoft.com/office/powerpoint/2010/main" val="189737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54" y="2676513"/>
            <a:ext cx="3828689" cy="141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53" y="2676513"/>
            <a:ext cx="3828689" cy="141991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548066" y="1459396"/>
            <a:ext cx="2155630" cy="2351997"/>
            <a:chOff x="5116028" y="1632557"/>
            <a:chExt cx="2155630" cy="23519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116028" y="2784225"/>
              <a:ext cx="2155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  <a:p>
              <a:pPr algn="ctr"/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548066" y="3778053"/>
            <a:ext cx="2155630" cy="1982665"/>
            <a:chOff x="5116028" y="1632557"/>
            <a:chExt cx="2155630" cy="19826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116028" y="2784225"/>
              <a:ext cx="21556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mail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 flipV="1">
            <a:off x="7421309" y="1790677"/>
            <a:ext cx="1750780" cy="1351239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482782" y="2102252"/>
            <a:ext cx="1635612" cy="126394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85106" y="3556592"/>
            <a:ext cx="1750780" cy="96741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208167" y="1425139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615628" y="4279456"/>
            <a:ext cx="1624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Request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(cookie)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010239" y="3818677"/>
            <a:ext cx="122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mjl7173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32079" y="3090351"/>
            <a:ext cx="2863168" cy="2780322"/>
            <a:chOff x="2989323" y="1132694"/>
            <a:chExt cx="1405587" cy="1399386"/>
          </a:xfrm>
        </p:grpSpPr>
        <p:sp>
          <p:nvSpPr>
            <p:cNvPr id="34" name="타원 33"/>
            <p:cNvSpPr/>
            <p:nvPr/>
          </p:nvSpPr>
          <p:spPr>
            <a:xfrm>
              <a:off x="2995524" y="1132694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9323" y="1158648"/>
              <a:ext cx="1399386" cy="604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44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Client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8019" y="4546095"/>
            <a:ext cx="1983920" cy="66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: mjl7173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0536" y="3450210"/>
            <a:ext cx="641023" cy="64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9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0" grpId="0"/>
      <p:bldP spid="3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1C1FA99-087A-4DFE-95D9-829EE2A1C48D}"/>
              </a:ext>
            </a:extLst>
          </p:cNvPr>
          <p:cNvSpPr/>
          <p:nvPr/>
        </p:nvSpPr>
        <p:spPr>
          <a:xfrm>
            <a:off x="-706055" y="631"/>
            <a:ext cx="311964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30173-058F-44C5-9848-4A2029C71AF3}"/>
              </a:ext>
            </a:extLst>
          </p:cNvPr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90EF2-BB75-4927-AAE9-91F2530A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542929"/>
            <a:ext cx="4026429" cy="4258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7D4BC3-988F-4B05-8F2F-FBF4CD137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81" y="1542930"/>
            <a:ext cx="6963165" cy="42582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0AFB42-F582-4C16-AA77-EF6D1E62A9E5}"/>
              </a:ext>
            </a:extLst>
          </p:cNvPr>
          <p:cNvSpPr/>
          <p:nvPr/>
        </p:nvSpPr>
        <p:spPr>
          <a:xfrm>
            <a:off x="10752881" y="2615878"/>
            <a:ext cx="648182" cy="297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4EC1D2-F41D-4C75-9AD0-58F9F96BF237}"/>
              </a:ext>
            </a:extLst>
          </p:cNvPr>
          <p:cNvSpPr/>
          <p:nvPr/>
        </p:nvSpPr>
        <p:spPr>
          <a:xfrm>
            <a:off x="5268410" y="2615878"/>
            <a:ext cx="5349788" cy="297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09138-C12A-4CE2-8FA5-1A9DEFFAE05E}"/>
              </a:ext>
            </a:extLst>
          </p:cNvPr>
          <p:cNvSpPr/>
          <p:nvPr/>
        </p:nvSpPr>
        <p:spPr>
          <a:xfrm>
            <a:off x="3009417" y="5474826"/>
            <a:ext cx="1445419" cy="39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7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49" y="2754705"/>
            <a:ext cx="9698400" cy="3471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7343" y="3739080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Cookie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객체 생성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15201" y="2712488"/>
            <a:ext cx="772886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18703" y="2712488"/>
            <a:ext cx="1356686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44091" y="1625072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4377" y="1625072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10" idx="0"/>
            <a:endCxn id="12" idx="2"/>
          </p:cNvCxnSpPr>
          <p:nvPr/>
        </p:nvCxnSpPr>
        <p:spPr>
          <a:xfrm flipV="1">
            <a:off x="8997046" y="2148292"/>
            <a:ext cx="17234" cy="56419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0"/>
            <a:endCxn id="11" idx="2"/>
          </p:cNvCxnSpPr>
          <p:nvPr/>
        </p:nvCxnSpPr>
        <p:spPr>
          <a:xfrm flipH="1" flipV="1">
            <a:off x="6183994" y="2148292"/>
            <a:ext cx="1517650" cy="56419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22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37343" y="3814134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1.Response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내장 객체에 </a:t>
            </a:r>
            <a:r>
              <a:rPr lang="en-US" altLang="ko-KR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2.Cookie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Parameter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전송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49" y="2849382"/>
            <a:ext cx="7478999" cy="359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108937" y="2818968"/>
            <a:ext cx="1525398" cy="42017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05006" y="1592816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stCxn id="21" idx="0"/>
            <a:endCxn id="18" idx="2"/>
          </p:cNvCxnSpPr>
          <p:nvPr/>
        </p:nvCxnSpPr>
        <p:spPr>
          <a:xfrm flipV="1">
            <a:off x="7871636" y="2116036"/>
            <a:ext cx="1273273" cy="702932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1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1172255"/>
            <a:ext cx="6915150" cy="4905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94061" y="3238604"/>
            <a:ext cx="1656751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4062" y="4740833"/>
            <a:ext cx="4950740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2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75" y="2013856"/>
            <a:ext cx="6991050" cy="1850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442" y="3641547"/>
            <a:ext cx="6019286" cy="14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조회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23" y="2954278"/>
            <a:ext cx="8918204" cy="5112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73872" y="2917396"/>
            <a:ext cx="2571180" cy="559259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9307" y="3977420"/>
            <a:ext cx="9637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아무런 요청을 하지 않아도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보낼 때마다 그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포함된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해당하는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보냄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55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조회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6" y="1543142"/>
            <a:ext cx="7240394" cy="2432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982" y="3769179"/>
            <a:ext cx="6534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34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10962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삭제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77" y="2488331"/>
            <a:ext cx="6094298" cy="6185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67657" y="3465513"/>
            <a:ext cx="7240786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쿠키의 유효 기간을 결정하는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addCookie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 전 설정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쿠키를 삭제하기 위해서는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입력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8391" y="2502866"/>
            <a:ext cx="67707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4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6206" y="4173399"/>
            <a:ext cx="935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비연결형</a:t>
            </a:r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비상태형 프로토콜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83957" y="1957408"/>
            <a:ext cx="380818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en-US" altLang="ko-KR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72662" y="3465513"/>
            <a:ext cx="935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Hyper Text Transfer 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635" y="1166762"/>
            <a:ext cx="252883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dirty="0">
                <a:solidFill>
                  <a:srgbClr val="FF0000"/>
                </a:solidFill>
              </a:rPr>
              <a:t>X</a:t>
            </a:r>
            <a:endParaRPr lang="ko-KR" alt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97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4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45313-79D4-4C3B-A77F-92A83D90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5" y="1177095"/>
            <a:ext cx="2857748" cy="4503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9F767C-5E5B-446B-8941-E64F1270C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38" y="2670744"/>
            <a:ext cx="3734124" cy="1516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84133-9AAF-4709-B882-F8D02481C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967" y="1177095"/>
            <a:ext cx="2911092" cy="45038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909BE2-99F8-432D-80C6-C8A2DF1D1ED1}"/>
              </a:ext>
            </a:extLst>
          </p:cNvPr>
          <p:cNvSpPr/>
          <p:nvPr/>
        </p:nvSpPr>
        <p:spPr>
          <a:xfrm>
            <a:off x="1551780" y="5797862"/>
            <a:ext cx="1078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list.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D8840A-7EBF-4A00-BCFA-63A7CF4D2BE8}"/>
              </a:ext>
            </a:extLst>
          </p:cNvPr>
          <p:cNvSpPr/>
          <p:nvPr/>
        </p:nvSpPr>
        <p:spPr>
          <a:xfrm>
            <a:off x="5358458" y="5797862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mouse.jsp</a:t>
            </a:r>
            <a:endParaRPr 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CAEBAD-5BD0-4F8B-B8D7-5734ED240855}"/>
              </a:ext>
            </a:extLst>
          </p:cNvPr>
          <p:cNvSpPr/>
          <p:nvPr/>
        </p:nvSpPr>
        <p:spPr>
          <a:xfrm>
            <a:off x="9588134" y="5797862"/>
            <a:ext cx="1078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list.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2903069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3015F-6C0B-4C7C-A9DF-BAB90B83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20" y="2126306"/>
            <a:ext cx="4633360" cy="341561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29BA82-DC4A-4CD6-A5D6-9C88BB0F2FBD}"/>
              </a:ext>
            </a:extLst>
          </p:cNvPr>
          <p:cNvSpPr/>
          <p:nvPr/>
        </p:nvSpPr>
        <p:spPr>
          <a:xfrm>
            <a:off x="719929" y="1316077"/>
            <a:ext cx="5808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같은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9638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29BA82-DC4A-4CD6-A5D6-9C88BB0F2FBD}"/>
              </a:ext>
            </a:extLst>
          </p:cNvPr>
          <p:cNvSpPr/>
          <p:nvPr/>
        </p:nvSpPr>
        <p:spPr>
          <a:xfrm>
            <a:off x="719929" y="1316077"/>
            <a:ext cx="7436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2-1.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list.jsp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 화면을 아래와 같이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BBE1A-A46E-4420-A84A-5409409F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55" y="2028800"/>
            <a:ext cx="3353090" cy="41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73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29BA82-DC4A-4CD6-A5D6-9C88BB0F2FBD}"/>
              </a:ext>
            </a:extLst>
          </p:cNvPr>
          <p:cNvSpPr/>
          <p:nvPr/>
        </p:nvSpPr>
        <p:spPr>
          <a:xfrm>
            <a:off x="719929" y="1316077"/>
            <a:ext cx="6295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2-2.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list.jsp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쿠키값을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가져오시오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39C825-1968-456B-B4C9-75DE4D6AFC94}"/>
              </a:ext>
            </a:extLst>
          </p:cNvPr>
          <p:cNvSpPr/>
          <p:nvPr/>
        </p:nvSpPr>
        <p:spPr>
          <a:xfrm>
            <a:off x="719929" y="2647165"/>
            <a:ext cx="96852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2-3.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쿠키값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중에서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'item'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이름이 포함된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쿠키값을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구분하여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저장된 값을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00110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29BA82-DC4A-4CD6-A5D6-9C88BB0F2FBD}"/>
              </a:ext>
            </a:extLst>
          </p:cNvPr>
          <p:cNvSpPr/>
          <p:nvPr/>
        </p:nvSpPr>
        <p:spPr>
          <a:xfrm>
            <a:off x="719929" y="1316077"/>
            <a:ext cx="7898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페이지의 화면을 아래와 같이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2481D-89E6-4EF4-8C8F-73FE651B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0" y="2126457"/>
            <a:ext cx="4518290" cy="183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7BEAD-8264-427D-801C-EF9D0A3B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0" y="4528685"/>
            <a:ext cx="6767148" cy="183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905D94-0B7B-43BA-973E-1BC1BA555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060" y="2126457"/>
            <a:ext cx="5646085" cy="183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48A79B-4FC6-4170-980A-6E62E63628F1}"/>
              </a:ext>
            </a:extLst>
          </p:cNvPr>
          <p:cNvSpPr/>
          <p:nvPr/>
        </p:nvSpPr>
        <p:spPr>
          <a:xfrm>
            <a:off x="3001201" y="3238346"/>
            <a:ext cx="1904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mouse.jsp</a:t>
            </a:r>
            <a:endParaRPr 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02EB4-82FA-45BA-8ED7-99D093E687DB}"/>
              </a:ext>
            </a:extLst>
          </p:cNvPr>
          <p:cNvSpPr/>
          <p:nvPr/>
        </p:nvSpPr>
        <p:spPr>
          <a:xfrm>
            <a:off x="9140466" y="3238346"/>
            <a:ext cx="249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computer.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C96B9A-24C0-4857-81C4-030060FB803D}"/>
              </a:ext>
            </a:extLst>
          </p:cNvPr>
          <p:cNvSpPr/>
          <p:nvPr/>
        </p:nvSpPr>
        <p:spPr>
          <a:xfrm>
            <a:off x="4905890" y="5541923"/>
            <a:ext cx="1858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phone.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0638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723417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6685347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 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 보여주기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29BA82-DC4A-4CD6-A5D6-9C88BB0F2FBD}"/>
              </a:ext>
            </a:extLst>
          </p:cNvPr>
          <p:cNvSpPr/>
          <p:nvPr/>
        </p:nvSpPr>
        <p:spPr>
          <a:xfrm>
            <a:off x="719929" y="1316077"/>
            <a:ext cx="113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3-2.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mouse.jsp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내에서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'item'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이름으로 해당 제품명을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35F5DB-91F3-4698-8347-09AEB680BFD5}"/>
              </a:ext>
            </a:extLst>
          </p:cNvPr>
          <p:cNvSpPr/>
          <p:nvPr/>
        </p:nvSpPr>
        <p:spPr>
          <a:xfrm>
            <a:off x="719929" y="2647165"/>
            <a:ext cx="837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본 상품의 저장시간을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시간으로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설정하시오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9921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5675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17416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38235" y="2105561"/>
            <a:ext cx="58996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37343" y="3907380"/>
            <a:ext cx="9501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거치지 않고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영역을 통해 데이터를 전달하는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2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706055" y="631"/>
            <a:ext cx="423302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" y="112049"/>
            <a:ext cx="351366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동작 원리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185693" y="1936218"/>
            <a:ext cx="4487360" cy="474556"/>
            <a:chOff x="4921713" y="1126667"/>
            <a:chExt cx="2590873" cy="474556"/>
          </a:xfrm>
        </p:grpSpPr>
        <p:sp>
          <p:nvSpPr>
            <p:cNvPr id="31" name="TextBox 30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첫 번째 요청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85693" y="3065758"/>
            <a:ext cx="4487360" cy="470366"/>
            <a:chOff x="4844143" y="2057759"/>
            <a:chExt cx="2586040" cy="470366"/>
          </a:xfrm>
        </p:grpSpPr>
        <p:sp>
          <p:nvSpPr>
            <p:cNvPr id="34" name="TextBox 33"/>
            <p:cNvSpPr txBox="1"/>
            <p:nvPr/>
          </p:nvSpPr>
          <p:spPr>
            <a:xfrm>
              <a:off x="4854236" y="2066460"/>
              <a:ext cx="2575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</a:t>
              </a:r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첫 번째 요청에 대한 응답</a:t>
              </a: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+ </a:t>
              </a:r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세션</a:t>
              </a:r>
              <a:r>
                <a:rPr lang="en-US" altLang="ko-KR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ID</a:t>
              </a: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9196101" y="2476530"/>
            <a:ext cx="1403710" cy="1399386"/>
            <a:chOff x="7327983" y="657159"/>
            <a:chExt cx="1403710" cy="1399386"/>
          </a:xfrm>
        </p:grpSpPr>
        <p:sp>
          <p:nvSpPr>
            <p:cNvPr id="37" name="타원 36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90603" y="2476530"/>
            <a:ext cx="2476960" cy="1739040"/>
            <a:chOff x="2247285" y="991219"/>
            <a:chExt cx="2476960" cy="173904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149347" y="3773562"/>
            <a:ext cx="4569730" cy="474556"/>
            <a:chOff x="4900728" y="1126667"/>
            <a:chExt cx="2638431" cy="474556"/>
          </a:xfrm>
        </p:grpSpPr>
        <p:sp>
          <p:nvSpPr>
            <p:cNvPr id="43" name="TextBox 42"/>
            <p:cNvSpPr txBox="1"/>
            <p:nvPr/>
          </p:nvSpPr>
          <p:spPr>
            <a:xfrm>
              <a:off x="4900728" y="1126667"/>
              <a:ext cx="2638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5.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두 번째 요청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쿠키에 저장된 세션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ID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385925" y="735889"/>
            <a:ext cx="302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2.WAS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세션영역에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요청한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 정보 저장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39309" y="4356652"/>
            <a:ext cx="277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쿠키에 세션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 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925" y="4416228"/>
            <a:ext cx="302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확인한 후 두 번째 요청이 첫 번째 요청한 </a:t>
            </a:r>
            <a:r>
              <a: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임을 인식</a:t>
            </a:r>
          </a:p>
        </p:txBody>
      </p:sp>
    </p:spTree>
    <p:extLst>
      <p:ext uri="{BB962C8B-B14F-4D97-AF65-F5344CB8AC3E}">
        <p14:creationId xmlns:p14="http://schemas.microsoft.com/office/powerpoint/2010/main" val="3231828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02" y="2719045"/>
            <a:ext cx="3828689" cy="141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1" y="2719045"/>
            <a:ext cx="3828689" cy="14199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706055" y="631"/>
            <a:ext cx="25675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67" y="112049"/>
            <a:ext cx="174167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89914" y="1501928"/>
            <a:ext cx="2155630" cy="2351997"/>
            <a:chOff x="5116028" y="1632557"/>
            <a:chExt cx="2155630" cy="23519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5116028" y="2784225"/>
              <a:ext cx="2155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login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  <a:p>
              <a:pPr algn="ctr"/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889914" y="3820585"/>
            <a:ext cx="2155630" cy="1982665"/>
            <a:chOff x="5116028" y="1632557"/>
            <a:chExt cx="2155630" cy="19826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684" y="1632557"/>
              <a:ext cx="886319" cy="1151668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116028" y="2784225"/>
              <a:ext cx="21556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mail</a:t>
              </a:r>
            </a:p>
            <a:p>
              <a:pPr algn="ctr"/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JSP/Servlet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23586" y="2188083"/>
            <a:ext cx="2859345" cy="2780322"/>
            <a:chOff x="7327983" y="657159"/>
            <a:chExt cx="1403710" cy="1399386"/>
          </a:xfrm>
        </p:grpSpPr>
        <p:sp>
          <p:nvSpPr>
            <p:cNvPr id="19" name="타원 18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32307" y="879177"/>
              <a:ext cx="1399386" cy="48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1" name="직선 화살표 연결선 20"/>
          <p:cNvCxnSpPr>
            <a:stCxn id="6" idx="3"/>
            <a:endCxn id="8" idx="1"/>
          </p:cNvCxnSpPr>
          <p:nvPr/>
        </p:nvCxnSpPr>
        <p:spPr>
          <a:xfrm flipV="1">
            <a:off x="4773790" y="2077762"/>
            <a:ext cx="1750780" cy="1351239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  <a:endCxn id="20" idx="1"/>
          </p:cNvCxnSpPr>
          <p:nvPr/>
        </p:nvCxnSpPr>
        <p:spPr>
          <a:xfrm>
            <a:off x="7410889" y="2077762"/>
            <a:ext cx="1521505" cy="1028484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  <a:endCxn id="16" idx="1"/>
          </p:cNvCxnSpPr>
          <p:nvPr/>
        </p:nvCxnSpPr>
        <p:spPr>
          <a:xfrm>
            <a:off x="4773790" y="3429001"/>
            <a:ext cx="1750780" cy="96741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65702" y="3728075"/>
            <a:ext cx="1983920" cy="66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 : mjl7173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178824" y="1691323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7382405" y="3728075"/>
            <a:ext cx="1558796" cy="62645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373597" y="4024408"/>
            <a:ext cx="1541182" cy="659104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13618" y="4639040"/>
            <a:ext cx="1229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352087" y="4031337"/>
            <a:ext cx="1229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mjl7173</a:t>
            </a:r>
          </a:p>
        </p:txBody>
      </p:sp>
    </p:spTree>
    <p:extLst>
      <p:ext uri="{BB962C8B-B14F-4D97-AF65-F5344CB8AC3E}">
        <p14:creationId xmlns:p14="http://schemas.microsoft.com/office/powerpoint/2010/main" val="154461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57" y="1901327"/>
            <a:ext cx="10674687" cy="30553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6707" y="3310835"/>
            <a:ext cx="2706425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59351" y="3839557"/>
            <a:ext cx="4327679" cy="381981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47635" y="3328198"/>
            <a:ext cx="4178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최초 요청 시 세션 객체를 새로 생성하거나 기존 세션 반환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8" idx="3"/>
            <a:endCxn id="10" idx="1"/>
          </p:cNvCxnSpPr>
          <p:nvPr/>
        </p:nvCxnSpPr>
        <p:spPr>
          <a:xfrm>
            <a:off x="7253132" y="3501826"/>
            <a:ext cx="594503" cy="303426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253132" y="4816802"/>
            <a:ext cx="3366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영역에 값 저장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화살표 연결선 23"/>
          <p:cNvCxnSpPr>
            <a:cxnSpLocks/>
            <a:stCxn id="9" idx="3"/>
            <a:endCxn id="23" idx="1"/>
          </p:cNvCxnSpPr>
          <p:nvPr/>
        </p:nvCxnSpPr>
        <p:spPr>
          <a:xfrm>
            <a:off x="6087030" y="4030548"/>
            <a:ext cx="1166102" cy="1263308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85693" y="1818392"/>
            <a:ext cx="4487360" cy="474556"/>
            <a:chOff x="4921713" y="1126667"/>
            <a:chExt cx="2590873" cy="474556"/>
          </a:xfrm>
        </p:grpSpPr>
        <p:sp>
          <p:nvSpPr>
            <p:cNvPr id="12" name="TextBox 11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185693" y="2690442"/>
            <a:ext cx="4487360" cy="470366"/>
            <a:chOff x="4844143" y="2057759"/>
            <a:chExt cx="2586040" cy="470366"/>
          </a:xfrm>
        </p:grpSpPr>
        <p:sp>
          <p:nvSpPr>
            <p:cNvPr id="15" name="TextBox 14"/>
            <p:cNvSpPr txBox="1"/>
            <p:nvPr/>
          </p:nvSpPr>
          <p:spPr>
            <a:xfrm>
              <a:off x="5139047" y="2066460"/>
              <a:ext cx="2006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9161670" y="2507398"/>
            <a:ext cx="1403710" cy="1399386"/>
            <a:chOff x="7327983" y="657159"/>
            <a:chExt cx="1403710" cy="1399386"/>
          </a:xfrm>
        </p:grpSpPr>
        <p:sp>
          <p:nvSpPr>
            <p:cNvPr id="20" name="타원 19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290603" y="2488139"/>
            <a:ext cx="2476960" cy="1739040"/>
            <a:chOff x="2247285" y="991219"/>
            <a:chExt cx="2476960" cy="173904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84628" y="5156816"/>
            <a:ext cx="93543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요청하면 해당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에게 전송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후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연결종료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185693" y="3110224"/>
            <a:ext cx="4487360" cy="474556"/>
            <a:chOff x="4921713" y="1126667"/>
            <a:chExt cx="2590873" cy="474556"/>
          </a:xfrm>
        </p:grpSpPr>
        <p:sp>
          <p:nvSpPr>
            <p:cNvPr id="31" name="TextBox 30"/>
            <p:cNvSpPr txBox="1"/>
            <p:nvPr/>
          </p:nvSpPr>
          <p:spPr>
            <a:xfrm>
              <a:off x="5093080" y="1126667"/>
              <a:ext cx="2253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요청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921713" y="1601223"/>
              <a:ext cx="2590873" cy="0"/>
            </a:xfrm>
            <a:prstGeom prst="straightConnector1">
              <a:avLst/>
            </a:prstGeom>
            <a:ln w="47625">
              <a:solidFill>
                <a:schemeClr val="tx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185693" y="3982274"/>
            <a:ext cx="4487360" cy="470366"/>
            <a:chOff x="4844143" y="2057759"/>
            <a:chExt cx="2586040" cy="470366"/>
          </a:xfrm>
        </p:grpSpPr>
        <p:sp>
          <p:nvSpPr>
            <p:cNvPr id="34" name="TextBox 33"/>
            <p:cNvSpPr txBox="1"/>
            <p:nvPr/>
          </p:nvSpPr>
          <p:spPr>
            <a:xfrm>
              <a:off x="5139047" y="2066460"/>
              <a:ext cx="2006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F51B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</a:t>
              </a:r>
              <a:endParaRPr lang="en-US" altLang="ko-KR" sz="24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4844143" y="2057759"/>
              <a:ext cx="2586040" cy="23492"/>
            </a:xfrm>
            <a:prstGeom prst="straightConnector1">
              <a:avLst/>
            </a:prstGeom>
            <a:ln w="47625">
              <a:solidFill>
                <a:srgbClr val="3F51B5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798157" y="1325860"/>
            <a:ext cx="25288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X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6745" y="2771800"/>
            <a:ext cx="25288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</a:rPr>
              <a:t>X</a:t>
            </a:r>
            <a:endParaRPr lang="ko-KR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43" y="2575062"/>
            <a:ext cx="8269164" cy="5104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98621" y="2574487"/>
            <a:ext cx="93519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62191" y="2574487"/>
            <a:ext cx="842395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41157" y="1520304"/>
            <a:ext cx="2081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748" y="1520304"/>
            <a:ext cx="1879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/>
          <p:cNvCxnSpPr>
            <a:stCxn id="13" idx="0"/>
            <a:endCxn id="15" idx="2"/>
          </p:cNvCxnSpPr>
          <p:nvPr/>
        </p:nvCxnSpPr>
        <p:spPr>
          <a:xfrm flipH="1" flipV="1">
            <a:off x="8502651" y="2043524"/>
            <a:ext cx="80738" cy="53096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0"/>
            <a:endCxn id="14" idx="2"/>
          </p:cNvCxnSpPr>
          <p:nvPr/>
        </p:nvCxnSpPr>
        <p:spPr>
          <a:xfrm flipH="1" flipV="1">
            <a:off x="5582002" y="2043524"/>
            <a:ext cx="1684216" cy="530963"/>
          </a:xfrm>
          <a:prstGeom prst="straightConnector1">
            <a:avLst/>
          </a:prstGeom>
          <a:ln w="38100">
            <a:solidFill>
              <a:srgbClr val="3F51B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27100" y="3390737"/>
            <a:ext cx="1012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메소드는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이름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있으면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값을 지우고 새로운 값을 저장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하므로 데이터 수정 기능 구현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48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35" y="2506872"/>
            <a:ext cx="9382010" cy="4218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7100" y="3429000"/>
            <a:ext cx="101219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getAttribute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호출하면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영역의 데이터를 가져온다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메소드의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리턴 타입은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java.lang.Object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 데이터 값을 본래의 타입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사용하려면 타입 캐스팅을 해줘야 한다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40781" y="2467038"/>
            <a:ext cx="935193" cy="508417"/>
          </a:xfrm>
          <a:prstGeom prst="rect">
            <a:avLst/>
          </a:prstGeom>
          <a:noFill/>
          <a:ln w="38100"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0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88" y="2504341"/>
            <a:ext cx="7090505" cy="4269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7100" y="343916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removeAttribute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호출해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데이터를 삭제할 수 있다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25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유효 기간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7100" y="342900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 시간 동안 요청이 없으면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70" y="2228080"/>
            <a:ext cx="8705359" cy="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0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320112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440065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방법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9" y="2498435"/>
            <a:ext cx="4707880" cy="4387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7100" y="3439160"/>
            <a:ext cx="1012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이용해서 작업을 다 마친 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이상 사용하지 않을 때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invalidate()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호출하여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종료 및 삭제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25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3347834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256751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14F13-7A8D-427B-9C6C-DC4AA2A39DD2}"/>
              </a:ext>
            </a:extLst>
          </p:cNvPr>
          <p:cNvSpPr/>
          <p:nvPr/>
        </p:nvSpPr>
        <p:spPr>
          <a:xfrm>
            <a:off x="618670" y="1387205"/>
            <a:ext cx="10954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 단위로 저장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되고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브라우저 종료 시 소멸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1DF4C2-F80F-472D-BA73-F0700C4124AE}"/>
              </a:ext>
            </a:extLst>
          </p:cNvPr>
          <p:cNvSpPr/>
          <p:nvPr/>
        </p:nvSpPr>
        <p:spPr>
          <a:xfrm>
            <a:off x="618670" y="2574140"/>
            <a:ext cx="10954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로그인한 사용자에 대해서만 세션을 생성하지 않는다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로그아웃을 하게 되면 새로운 사용자로 인식해서 새로운 세션을 생성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112EE-0824-414C-9FCF-BD073B9881AD}"/>
              </a:ext>
            </a:extLst>
          </p:cNvPr>
          <p:cNvSpPr/>
          <p:nvPr/>
        </p:nvSpPr>
        <p:spPr>
          <a:xfrm>
            <a:off x="618670" y="4253518"/>
            <a:ext cx="109546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상태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닉네임 등 사용자가 요청할 때마다 필요한 정보들을 세션에 담아두면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매번 데이터베이스에 접근할 필요가 없어서 효율적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1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6" y="631"/>
            <a:ext cx="4556695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05253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vs Session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60710" y="1180276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0639" y="1180275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6119" y="2011272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저장위치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6119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저장형식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6119" y="3342269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      안  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86119" y="4074240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6119" y="4782126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용량제한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7192" y="2011272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PC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47192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9212" y="3342269"/>
            <a:ext cx="2924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23967" y="4074240"/>
            <a:ext cx="2755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 사용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9212" y="4782126"/>
            <a:ext cx="2924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도메인 당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 하나 당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4KB,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1.2MB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498440" y="2011272"/>
            <a:ext cx="2026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PC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57263" y="2656155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19692" y="3342269"/>
            <a:ext cx="278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14930" y="4074240"/>
            <a:ext cx="2993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 사용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19692" y="4782126"/>
            <a:ext cx="2784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서버가 허용하는 한 용량에 제한이 없음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621969" y="1989500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673731" y="1269284"/>
            <a:ext cx="0" cy="4713171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621969" y="2615233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621969" y="3273588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621969" y="3981474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21969" y="4754289"/>
            <a:ext cx="8464797" cy="0"/>
          </a:xfrm>
          <a:prstGeom prst="line">
            <a:avLst/>
          </a:prstGeom>
          <a:ln w="19050">
            <a:solidFill>
              <a:srgbClr val="3F51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562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31185" y="5880495"/>
            <a:ext cx="235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ex03_loginF.jsp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36633" y="5655476"/>
            <a:ext cx="208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ex03_main.jsp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4497" y="3813216"/>
            <a:ext cx="2366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ex03_loginS.jsp</a:t>
            </a:r>
          </a:p>
        </p:txBody>
      </p:sp>
      <p:sp>
        <p:nvSpPr>
          <p:cNvPr id="46" name="오른쪽 화살표 45"/>
          <p:cNvSpPr/>
          <p:nvPr/>
        </p:nvSpPr>
        <p:spPr>
          <a:xfrm>
            <a:off x="4324518" y="4415571"/>
            <a:ext cx="426720" cy="646331"/>
          </a:xfrm>
          <a:prstGeom prst="rightArrow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00000">
            <a:off x="6416059" y="3773003"/>
            <a:ext cx="1153849" cy="646331"/>
            <a:chOff x="6264138" y="1140923"/>
            <a:chExt cx="1153849" cy="646331"/>
          </a:xfrm>
        </p:grpSpPr>
        <p:sp>
          <p:nvSpPr>
            <p:cNvPr id="48" name="오른쪽 화살표 47"/>
            <p:cNvSpPr/>
            <p:nvPr/>
          </p:nvSpPr>
          <p:spPr>
            <a:xfrm>
              <a:off x="6474572" y="1140923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64138" y="1279972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TRUE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 rot="1800000">
            <a:off x="6480834" y="5056847"/>
            <a:ext cx="1153849" cy="646331"/>
            <a:chOff x="8415295" y="539766"/>
            <a:chExt cx="1153849" cy="646331"/>
          </a:xfrm>
        </p:grpSpPr>
        <p:sp>
          <p:nvSpPr>
            <p:cNvPr id="51" name="오른쪽 화살표 50"/>
            <p:cNvSpPr/>
            <p:nvPr/>
          </p:nvSpPr>
          <p:spPr>
            <a:xfrm>
              <a:off x="8625729" y="539766"/>
              <a:ext cx="775023" cy="646331"/>
            </a:xfrm>
            <a:prstGeom prst="rightArrow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15295" y="678815"/>
              <a:ext cx="1153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FALSE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45" y="3986152"/>
            <a:ext cx="2445346" cy="163023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301" y="4854903"/>
            <a:ext cx="2910631" cy="10622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076" y="2376989"/>
            <a:ext cx="2643077" cy="1458998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8871721" y="3347664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760098" y="5663031"/>
            <a:ext cx="189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LoginService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03904" y="4275105"/>
            <a:ext cx="1453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-DB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테이블에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ID/PW</a:t>
            </a: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값과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일치하는지 확인</a:t>
            </a:r>
            <a:endParaRPr lang="en-US" altLang="ko-KR" sz="1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23" y="4092211"/>
            <a:ext cx="1176347" cy="1510105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2" idx="1"/>
            <a:endCxn id="55" idx="0"/>
          </p:cNvCxnSpPr>
          <p:nvPr/>
        </p:nvCxnSpPr>
        <p:spPr>
          <a:xfrm rot="10800000" flipV="1">
            <a:off x="3004018" y="3106488"/>
            <a:ext cx="4982058" cy="8796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953" y="3958977"/>
            <a:ext cx="2988801" cy="1654369"/>
          </a:xfrm>
          <a:prstGeom prst="rect">
            <a:avLst/>
          </a:prstGeom>
        </p:spPr>
      </p:pic>
      <p:cxnSp>
        <p:nvCxnSpPr>
          <p:cNvPr id="68" name="꺾인 연결선 67"/>
          <p:cNvCxnSpPr/>
          <p:nvPr/>
        </p:nvCxnSpPr>
        <p:spPr>
          <a:xfrm rot="10800000" flipV="1">
            <a:off x="3004018" y="3106488"/>
            <a:ext cx="4389665" cy="8796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10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44" y="1700935"/>
            <a:ext cx="2988801" cy="16302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2181" y="3344671"/>
            <a:ext cx="241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ex03_loginS.jsp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576" y="1885673"/>
            <a:ext cx="2643077" cy="14589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145" y="1700935"/>
            <a:ext cx="2988801" cy="16543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3552" y="3344671"/>
            <a:ext cx="183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ex03_main.jsp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45221" y="2839897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꺾인 연결선 16"/>
          <p:cNvCxnSpPr>
            <a:stCxn id="16" idx="3"/>
            <a:endCxn id="13" idx="1"/>
          </p:cNvCxnSpPr>
          <p:nvPr/>
        </p:nvCxnSpPr>
        <p:spPr>
          <a:xfrm flipV="1">
            <a:off x="3117007" y="2528120"/>
            <a:ext cx="4644138" cy="4164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A7A20B-56F5-422D-B4F1-A8B05E43F9D4}"/>
              </a:ext>
            </a:extLst>
          </p:cNvPr>
          <p:cNvSpPr/>
          <p:nvPr/>
        </p:nvSpPr>
        <p:spPr>
          <a:xfrm>
            <a:off x="305846" y="4411867"/>
            <a:ext cx="1156717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ex03_loginS.jsp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ex03_main.jsp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값이 있을 때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17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144" y="1775366"/>
            <a:ext cx="2988801" cy="16302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06055" y="631"/>
            <a:ext cx="4711998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7" y="112049"/>
            <a:ext cx="3790161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응용 실습</a:t>
            </a: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752" y="1734472"/>
            <a:ext cx="2988801" cy="165436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05846" y="4412529"/>
            <a:ext cx="1188615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로그아웃하기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링크를 클릭했을 때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ex03_logout.jsp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이동하게 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ex03_logout.jsp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영역에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nick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삭제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ex03_main.jsp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이동하게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하시오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45221" y="2839897"/>
            <a:ext cx="871786" cy="2093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꺾인 연결선 18"/>
          <p:cNvCxnSpPr>
            <a:stCxn id="18" idx="3"/>
          </p:cNvCxnSpPr>
          <p:nvPr/>
        </p:nvCxnSpPr>
        <p:spPr>
          <a:xfrm flipV="1">
            <a:off x="3117007" y="2528120"/>
            <a:ext cx="4644138" cy="4164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9477" y="3418350"/>
            <a:ext cx="183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ex03_main.jsp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5797" y="3410926"/>
            <a:ext cx="194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ex03_main.jsp</a:t>
            </a:r>
          </a:p>
        </p:txBody>
      </p:sp>
    </p:spTree>
    <p:extLst>
      <p:ext uri="{BB962C8B-B14F-4D97-AF65-F5344CB8AC3E}">
        <p14:creationId xmlns:p14="http://schemas.microsoft.com/office/powerpoint/2010/main" val="302104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3177113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2396789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" y="3145979"/>
            <a:ext cx="2973936" cy="108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" y="3145979"/>
            <a:ext cx="3006820" cy="108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15" y="225065"/>
            <a:ext cx="2251120" cy="199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87" y="2216537"/>
            <a:ext cx="2251120" cy="201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71" y="4236040"/>
            <a:ext cx="2251121" cy="20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301315" y="2224850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메일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07519" y="4227410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카페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40002" y="6262819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</a:t>
            </a:r>
            <a:r>
              <a:rPr lang="ko-KR" altLang="en-US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블로그</a:t>
            </a:r>
            <a:r>
              <a:rPr lang="en-US" altLang="ko-KR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solidFill>
                <a:srgbClr val="3F51B5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51202" y="624413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8146" y="-1194722"/>
            <a:ext cx="252883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9500" dirty="0">
                <a:solidFill>
                  <a:srgbClr val="FF0000"/>
                </a:solidFill>
              </a:rPr>
              <a:t>X</a:t>
            </a:r>
            <a:endParaRPr lang="ko-KR" altLang="en-US" sz="59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0077" y="2337753"/>
            <a:ext cx="4915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37343" y="1456856"/>
            <a:ext cx="950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지속적으로 유지하기 위한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3819" y="3849402"/>
            <a:ext cx="6018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전달할 데이터를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Browser(Client)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보냈다가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되돌려 받는 방법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3819" y="5270291"/>
            <a:ext cx="6018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Browser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거치지 않고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영역을 통해 데이터를 전달하는 방법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18640" y="3880181"/>
            <a:ext cx="2140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18640" y="5301070"/>
            <a:ext cx="21407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02305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39121" y="-221"/>
            <a:ext cx="2657761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46" y="151978"/>
            <a:ext cx="1717194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Review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29947" y="1481022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Session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8706" y="1481021"/>
            <a:ext cx="2502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581264" y="2644112"/>
            <a:ext cx="1403710" cy="1399386"/>
            <a:chOff x="7327983" y="657159"/>
            <a:chExt cx="1403710" cy="1399386"/>
          </a:xfrm>
        </p:grpSpPr>
        <p:sp>
          <p:nvSpPr>
            <p:cNvPr id="50" name="타원 49"/>
            <p:cNvSpPr/>
            <p:nvPr/>
          </p:nvSpPr>
          <p:spPr>
            <a:xfrm>
              <a:off x="7327983" y="657159"/>
              <a:ext cx="1399386" cy="1399386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32307" y="879177"/>
              <a:ext cx="1399386" cy="94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F2F2F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Server</a:t>
              </a:r>
              <a:endParaRPr lang="ko-KR" altLang="en-US" sz="2800" dirty="0"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603765" y="2595993"/>
            <a:ext cx="2476960" cy="1739040"/>
            <a:chOff x="2247285" y="991219"/>
            <a:chExt cx="2476960" cy="173904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27" y="991219"/>
              <a:ext cx="1503876" cy="115426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47285" y="2145484"/>
              <a:ext cx="2476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Web browser</a:t>
              </a:r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379808" y="5676720"/>
            <a:ext cx="2924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어려움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888928" y="5676720"/>
            <a:ext cx="278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강력함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87788" y="509165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428663" y="509165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Object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987788" y="4568438"/>
            <a:ext cx="1708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 PC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267676" y="4506596"/>
            <a:ext cx="2026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 PC</a:t>
            </a:r>
          </a:p>
        </p:txBody>
      </p:sp>
    </p:spTree>
    <p:extLst>
      <p:ext uri="{BB962C8B-B14F-4D97-AF65-F5344CB8AC3E}">
        <p14:creationId xmlns:p14="http://schemas.microsoft.com/office/powerpoint/2010/main" val="350971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63" grpId="0"/>
      <p:bldP spid="64" grpId="0"/>
      <p:bldP spid="67" grpId="0"/>
      <p:bldP spid="68" grpId="0"/>
      <p:bldP spid="69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7504" y="2819002"/>
            <a:ext cx="423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2F2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5266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706056" y="631"/>
            <a:ext cx="4483399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68" y="112049"/>
            <a:ext cx="3583332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7343" y="2343693"/>
            <a:ext cx="9501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&amp; Session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37343" y="3943893"/>
            <a:ext cx="9501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지속적으로 유지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위한 방법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98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38235" y="2105561"/>
            <a:ext cx="58996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E89D46-D8A9-4CED-AE82-D627EF93CF45}"/>
              </a:ext>
            </a:extLst>
          </p:cNvPr>
          <p:cNvSpPr/>
          <p:nvPr/>
        </p:nvSpPr>
        <p:spPr>
          <a:xfrm>
            <a:off x="1237343" y="3541175"/>
            <a:ext cx="9501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페이지들 사이의 공유 정보를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해서 같은 사용자가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요청했을 때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 페이지들이 공유해서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수 있도록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매개 역할을 하는 방법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65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524C2-DC5C-4EE0-9F94-9B87D4B4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20" y="1089457"/>
            <a:ext cx="8542760" cy="46790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1A75806-02AE-4E0D-A290-B416B664896D}"/>
              </a:ext>
            </a:extLst>
          </p:cNvPr>
          <p:cNvSpPr/>
          <p:nvPr/>
        </p:nvSpPr>
        <p:spPr>
          <a:xfrm>
            <a:off x="1237343" y="5768542"/>
            <a:ext cx="9501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Chrome 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쿠키파일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7480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06055" y="631"/>
            <a:ext cx="2426000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8" y="112049"/>
            <a:ext cx="1645676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A1E8F2-5215-45CA-ADB4-1DFF2998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3" y="1172053"/>
            <a:ext cx="10076033" cy="45138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64080-3A55-4FE5-A647-BA4D0881EA2F}"/>
              </a:ext>
            </a:extLst>
          </p:cNvPr>
          <p:cNvSpPr/>
          <p:nvPr/>
        </p:nvSpPr>
        <p:spPr>
          <a:xfrm>
            <a:off x="1237343" y="5768542"/>
            <a:ext cx="9501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IE </a:t>
            </a:r>
            <a:r>
              <a: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쿠키파일</a:t>
            </a:r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4327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8670" y="1387205"/>
            <a:ext cx="10954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관리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(Session Management)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-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서버가 알아야 할 정보들을 저장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시간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장바구니 등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C1FA99-087A-4DFE-95D9-829EE2A1C48D}"/>
              </a:ext>
            </a:extLst>
          </p:cNvPr>
          <p:cNvSpPr/>
          <p:nvPr/>
        </p:nvSpPr>
        <p:spPr>
          <a:xfrm>
            <a:off x="-706055" y="631"/>
            <a:ext cx="3119646" cy="8286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30173-058F-44C5-9848-4A2029C71AF3}"/>
              </a:ext>
            </a:extLst>
          </p:cNvPr>
          <p:cNvSpPr txBox="1"/>
          <p:nvPr/>
        </p:nvSpPr>
        <p:spPr>
          <a:xfrm>
            <a:off x="74268" y="112049"/>
            <a:ext cx="332930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Cookie </a:t>
            </a:r>
            <a:r>
              <a:rPr lang="ko-KR" altLang="en-US" sz="3600" dirty="0"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</a:t>
            </a:r>
            <a:endParaRPr lang="en-US" altLang="ko-KR" sz="3600" dirty="0"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F9D611-2CB5-493E-9E8B-28C4C71C01DF}"/>
              </a:ext>
            </a:extLst>
          </p:cNvPr>
          <p:cNvSpPr/>
          <p:nvPr/>
        </p:nvSpPr>
        <p:spPr>
          <a:xfrm>
            <a:off x="618671" y="3128137"/>
            <a:ext cx="10954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개인화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(Personalization)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사용자마다 다르게 적절한 페이지 제공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B9BCF4-7215-43BC-885C-2EE969F3AB3F}"/>
              </a:ext>
            </a:extLst>
          </p:cNvPr>
          <p:cNvSpPr/>
          <p:nvPr/>
        </p:nvSpPr>
        <p:spPr>
          <a:xfrm>
            <a:off x="618670" y="4869070"/>
            <a:ext cx="10954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트래킹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(Tracking)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사용자의 행동과 패턴 분석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51B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51B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119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10944</TotalTime>
  <Words>1093</Words>
  <Application>Microsoft Office PowerPoint</Application>
  <PresentationFormat>와이드스크린</PresentationFormat>
  <Paragraphs>260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HY견고딕</vt:lpstr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Justin</dc:creator>
  <cp:lastModifiedBy>JUSTIN</cp:lastModifiedBy>
  <cp:revision>1506</cp:revision>
  <dcterms:created xsi:type="dcterms:W3CDTF">2017-02-18T17:33:45Z</dcterms:created>
  <dcterms:modified xsi:type="dcterms:W3CDTF">2021-06-23T11:08:56Z</dcterms:modified>
</cp:coreProperties>
</file>