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4" r:id="rId4"/>
    <p:sldId id="286" r:id="rId5"/>
    <p:sldId id="326" r:id="rId6"/>
    <p:sldId id="316" r:id="rId7"/>
    <p:sldId id="282" r:id="rId8"/>
    <p:sldId id="320" r:id="rId9"/>
    <p:sldId id="281" r:id="rId10"/>
    <p:sldId id="280" r:id="rId11"/>
    <p:sldId id="262" r:id="rId12"/>
    <p:sldId id="263" r:id="rId13"/>
    <p:sldId id="265" r:id="rId14"/>
    <p:sldId id="267" r:id="rId15"/>
    <p:sldId id="268" r:id="rId16"/>
    <p:sldId id="287" r:id="rId17"/>
    <p:sldId id="324" r:id="rId18"/>
    <p:sldId id="288" r:id="rId19"/>
    <p:sldId id="289" r:id="rId20"/>
    <p:sldId id="269" r:id="rId21"/>
    <p:sldId id="278" r:id="rId22"/>
    <p:sldId id="274" r:id="rId23"/>
    <p:sldId id="290" r:id="rId24"/>
    <p:sldId id="291" r:id="rId25"/>
    <p:sldId id="292" r:id="rId26"/>
    <p:sldId id="327" r:id="rId27"/>
    <p:sldId id="27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4462" autoAdjust="0"/>
  </p:normalViewPr>
  <p:slideViewPr>
    <p:cSldViewPr snapToGrid="0" showGuides="1">
      <p:cViewPr varScale="1">
        <p:scale>
          <a:sx n="108" d="100"/>
          <a:sy n="108" d="100"/>
        </p:scale>
        <p:origin x="52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970E-A3BA-4820-80CF-08718AFF5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7E9AA-A1CC-4B70-B9CC-5EE00D4F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8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62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3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52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39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522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972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34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81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18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91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7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36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462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32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1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34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3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1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2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63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257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9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6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5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2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5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20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5838092"/>
            <a:ext cx="12192000" cy="1033976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0504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9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7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3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6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8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12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0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D2748-FAB7-4AD1-859F-6534660D67D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21636" y="2343800"/>
            <a:ext cx="5086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20141" y="6008914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2F2F2"/>
                </a:solidFill>
                <a:ea typeface="배달의민족 주아" panose="02020603020101020101"/>
              </a:rPr>
              <a:t>임명진</a:t>
            </a:r>
            <a:endParaRPr lang="ko-KR" altLang="en-US" sz="3600" dirty="0">
              <a:solidFill>
                <a:srgbClr val="F2F2F2"/>
              </a:solidFill>
              <a:ea typeface="배달의민족 주아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56430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4740" y="1074283"/>
            <a:ext cx="8365881" cy="3960511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F51B5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610749" y="1249854"/>
            <a:ext cx="5125328" cy="3600465"/>
          </a:xfrm>
          <a:prstGeom prst="rect">
            <a:avLst/>
          </a:prstGeom>
          <a:solidFill>
            <a:schemeClr val="bg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76341" y="1240523"/>
            <a:ext cx="2205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Container</a:t>
            </a:r>
            <a:endParaRPr lang="ko-KR" altLang="en-US" dirty="0">
              <a:solidFill>
                <a:srgbClr val="3F51B5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0932" y="5164483"/>
            <a:ext cx="113567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유저가 접속해도 </a:t>
            </a:r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</a:t>
            </a:r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process</a:t>
            </a:r>
            <a:r>
              <a:rPr lang="ko-KR" altLang="en-US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r>
              <a:rPr lang="ko-KR" altLang="en-US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생성되기 때문에 많은 수의 유저가 과부하가 작다</a:t>
            </a:r>
            <a:endParaRPr lang="en-US" altLang="ko-KR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84455" y="2723831"/>
            <a:ext cx="1615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212779" y="-10701"/>
            <a:ext cx="507853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CGI &amp; Server Program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6854" y="2169773"/>
            <a:ext cx="104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333106" y="2774968"/>
            <a:ext cx="2358816" cy="3961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333106" y="3344063"/>
            <a:ext cx="2358816" cy="396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86854" y="3370162"/>
            <a:ext cx="104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0767952" y="1327787"/>
            <a:ext cx="717408" cy="651554"/>
            <a:chOff x="7239285" y="1997203"/>
            <a:chExt cx="914230" cy="830309"/>
          </a:xfrm>
        </p:grpSpPr>
        <p:pic>
          <p:nvPicPr>
            <p:cNvPr id="67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그룹 69"/>
          <p:cNvGrpSpPr/>
          <p:nvPr/>
        </p:nvGrpSpPr>
        <p:grpSpPr>
          <a:xfrm>
            <a:off x="6933074" y="1872622"/>
            <a:ext cx="1661160" cy="736806"/>
            <a:chOff x="6933074" y="1241937"/>
            <a:chExt cx="1661160" cy="736806"/>
          </a:xfrm>
        </p:grpSpPr>
        <p:sp>
          <p:nvSpPr>
            <p:cNvPr id="71" name="직사각형 70"/>
            <p:cNvSpPr/>
            <p:nvPr/>
          </p:nvSpPr>
          <p:spPr>
            <a:xfrm>
              <a:off x="6933074" y="1241937"/>
              <a:ext cx="1661160" cy="73680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F51B5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226391" y="1272471"/>
              <a:ext cx="1074525" cy="6942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login</a:t>
              </a:r>
            </a:p>
            <a:p>
              <a:pPr algn="ctr"/>
              <a:r>
                <a: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Process</a:t>
              </a:r>
              <a:endParaRPr lang="ko-KR" altLang="en-US" sz="2800" dirty="0">
                <a:solidFill>
                  <a:srgbClr val="3F51B5"/>
                </a:solidFill>
              </a:endParaRPr>
            </a:p>
          </p:txBody>
        </p:sp>
      </p:grpSp>
      <p:cxnSp>
        <p:nvCxnSpPr>
          <p:cNvPr id="73" name="직선 화살표 연결선 72"/>
          <p:cNvCxnSpPr>
            <a:stCxn id="71" idx="3"/>
            <a:endCxn id="67" idx="1"/>
          </p:cNvCxnSpPr>
          <p:nvPr/>
        </p:nvCxnSpPr>
        <p:spPr>
          <a:xfrm flipV="1">
            <a:off x="8594234" y="1599510"/>
            <a:ext cx="2173718" cy="641515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>
            <a:off x="10745386" y="3192702"/>
            <a:ext cx="717408" cy="651554"/>
            <a:chOff x="7239285" y="1997203"/>
            <a:chExt cx="914230" cy="830309"/>
          </a:xfrm>
        </p:grpSpPr>
        <p:pic>
          <p:nvPicPr>
            <p:cNvPr id="75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6933074" y="3434181"/>
            <a:ext cx="1661160" cy="736806"/>
            <a:chOff x="6933074" y="2265183"/>
            <a:chExt cx="1661160" cy="736806"/>
          </a:xfrm>
        </p:grpSpPr>
        <p:sp>
          <p:nvSpPr>
            <p:cNvPr id="79" name="직사각형 78"/>
            <p:cNvSpPr/>
            <p:nvPr/>
          </p:nvSpPr>
          <p:spPr>
            <a:xfrm>
              <a:off x="6933074" y="2265183"/>
              <a:ext cx="1661160" cy="73680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F51B5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26391" y="2295718"/>
              <a:ext cx="1074525" cy="6942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join</a:t>
              </a:r>
            </a:p>
            <a:p>
              <a:pPr algn="ctr"/>
              <a:r>
                <a: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Process</a:t>
              </a:r>
              <a:endParaRPr lang="ko-KR" altLang="en-US" sz="2800" dirty="0">
                <a:solidFill>
                  <a:srgbClr val="3F51B5"/>
                </a:solidFill>
              </a:endParaRPr>
            </a:p>
          </p:txBody>
        </p:sp>
      </p:grpSp>
      <p:cxnSp>
        <p:nvCxnSpPr>
          <p:cNvPr id="81" name="직선 화살표 연결선 80"/>
          <p:cNvCxnSpPr>
            <a:stCxn id="79" idx="3"/>
            <a:endCxn id="75" idx="1"/>
          </p:cNvCxnSpPr>
          <p:nvPr/>
        </p:nvCxnSpPr>
        <p:spPr>
          <a:xfrm flipV="1">
            <a:off x="8594234" y="3464425"/>
            <a:ext cx="2151152" cy="338159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1" idx="3"/>
            <a:endCxn id="84" idx="1"/>
          </p:cNvCxnSpPr>
          <p:nvPr/>
        </p:nvCxnSpPr>
        <p:spPr>
          <a:xfrm>
            <a:off x="8594234" y="2241025"/>
            <a:ext cx="2175504" cy="254208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10769738" y="2223510"/>
            <a:ext cx="717408" cy="651554"/>
            <a:chOff x="7239285" y="1997203"/>
            <a:chExt cx="914230" cy="830309"/>
          </a:xfrm>
        </p:grpSpPr>
        <p:pic>
          <p:nvPicPr>
            <p:cNvPr id="84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" name="TextBox 86"/>
          <p:cNvSpPr txBox="1"/>
          <p:nvPr/>
        </p:nvSpPr>
        <p:spPr>
          <a:xfrm>
            <a:off x="8835949" y="1289862"/>
            <a:ext cx="1690289" cy="489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A_thread</a:t>
            </a:r>
            <a:endParaRPr lang="en-US" altLang="ko-KR" sz="28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812077" y="2273385"/>
            <a:ext cx="169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B_thread</a:t>
            </a:r>
            <a:endParaRPr lang="en-US" altLang="ko-KR" sz="28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9" name="직선 화살표 연결선 88"/>
          <p:cNvCxnSpPr>
            <a:stCxn id="79" idx="3"/>
            <a:endCxn id="91" idx="1"/>
          </p:cNvCxnSpPr>
          <p:nvPr/>
        </p:nvCxnSpPr>
        <p:spPr>
          <a:xfrm>
            <a:off x="8594234" y="3802584"/>
            <a:ext cx="2173635" cy="521115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10767869" y="4051976"/>
            <a:ext cx="717408" cy="651554"/>
            <a:chOff x="7239285" y="1997203"/>
            <a:chExt cx="914230" cy="830309"/>
          </a:xfrm>
        </p:grpSpPr>
        <p:pic>
          <p:nvPicPr>
            <p:cNvPr id="91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" name="TextBox 93"/>
          <p:cNvSpPr txBox="1"/>
          <p:nvPr/>
        </p:nvSpPr>
        <p:spPr>
          <a:xfrm>
            <a:off x="8812077" y="4101851"/>
            <a:ext cx="169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B_thread</a:t>
            </a:r>
            <a:endParaRPr lang="en-US" altLang="ko-KR" sz="28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787000" y="2975757"/>
            <a:ext cx="1690289" cy="489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A_thread</a:t>
            </a:r>
            <a:endParaRPr lang="en-US" altLang="ko-KR" sz="28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11661" y="1221294"/>
            <a:ext cx="1275860" cy="3645067"/>
          </a:xfrm>
          <a:prstGeom prst="rect">
            <a:avLst/>
          </a:prstGeom>
          <a:solidFill>
            <a:schemeClr val="bg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924823" y="2754794"/>
            <a:ext cx="104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CGI</a:t>
            </a: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4408514" y="2774968"/>
            <a:ext cx="2093330" cy="3961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4408498" y="3344063"/>
            <a:ext cx="2093330" cy="396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1" grpId="0"/>
      <p:bldP spid="64" grpId="0"/>
      <p:bldP spid="87" grpId="0"/>
      <p:bldP spid="88" grpId="0"/>
      <p:bldP spid="94" grpId="0"/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순서도: 자기 디스크 27"/>
          <p:cNvSpPr/>
          <p:nvPr/>
        </p:nvSpPr>
        <p:spPr>
          <a:xfrm>
            <a:off x="10866474" y="4169671"/>
            <a:ext cx="834613" cy="116521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그룹 1"/>
          <p:cNvGrpSpPr/>
          <p:nvPr/>
        </p:nvGrpSpPr>
        <p:grpSpPr>
          <a:xfrm>
            <a:off x="432204" y="3668829"/>
            <a:ext cx="11310612" cy="2385556"/>
            <a:chOff x="239350" y="3244334"/>
            <a:chExt cx="11310612" cy="238555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350" y="3429000"/>
              <a:ext cx="3895833" cy="1772892"/>
            </a:xfrm>
            <a:prstGeom prst="rect">
              <a:avLst/>
            </a:prstGeom>
          </p:spPr>
        </p:pic>
        <p:grpSp>
          <p:nvGrpSpPr>
            <p:cNvPr id="30" name="그룹 29"/>
            <p:cNvGrpSpPr/>
            <p:nvPr/>
          </p:nvGrpSpPr>
          <p:grpSpPr>
            <a:xfrm>
              <a:off x="5283603" y="3429000"/>
              <a:ext cx="1344149" cy="2016224"/>
              <a:chOff x="5283603" y="3429000"/>
              <a:chExt cx="1344149" cy="2016224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306670" y="3429000"/>
                <a:ext cx="1258488" cy="2016224"/>
              </a:xfrm>
              <a:prstGeom prst="rect">
                <a:avLst/>
              </a:prstGeom>
              <a:solidFill>
                <a:schemeClr val="bg2">
                  <a:lumMod val="9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3F51B5"/>
                  </a:solidFill>
                </a:endParaRPr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5283603" y="3429000"/>
                <a:ext cx="1344149" cy="20162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rgbClr val="3F51B5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Web</a:t>
                </a:r>
              </a:p>
              <a:p>
                <a:pPr algn="ctr"/>
                <a:r>
                  <a:rPr lang="en-US" altLang="ko-KR" sz="2000" dirty="0">
                    <a:solidFill>
                      <a:srgbClr val="3F51B5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Server</a:t>
                </a:r>
                <a:endParaRPr lang="ko-KR" altLang="en-US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8" name="모서리가 둥근 직사각형 7"/>
            <p:cNvSpPr/>
            <p:nvPr/>
          </p:nvSpPr>
          <p:spPr>
            <a:xfrm>
              <a:off x="10631890" y="4009575"/>
              <a:ext cx="918072" cy="85507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Data</a:t>
              </a:r>
            </a:p>
            <a:p>
              <a:pPr algn="ctr"/>
              <a:r>
                <a: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base</a:t>
              </a:r>
              <a:endParaRPr lang="ko-KR" altLang="en-US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9" name="직선 화살표 연결선 8"/>
            <p:cNvCxnSpPr>
              <a:endCxn id="8" idx="1"/>
            </p:cNvCxnSpPr>
            <p:nvPr/>
          </p:nvCxnSpPr>
          <p:spPr>
            <a:xfrm>
              <a:off x="10084137" y="4005064"/>
              <a:ext cx="547753" cy="4320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8" idx="1"/>
            </p:cNvCxnSpPr>
            <p:nvPr/>
          </p:nvCxnSpPr>
          <p:spPr>
            <a:xfrm flipH="1">
              <a:off x="10080423" y="4437113"/>
              <a:ext cx="551467" cy="4679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27478" y="4005064"/>
              <a:ext cx="39145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6723764" y="4905112"/>
              <a:ext cx="39145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4327211" y="4005064"/>
              <a:ext cx="7643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4323497" y="4905112"/>
              <a:ext cx="76808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165520" y="5260558"/>
              <a:ext cx="12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Client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67809" y="3728065"/>
              <a:ext cx="4331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요청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67809" y="4924893"/>
              <a:ext cx="4347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응답</a:t>
              </a: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7285954" y="3244334"/>
              <a:ext cx="2675830" cy="2200890"/>
              <a:chOff x="7285954" y="3244334"/>
              <a:chExt cx="2675830" cy="220089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7285954" y="3429000"/>
                <a:ext cx="2675830" cy="2016224"/>
              </a:xfrm>
              <a:prstGeom prst="rect">
                <a:avLst/>
              </a:prstGeom>
              <a:solidFill>
                <a:schemeClr val="bg2">
                  <a:lumMod val="9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3F51B5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879819" y="4252446"/>
                <a:ext cx="14881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F51B5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JSP/Servlet</a:t>
                </a:r>
                <a:endParaRPr lang="ko-KR" altLang="en-US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7795407" y="3244334"/>
                <a:ext cx="1656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F51B5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Web Container</a:t>
                </a:r>
                <a:endParaRPr lang="ko-KR" altLang="en-US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-531422" y="-5714"/>
            <a:ext cx="384727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9995" y="1120676"/>
            <a:ext cx="99529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Servlet : Server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상에서 작동하는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기반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웹 어플리케이션 프로그래밍 기술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Server + Applet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합성어로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Applet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프로그램이 웹 서버에서 자동으로 설치되어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동작하는 프로그램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62" y="3661278"/>
            <a:ext cx="726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요청에 동적으로 작동하고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응답은 </a:t>
            </a:r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이용함.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Servlet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r>
              <a:rPr lang="en-US" altLang="ko-KR" sz="24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HttpServlet</a:t>
            </a:r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상속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받음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66972" y="4280038"/>
            <a:ext cx="3941523" cy="578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7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531422" y="-5714"/>
            <a:ext cx="384727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04565" y="1468799"/>
            <a:ext cx="1075319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</a:t>
            </a:r>
            <a:endParaRPr lang="en-US" altLang="ko-KR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b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</a:t>
            </a:r>
            <a:r>
              <a:rPr lang="ko-KR" altLang="en-US" sz="32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확장자를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가짐</a:t>
            </a:r>
            <a:endParaRPr lang="en-US" altLang="ko-KR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270908" y="2590179"/>
            <a:ext cx="2400300" cy="856898"/>
            <a:chOff x="8426857" y="1610102"/>
            <a:chExt cx="2400300" cy="85689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6857" y="1610102"/>
              <a:ext cx="2400300" cy="847725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10451712" y="2266393"/>
              <a:ext cx="356901" cy="200607"/>
              <a:chOff x="5508104" y="3003798"/>
              <a:chExt cx="267676" cy="200607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5508104" y="3003798"/>
                <a:ext cx="216024" cy="0"/>
              </a:xfrm>
              <a:prstGeom prst="line">
                <a:avLst/>
              </a:prstGeom>
              <a:ln w="19050">
                <a:solidFill>
                  <a:srgbClr val="DC34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5559756" y="3204405"/>
                <a:ext cx="216024" cy="0"/>
              </a:xfrm>
              <a:prstGeom prst="line">
                <a:avLst/>
              </a:prstGeom>
              <a:ln w="19050">
                <a:solidFill>
                  <a:srgbClr val="DC34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직사각형 8"/>
          <p:cNvSpPr/>
          <p:nvPr/>
        </p:nvSpPr>
        <p:spPr>
          <a:xfrm>
            <a:off x="1804565" y="3782322"/>
            <a:ext cx="93877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Multi Thread(</a:t>
            </a:r>
            <a:r>
              <a:rPr lang="ko-KR" altLang="en-US" sz="32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멀티쓰레드</a:t>
            </a:r>
            <a:r>
              <a:rPr lang="en-US" altLang="ko-KR" sz="32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동작함으로</a:t>
            </a:r>
            <a:endParaRPr lang="en-US" altLang="ko-KR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속도와 메모리 면의 효율성</a:t>
            </a:r>
            <a:endParaRPr lang="en-US" altLang="ko-KR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2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객체지향적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대규모 </a:t>
            </a:r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Application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개발에 적합함</a:t>
            </a:r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100032" y="1468799"/>
            <a:ext cx="2547317" cy="707886"/>
            <a:chOff x="4723808" y="1834559"/>
            <a:chExt cx="2547317" cy="707886"/>
          </a:xfrm>
        </p:grpSpPr>
        <p:sp>
          <p:nvSpPr>
            <p:cNvPr id="11" name="직사각형 10"/>
            <p:cNvSpPr/>
            <p:nvPr/>
          </p:nvSpPr>
          <p:spPr>
            <a:xfrm>
              <a:off x="4723808" y="1834559"/>
              <a:ext cx="254731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Java</a:t>
              </a:r>
              <a:r>
                <a:rPr lang="ko-KR" altLang="en-US" sz="40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기반</a:t>
              </a:r>
              <a:endParaRPr lang="ko-KR" altLang="en-US" sz="40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4832799" y="2467000"/>
              <a:ext cx="2061885" cy="14366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78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47513" y="4360"/>
            <a:ext cx="523550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39840" y="3672826"/>
            <a:ext cx="3443571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660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39840" y="2254463"/>
            <a:ext cx="2386872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660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8635" y="2258410"/>
            <a:ext cx="3435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9136" y="3725434"/>
            <a:ext cx="50301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-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34415" y="3500765"/>
            <a:ext cx="8012974" cy="1611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39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19019" y="1607031"/>
            <a:ext cx="4728038" cy="830997"/>
            <a:chOff x="3063022" y="2215838"/>
            <a:chExt cx="4236720" cy="830997"/>
          </a:xfrm>
        </p:grpSpPr>
        <p:sp>
          <p:nvSpPr>
            <p:cNvPr id="3" name="직사각형 2"/>
            <p:cNvSpPr/>
            <p:nvPr/>
          </p:nvSpPr>
          <p:spPr>
            <a:xfrm>
              <a:off x="3579552" y="2256669"/>
              <a:ext cx="3228302" cy="774862"/>
            </a:xfrm>
            <a:prstGeom prst="rect">
              <a:avLst/>
            </a:prstGeom>
            <a:solidFill>
              <a:schemeClr val="bg2">
                <a:lumMod val="5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F51B5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063022" y="2215838"/>
              <a:ext cx="423672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en-US" altLang="ko-KR" sz="2400" dirty="0" err="1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ServletReqeustWrapper</a:t>
              </a:r>
              <a:endPara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lvl="0" algn="ctr">
                <a:defRPr lang="ko-KR" altLang="en-US"/>
              </a:pPr>
              <a:r>
                <a:rPr lang="en-US" altLang="ko-KR" sz="24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class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8880483" y="3525899"/>
            <a:ext cx="3110272" cy="1440422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301624" y="4360"/>
            <a:ext cx="407308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 - Request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21" y="2602610"/>
            <a:ext cx="1805034" cy="14387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35265" y="2888966"/>
            <a:ext cx="121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754073" y="3200062"/>
            <a:ext cx="2590873" cy="0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546515" y="3525899"/>
            <a:ext cx="3672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4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ServletRequest</a:t>
            </a:r>
            <a:endParaRPr lang="en-US" altLang="ko-KR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 algn="ctr">
              <a:defRPr lang="ko-KR" altLang="en-US"/>
            </a:pPr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Interface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546515" y="4258434"/>
            <a:ext cx="3672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Requset</a:t>
            </a:r>
            <a:endParaRPr lang="en-US" altLang="ko-KR" sz="40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2569" y="5444733"/>
            <a:ext cx="12149431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7445570" y="2688374"/>
            <a:ext cx="1648594" cy="1236444"/>
            <a:chOff x="5229395" y="3103811"/>
            <a:chExt cx="1648594" cy="1236444"/>
          </a:xfrm>
        </p:grpSpPr>
        <p:sp>
          <p:nvSpPr>
            <p:cNvPr id="21" name="TextBox 20"/>
            <p:cNvSpPr txBox="1"/>
            <p:nvPr/>
          </p:nvSpPr>
          <p:spPr>
            <a:xfrm>
              <a:off x="5353821" y="3320650"/>
              <a:ext cx="14563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Server</a:t>
              </a:r>
              <a:endPara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395" y="3103811"/>
              <a:ext cx="1648594" cy="1236444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343540" y="5643980"/>
            <a:ext cx="101409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로부터 데이터가 넘어오면 데이터를 받아서 처리해야 </a:t>
            </a:r>
            <a:endParaRPr lang="en-US" altLang="ko-KR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하는데 </a:t>
            </a:r>
            <a:r>
              <a:rPr lang="ko-KR" altLang="en-US" sz="32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요청에 관련된 정보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담고 있는 객체</a:t>
            </a:r>
            <a:endParaRPr lang="en-US" altLang="ko-KR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11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3638 -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90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480622" y="4360"/>
            <a:ext cx="7321260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645" y="60538"/>
            <a:ext cx="6662993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Request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주요 </a:t>
            </a:r>
            <a:r>
              <a:rPr lang="ko-KR" altLang="en-US" sz="36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60" y="1400175"/>
            <a:ext cx="44577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83972" y="1400175"/>
            <a:ext cx="4093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요청을 받는 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 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주소를 획득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요청을 받는 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이름을 획득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요청을 받는 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Listen 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상태로     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있는 포트를 획득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요청하는 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주소를 획득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요청을 하는 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이름을 획득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Client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통신하기 위해 열어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둔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포트를 획득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7. 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요청을 인식하기에 적절한 지역을 획득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8. 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요청에 사용된 프로토콜을 획득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1797" y="5526745"/>
            <a:ext cx="2905026" cy="523220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ex01request.java</a:t>
            </a:r>
          </a:p>
        </p:txBody>
      </p:sp>
    </p:spTree>
    <p:extLst>
      <p:ext uri="{BB962C8B-B14F-4D97-AF65-F5344CB8AC3E}">
        <p14:creationId xmlns:p14="http://schemas.microsoft.com/office/powerpoint/2010/main" val="228661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480622" y="4360"/>
            <a:ext cx="7321260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645" y="60538"/>
            <a:ext cx="6662993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Request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주요 </a:t>
            </a:r>
            <a:r>
              <a:rPr lang="ko-KR" altLang="en-US" sz="36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1819" y="1656103"/>
            <a:ext cx="3643946" cy="3970318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짝꿍이 접속했을 때 </a:t>
            </a:r>
            <a:endParaRPr lang="en-US" altLang="ko-KR" sz="28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짝꿍이름 환영합니다</a:t>
            </a: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</a:p>
          <a:p>
            <a:pPr lvl="0">
              <a:defRPr lang="ko-KR" altLang="en-US"/>
            </a:pPr>
            <a:endParaRPr lang="en-US" altLang="ko-KR" sz="28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강사가 접속했을 때는</a:t>
            </a:r>
            <a:endParaRPr lang="en-US" altLang="ko-KR" sz="28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강사님</a:t>
            </a: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환영합니다</a:t>
            </a: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</a:p>
          <a:p>
            <a:pPr lvl="0">
              <a:defRPr lang="ko-KR" altLang="en-US"/>
            </a:pPr>
            <a:endParaRPr lang="en-US" altLang="ko-KR" sz="28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학생이 접속했을 때는</a:t>
            </a:r>
            <a:endParaRPr lang="en-US" altLang="ko-KR" sz="28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손님 환영합니다</a:t>
            </a: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</a:p>
          <a:p>
            <a:pPr lvl="0">
              <a:defRPr lang="ko-KR" altLang="en-US"/>
            </a:pP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응답을 해주시오</a:t>
            </a: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377" y="2077331"/>
            <a:ext cx="5969000" cy="2752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35364" y="5023860"/>
            <a:ext cx="2905026" cy="523220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ex01request.java</a:t>
            </a:r>
          </a:p>
        </p:txBody>
      </p:sp>
    </p:spTree>
    <p:extLst>
      <p:ext uri="{BB962C8B-B14F-4D97-AF65-F5344CB8AC3E}">
        <p14:creationId xmlns:p14="http://schemas.microsoft.com/office/powerpoint/2010/main" val="109362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0931" y="2750264"/>
            <a:ext cx="11184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http://localhost:9000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/Servlet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/ex01Request?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num=123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38895" y="-385"/>
            <a:ext cx="304307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445" y="151978"/>
            <a:ext cx="2802731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 Pattern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557784" y="3396595"/>
            <a:ext cx="10872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056632" y="3712464"/>
            <a:ext cx="6373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7784" y="4147853"/>
            <a:ext cx="2287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requestURL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2188" y="3872394"/>
            <a:ext cx="217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requestURI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71742" y="1560948"/>
            <a:ext cx="2386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contextPath</a:t>
            </a:r>
            <a:endParaRPr lang="ko-KR" altLang="en-US" sz="32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11478" y="1560948"/>
            <a:ext cx="2286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servletPath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853960" y="1530317"/>
            <a:ext cx="2340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queryString</a:t>
            </a:r>
            <a:endParaRPr lang="ko-KR" altLang="en-US" sz="32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1953466" y="3541059"/>
            <a:ext cx="562167" cy="5621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292519" y="2146015"/>
            <a:ext cx="596946" cy="5691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157882" y="2146015"/>
            <a:ext cx="27533" cy="604248"/>
          </a:xfrm>
          <a:prstGeom prst="line">
            <a:avLst/>
          </a:prstGeom>
          <a:ln w="28575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10273553" y="2084315"/>
            <a:ext cx="367553" cy="66594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7644" y="1224759"/>
            <a:ext cx="10352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 Mapping(URL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맵핑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browser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동작시키기 위해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클래스의 이름 대신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Servlet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요청하기 위한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문자열을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클래스와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Mapping(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맵핑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시키는 것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7644" y="3617817"/>
            <a:ext cx="11184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원래 주소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b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http://localhost:8181/Servlet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/com.javalec.ex.HelloWeb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7644" y="5114438"/>
            <a:ext cx="11184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&lt;Mapping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된 주소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b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http://localhost:8181/Servlet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/HelloWeb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99822" y="2992649"/>
            <a:ext cx="4196983" cy="1015663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*URL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경로가 길고 불편</a:t>
            </a:r>
            <a:b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*URL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경로가 노출되어 보안상의 문제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서블릿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클래스를 공개하지 않기 위함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968149" y="4512344"/>
            <a:ext cx="3635079" cy="1079147"/>
            <a:chOff x="4480435" y="3119599"/>
            <a:chExt cx="3094916" cy="1079147"/>
          </a:xfrm>
        </p:grpSpPr>
        <p:cxnSp>
          <p:nvCxnSpPr>
            <p:cNvPr id="7" name="직선 연결선 6"/>
            <p:cNvCxnSpPr>
              <a:cxnSpLocks/>
            </p:cNvCxnSpPr>
            <p:nvPr/>
          </p:nvCxnSpPr>
          <p:spPr>
            <a:xfrm>
              <a:off x="4480435" y="3119599"/>
              <a:ext cx="309491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4932040" y="3119599"/>
              <a:ext cx="0" cy="107914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-138896" y="-385"/>
            <a:ext cx="5567695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URL Mapping</a:t>
            </a:r>
          </a:p>
        </p:txBody>
      </p:sp>
    </p:spTree>
    <p:extLst>
      <p:ext uri="{BB962C8B-B14F-4D97-AF65-F5344CB8AC3E}">
        <p14:creationId xmlns:p14="http://schemas.microsoft.com/office/powerpoint/2010/main" val="13644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706055" y="631"/>
            <a:ext cx="525460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445" y="151978"/>
            <a:ext cx="4447109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URL Mapping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39840" y="963711"/>
            <a:ext cx="565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@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WebServlet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"/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맵핑할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문자열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직접 입력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02" y="1518203"/>
            <a:ext cx="4938188" cy="9525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749" y="1518203"/>
            <a:ext cx="4983912" cy="95258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749" y="2867021"/>
            <a:ext cx="4983912" cy="347480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02" y="2867021"/>
            <a:ext cx="4938188" cy="3406435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785328" y="1676442"/>
            <a:ext cx="427382" cy="636104"/>
          </a:xfrm>
          <a:prstGeom prst="rightArrow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28191" y="1749287"/>
            <a:ext cx="1212574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24250" y="3332922"/>
            <a:ext cx="684467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003202" y="1776942"/>
            <a:ext cx="1467214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345217" y="3342861"/>
            <a:ext cx="911026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460829" y="5110690"/>
            <a:ext cx="2089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48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12779" y="-10701"/>
            <a:ext cx="163450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445" y="151978"/>
            <a:ext cx="1865007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웹통신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2312" y="5110691"/>
            <a:ext cx="1735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973469" y="2903345"/>
            <a:ext cx="4487360" cy="850120"/>
            <a:chOff x="4921713" y="751103"/>
            <a:chExt cx="2590873" cy="850120"/>
          </a:xfrm>
        </p:grpSpPr>
        <p:sp>
          <p:nvSpPr>
            <p:cNvPr id="23" name="TextBox 22"/>
            <p:cNvSpPr txBox="1"/>
            <p:nvPr/>
          </p:nvSpPr>
          <p:spPr>
            <a:xfrm>
              <a:off x="5049085" y="751103"/>
              <a:ext cx="22537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요청</a:t>
              </a:r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(Request)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4921713" y="1601223"/>
              <a:ext cx="2590873" cy="0"/>
            </a:xfrm>
            <a:prstGeom prst="straightConnector1">
              <a:avLst/>
            </a:prstGeom>
            <a:ln w="47625">
              <a:solidFill>
                <a:schemeClr val="tx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3926738" y="4368679"/>
            <a:ext cx="4420848" cy="909161"/>
            <a:chOff x="4844142" y="2057759"/>
            <a:chExt cx="2586040" cy="909161"/>
          </a:xfrm>
        </p:grpSpPr>
        <p:sp>
          <p:nvSpPr>
            <p:cNvPr id="26" name="TextBox 25"/>
            <p:cNvSpPr txBox="1"/>
            <p:nvPr/>
          </p:nvSpPr>
          <p:spPr>
            <a:xfrm>
              <a:off x="5139047" y="2382145"/>
              <a:ext cx="20063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응답</a:t>
              </a:r>
              <a:r>
                <a:rPr lang="en-US" altLang="ko-KR" sz="32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(Response)</a:t>
              </a: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 flipV="1">
              <a:off x="4844143" y="2057759"/>
              <a:ext cx="2586040" cy="23492"/>
            </a:xfrm>
            <a:prstGeom prst="straightConnector1">
              <a:avLst/>
            </a:prstGeom>
            <a:ln w="47625">
              <a:solidFill>
                <a:srgbClr val="3F51B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168" y="3324314"/>
            <a:ext cx="1437452" cy="132746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94" y="3324314"/>
            <a:ext cx="1805034" cy="1438796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8803875" y="1315684"/>
            <a:ext cx="1403710" cy="1399386"/>
            <a:chOff x="7327983" y="657159"/>
            <a:chExt cx="1403710" cy="1399386"/>
          </a:xfrm>
        </p:grpSpPr>
        <p:sp>
          <p:nvSpPr>
            <p:cNvPr id="7" name="타원 6"/>
            <p:cNvSpPr/>
            <p:nvPr/>
          </p:nvSpPr>
          <p:spPr>
            <a:xfrm>
              <a:off x="7327983" y="657159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32307" y="879177"/>
              <a:ext cx="1399386" cy="945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Server</a:t>
              </a:r>
              <a:endParaRPr lang="ko-KR" altLang="en-US" sz="28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421730" y="1315684"/>
            <a:ext cx="2476960" cy="1739040"/>
            <a:chOff x="2247285" y="991219"/>
            <a:chExt cx="2476960" cy="173904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827" y="991219"/>
              <a:ext cx="1503876" cy="1154265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247285" y="2145484"/>
              <a:ext cx="2476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browser</a:t>
              </a:r>
              <a:endPara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237155" y="1980742"/>
            <a:ext cx="1712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</a:t>
            </a:r>
            <a:endParaRPr lang="ko-KR" altLang="en-US" sz="48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7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84660" y="3525898"/>
            <a:ext cx="3110272" cy="1440422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45212" y="4360"/>
            <a:ext cx="435158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Response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21" y="2602610"/>
            <a:ext cx="1805034" cy="14387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35265" y="2888966"/>
            <a:ext cx="121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50692" y="3525898"/>
            <a:ext cx="3672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4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ServletResponse</a:t>
            </a:r>
            <a:endParaRPr lang="en-US" altLang="ko-KR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 algn="ctr">
              <a:defRPr lang="ko-KR" altLang="en-US"/>
            </a:pPr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Interface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50692" y="4258433"/>
            <a:ext cx="3672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Response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42569" y="5444733"/>
            <a:ext cx="12149431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6" idx="1"/>
            <a:endCxn id="5" idx="3"/>
          </p:cNvCxnSpPr>
          <p:nvPr/>
        </p:nvCxnSpPr>
        <p:spPr>
          <a:xfrm flipH="1">
            <a:off x="4685555" y="3306596"/>
            <a:ext cx="2760015" cy="15412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6071721" y="1663451"/>
            <a:ext cx="4455773" cy="830997"/>
            <a:chOff x="6444253" y="1976776"/>
            <a:chExt cx="4455773" cy="830997"/>
          </a:xfrm>
        </p:grpSpPr>
        <p:sp>
          <p:nvSpPr>
            <p:cNvPr id="15" name="직사각형 14"/>
            <p:cNvSpPr/>
            <p:nvPr/>
          </p:nvSpPr>
          <p:spPr>
            <a:xfrm>
              <a:off x="6896574" y="1996825"/>
              <a:ext cx="3551133" cy="774862"/>
            </a:xfrm>
            <a:prstGeom prst="rect">
              <a:avLst/>
            </a:prstGeom>
            <a:solidFill>
              <a:schemeClr val="bg2">
                <a:lumMod val="5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F51B5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44253" y="1976776"/>
              <a:ext cx="445577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en-US" altLang="ko-KR" sz="2400" dirty="0" err="1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ServletResponseWrapper</a:t>
              </a:r>
              <a:endPara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lvl="0" algn="ctr">
                <a:defRPr lang="ko-KR" altLang="en-US"/>
              </a:pPr>
              <a:r>
                <a:rPr lang="en-US" altLang="ko-KR" sz="24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class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445570" y="2688374"/>
            <a:ext cx="1648594" cy="1236444"/>
            <a:chOff x="5229395" y="3103811"/>
            <a:chExt cx="1648594" cy="1236444"/>
          </a:xfrm>
        </p:grpSpPr>
        <p:sp>
          <p:nvSpPr>
            <p:cNvPr id="25" name="TextBox 24"/>
            <p:cNvSpPr txBox="1"/>
            <p:nvPr/>
          </p:nvSpPr>
          <p:spPr>
            <a:xfrm>
              <a:off x="5353821" y="3320650"/>
              <a:ext cx="14563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Server</a:t>
              </a:r>
              <a:endPara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395" y="3103811"/>
              <a:ext cx="1648594" cy="1236444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914776" y="5637843"/>
            <a:ext cx="8380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로부터 들어온 요청에 대한 결과를 </a:t>
            </a:r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</a:t>
            </a:r>
            <a:endParaRPr lang="en-US" altLang="ko-KR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32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에게 응답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 수 있게 해주는 객체</a:t>
            </a:r>
            <a:endParaRPr lang="en-US" altLang="ko-KR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32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36823 7.40741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1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 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4221690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3507" y="3731296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595" y="4525292"/>
            <a:ext cx="4972810" cy="184979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307802" y="4457646"/>
            <a:ext cx="623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38779" y="4870939"/>
            <a:ext cx="46827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162" y="1840126"/>
            <a:ext cx="5781675" cy="11715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684154" y="4525292"/>
            <a:ext cx="230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 출력 스트림 획득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9347" y="3021150"/>
            <a:ext cx="3146502" cy="523220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ex02response.java</a:t>
            </a:r>
          </a:p>
        </p:txBody>
      </p:sp>
    </p:spTree>
    <p:extLst>
      <p:ext uri="{BB962C8B-B14F-4D97-AF65-F5344CB8AC3E}">
        <p14:creationId xmlns:p14="http://schemas.microsoft.com/office/powerpoint/2010/main" val="367323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39121" y="-221"/>
            <a:ext cx="265776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46" y="151978"/>
            <a:ext cx="1717194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50028" y="1480373"/>
            <a:ext cx="1721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endParaRPr lang="ko-KR" altLang="en-US" sz="36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81296" y="2780578"/>
            <a:ext cx="2058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 </a:t>
            </a:r>
          </a:p>
          <a:p>
            <a:pPr algn="ctr"/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Response</a:t>
            </a:r>
            <a:endParaRPr lang="ko-KR" altLang="en-US" sz="36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1510" y="290369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로부터 데이터가 넘어오면 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받아서 처리하는 객체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에게 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응답을 할 수 있게 해주는 객체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29336" y="1407250"/>
            <a:ext cx="801003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상에서 작동하는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기반의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Application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Programming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336" y="4546828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browser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동작시키기 위해 실제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클래스의 이름 대신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요청하기 위한 문자열을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클래스와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Mapping(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맵핑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시키는 것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50335" y="4727007"/>
            <a:ext cx="2520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</a:t>
            </a:r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Mapping</a:t>
            </a:r>
            <a:endParaRPr lang="ko-KR" altLang="en-US" sz="36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67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28" grpId="0"/>
      <p:bldP spid="1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1284787" y="631"/>
            <a:ext cx="611078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18499" y="3121515"/>
            <a:ext cx="1454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6982" y="2256175"/>
            <a:ext cx="121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008194" y="2840950"/>
            <a:ext cx="4374119" cy="4280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30880" y="4045895"/>
            <a:ext cx="3429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</a:t>
            </a:r>
            <a:endParaRPr lang="en-US" altLang="ko-KR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3926740" y="3945476"/>
            <a:ext cx="4420848" cy="23492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8803875" y="2830650"/>
            <a:ext cx="1403710" cy="1399386"/>
            <a:chOff x="7327983" y="657159"/>
            <a:chExt cx="1403710" cy="1399386"/>
          </a:xfrm>
        </p:grpSpPr>
        <p:sp>
          <p:nvSpPr>
            <p:cNvPr id="15" name="타원 14"/>
            <p:cNvSpPr/>
            <p:nvPr/>
          </p:nvSpPr>
          <p:spPr>
            <a:xfrm>
              <a:off x="7327983" y="657159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32307" y="879177"/>
              <a:ext cx="1399386" cy="945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Server</a:t>
              </a:r>
              <a:endParaRPr lang="ko-KR" altLang="en-US" sz="28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21730" y="2830650"/>
            <a:ext cx="2476960" cy="1739040"/>
            <a:chOff x="2247285" y="991219"/>
            <a:chExt cx="2476960" cy="173904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827" y="991219"/>
              <a:ext cx="1503876" cy="115426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247285" y="2145484"/>
              <a:ext cx="2476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browser</a:t>
              </a:r>
              <a:endPara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0897" y="122580"/>
            <a:ext cx="4785103" cy="584775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전송을 위한 </a:t>
            </a:r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 조건</a:t>
            </a:r>
            <a:endParaRPr lang="en-US" altLang="ko-KR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737" y="1781509"/>
            <a:ext cx="2476960" cy="325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41794" y="2248380"/>
            <a:ext cx="1813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631"/>
            <a:ext cx="12192000" cy="6852948"/>
          </a:xfrm>
          <a:prstGeom prst="rect">
            <a:avLst/>
          </a:prstGeom>
          <a:solidFill>
            <a:srgbClr val="615758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41109" y="2357535"/>
            <a:ext cx="63828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form </a:t>
            </a:r>
            <a:r>
              <a:rPr lang="ko-KR" altLang="en-US" sz="11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태그</a:t>
            </a:r>
          </a:p>
        </p:txBody>
      </p:sp>
    </p:spTree>
    <p:extLst>
      <p:ext uri="{BB962C8B-B14F-4D97-AF65-F5344CB8AC3E}">
        <p14:creationId xmlns:p14="http://schemas.microsoft.com/office/powerpoint/2010/main" val="151631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-0.05703 2.22222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  <p:bldP spid="7" grpId="1"/>
      <p:bldP spid="10" grpId="0"/>
      <p:bldP spid="23" grpId="0"/>
      <p:bldP spid="27" grpId="0" animBg="1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497" y="1062153"/>
            <a:ext cx="5754032" cy="434901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55476" y="2784633"/>
            <a:ext cx="3333509" cy="416689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108208" y="3285423"/>
            <a:ext cx="1175180" cy="313065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36776" y="3736809"/>
            <a:ext cx="1775012" cy="313065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620975" y="1475362"/>
            <a:ext cx="3063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어디로 보낼지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01950" y="2711016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어떤 값을 보내는지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97826" y="4403492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보내는 시점</a:t>
            </a:r>
          </a:p>
        </p:txBody>
      </p:sp>
      <p:cxnSp>
        <p:nvCxnSpPr>
          <p:cNvPr id="9" name="꺾인 연결선 8"/>
          <p:cNvCxnSpPr>
            <a:stCxn id="7" idx="0"/>
            <a:endCxn id="25" idx="1"/>
          </p:cNvCxnSpPr>
          <p:nvPr/>
        </p:nvCxnSpPr>
        <p:spPr>
          <a:xfrm rot="5400000" flipH="1" flipV="1">
            <a:off x="5563162" y="1726820"/>
            <a:ext cx="1016883" cy="1098744"/>
          </a:xfrm>
          <a:prstGeom prst="bentConnector2">
            <a:avLst/>
          </a:prstGeom>
          <a:ln w="38100">
            <a:solidFill>
              <a:srgbClr val="3F51B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23" idx="0"/>
            <a:endCxn id="26" idx="1"/>
          </p:cNvCxnSpPr>
          <p:nvPr/>
        </p:nvCxnSpPr>
        <p:spPr>
          <a:xfrm rot="5400000" flipH="1" flipV="1">
            <a:off x="8057865" y="2641338"/>
            <a:ext cx="282019" cy="1006152"/>
          </a:xfrm>
          <a:prstGeom prst="bentConnector2">
            <a:avLst/>
          </a:prstGeom>
          <a:ln w="38100">
            <a:solidFill>
              <a:srgbClr val="3F51B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4" idx="2"/>
            <a:endCxn id="27" idx="1"/>
          </p:cNvCxnSpPr>
          <p:nvPr/>
        </p:nvCxnSpPr>
        <p:spPr>
          <a:xfrm rot="16200000" flipH="1">
            <a:off x="5988051" y="4086105"/>
            <a:ext cx="646006" cy="573544"/>
          </a:xfrm>
          <a:prstGeom prst="bentConnector2">
            <a:avLst/>
          </a:prstGeom>
          <a:ln w="38100">
            <a:solidFill>
              <a:srgbClr val="3F51B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91745" y="5439653"/>
            <a:ext cx="7481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보낼 때 반드시 기억할 것</a:t>
            </a:r>
            <a:r>
              <a:rPr lang="en-US" altLang="ko-KR" sz="4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2530265" y="6209094"/>
            <a:ext cx="7179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-1284787" y="631"/>
            <a:ext cx="611078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897" y="122580"/>
            <a:ext cx="4785103" cy="584775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전송을 위한 </a:t>
            </a:r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 조건</a:t>
            </a:r>
            <a:endParaRPr lang="en-US" altLang="ko-KR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5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4" grpId="0" animBg="1"/>
      <p:bldP spid="25" grpId="0"/>
      <p:bldP spid="26" grpId="0"/>
      <p:bldP spid="27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4195392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509" y="4555432"/>
            <a:ext cx="7721750" cy="138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79" y="2211123"/>
            <a:ext cx="8695667" cy="6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2562" y="2996935"/>
            <a:ext cx="3141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ex03datasend.html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507" y="3731296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21378" y="1558795"/>
            <a:ext cx="682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전송하여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console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창에 띄우기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36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4783" y="5284410"/>
            <a:ext cx="3141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ex03datasend.html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0515CE-1400-46E1-B2CC-B38AA2F1486D}"/>
              </a:ext>
            </a:extLst>
          </p:cNvPr>
          <p:cNvSpPr/>
          <p:nvPr/>
        </p:nvSpPr>
        <p:spPr>
          <a:xfrm>
            <a:off x="896701" y="2035278"/>
            <a:ext cx="2471830" cy="2989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046AC8-5ACE-453E-A6A1-EA4C3E7B381F}"/>
              </a:ext>
            </a:extLst>
          </p:cNvPr>
          <p:cNvSpPr txBox="1"/>
          <p:nvPr/>
        </p:nvSpPr>
        <p:spPr>
          <a:xfrm>
            <a:off x="8443514" y="5284410"/>
            <a:ext cx="3141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servletRequest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7163D97-4AA4-4170-AC1A-6851A152BFFE}"/>
              </a:ext>
            </a:extLst>
          </p:cNvPr>
          <p:cNvGrpSpPr/>
          <p:nvPr/>
        </p:nvGrpSpPr>
        <p:grpSpPr>
          <a:xfrm>
            <a:off x="858371" y="3228945"/>
            <a:ext cx="2394102" cy="400110"/>
            <a:chOff x="1328391" y="6116219"/>
            <a:chExt cx="2394102" cy="4001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71980F-2BB0-4CF7-8948-8972BC658B83}"/>
                </a:ext>
              </a:extLst>
            </p:cNvPr>
            <p:cNvSpPr txBox="1"/>
            <p:nvPr/>
          </p:nvSpPr>
          <p:spPr>
            <a:xfrm>
              <a:off x="1328391" y="6116219"/>
              <a:ext cx="11198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Data: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84BAD12-04B2-451E-BCA2-0D8CC927E90A}"/>
                </a:ext>
              </a:extLst>
            </p:cNvPr>
            <p:cNvSpPr/>
            <p:nvPr/>
          </p:nvSpPr>
          <p:spPr>
            <a:xfrm>
              <a:off x="2299765" y="6116219"/>
              <a:ext cx="1422728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Hello</a:t>
              </a:r>
              <a:endPara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6AA6E1-FC6E-495E-B001-267E2C915BFE}"/>
              </a:ext>
            </a:extLst>
          </p:cNvPr>
          <p:cNvSpPr/>
          <p:nvPr/>
        </p:nvSpPr>
        <p:spPr>
          <a:xfrm>
            <a:off x="1118381" y="3768014"/>
            <a:ext cx="711364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Send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01D4C5-F73F-4DF8-9D04-13195C0ED07C}"/>
              </a:ext>
            </a:extLst>
          </p:cNvPr>
          <p:cNvSpPr/>
          <p:nvPr/>
        </p:nvSpPr>
        <p:spPr>
          <a:xfrm>
            <a:off x="8778238" y="2035278"/>
            <a:ext cx="2471830" cy="2989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79C9AEE-B3B8-498C-AC95-2EB2B45F2751}"/>
              </a:ext>
            </a:extLst>
          </p:cNvPr>
          <p:cNvCxnSpPr>
            <a:cxnSpLocks/>
          </p:cNvCxnSpPr>
          <p:nvPr/>
        </p:nvCxnSpPr>
        <p:spPr>
          <a:xfrm>
            <a:off x="3745107" y="3223046"/>
            <a:ext cx="470178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9A940E-A46D-4A80-9A7F-106F778D904A}"/>
              </a:ext>
            </a:extLst>
          </p:cNvPr>
          <p:cNvSpPr txBox="1"/>
          <p:nvPr/>
        </p:nvSpPr>
        <p:spPr>
          <a:xfrm>
            <a:off x="3323751" y="2754675"/>
            <a:ext cx="554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http://localhost:8081/Servlet/servletRequest?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data=Hello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8AFCED8-993F-4CFD-9FC9-56F6428B1F2E}"/>
              </a:ext>
            </a:extLst>
          </p:cNvPr>
          <p:cNvCxnSpPr>
            <a:cxnSpLocks/>
          </p:cNvCxnSpPr>
          <p:nvPr/>
        </p:nvCxnSpPr>
        <p:spPr>
          <a:xfrm flipH="1">
            <a:off x="3745107" y="3930968"/>
            <a:ext cx="470178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06931C-FC5A-4E3F-9BA1-CD1B3BC72252}"/>
              </a:ext>
            </a:extLst>
          </p:cNvPr>
          <p:cNvSpPr txBox="1"/>
          <p:nvPr/>
        </p:nvSpPr>
        <p:spPr>
          <a:xfrm>
            <a:off x="8459025" y="3002708"/>
            <a:ext cx="3141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request.getParameter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(“”data””)</a:t>
            </a: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F7277388-37C3-4F79-8CC1-2136C324E4E3}"/>
              </a:ext>
            </a:extLst>
          </p:cNvPr>
          <p:cNvSpPr/>
          <p:nvPr/>
        </p:nvSpPr>
        <p:spPr>
          <a:xfrm>
            <a:off x="9911677" y="3429000"/>
            <a:ext cx="235974" cy="20005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0B4181-8E67-4B9F-8350-40E777476263}"/>
              </a:ext>
            </a:extLst>
          </p:cNvPr>
          <p:cNvSpPr txBox="1"/>
          <p:nvPr/>
        </p:nvSpPr>
        <p:spPr>
          <a:xfrm>
            <a:off x="8939044" y="3772414"/>
            <a:ext cx="2181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“”Hello””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추출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62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  <p:bldP spid="21" grpId="0"/>
      <p:bldP spid="25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7504" y="2819002"/>
            <a:ext cx="423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0645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212779" y="-10701"/>
            <a:ext cx="226772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445" y="151978"/>
            <a:ext cx="1865007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웹의 흐름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87106" y="2035363"/>
            <a:ext cx="4308903" cy="46245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56" y="756844"/>
            <a:ext cx="1583526" cy="12622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49587" y="853372"/>
            <a:ext cx="14563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Naver</a:t>
            </a:r>
            <a:endParaRPr lang="en-US" altLang="ko-KR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5876" y="1103628"/>
            <a:ext cx="121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03735" y="75811"/>
            <a:ext cx="3830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http://www.naver.com/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921713" y="1122251"/>
            <a:ext cx="2590873" cy="0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4844143" y="1535243"/>
            <a:ext cx="2586040" cy="23492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600" y="2159391"/>
            <a:ext cx="4485004" cy="46364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940" y="2417360"/>
            <a:ext cx="5350509" cy="30775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8725261" y="2159391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590324" y="2628285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22743" y="3297811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687806" y="3766705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20227" y="2169697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785290" y="2638591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37824" y="4408296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702887" y="4877190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459931" y="3558494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324994" y="4027388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404750" y="4780303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269813" y="5249197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89467" y="2485048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454530" y="2953942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01287" y="934969"/>
            <a:ext cx="1115813" cy="661496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464549" y="1011690"/>
            <a:ext cx="1218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 flipV="1">
            <a:off x="4617100" y="1686160"/>
            <a:ext cx="1939160" cy="2523643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845" y="866507"/>
            <a:ext cx="1174174" cy="1084329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9657423" y="4919223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522486" y="5388117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7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34987 0.008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87" y="4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38567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8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18" grpId="1"/>
      <p:bldP spid="24" grpId="0" animBg="1"/>
      <p:bldP spid="25" grpId="0"/>
      <p:bldP spid="26" grpId="0" animBg="1"/>
      <p:bldP spid="27" grpId="0"/>
      <p:bldP spid="28" grpId="0" animBg="1"/>
      <p:bldP spid="32" grpId="0"/>
      <p:bldP spid="34" grpId="0" animBg="1"/>
      <p:bldP spid="37" grpId="0"/>
      <p:bldP spid="38" grpId="0" animBg="1"/>
      <p:bldP spid="39" grpId="0"/>
      <p:bldP spid="40" grpId="0" animBg="1"/>
      <p:bldP spid="43" grpId="0"/>
      <p:bldP spid="44" grpId="0" animBg="1"/>
      <p:bldP spid="45" grpId="0"/>
      <p:bldP spid="46" grpId="0" animBg="1"/>
      <p:bldP spid="47" grpId="0"/>
      <p:bldP spid="33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15" y="1085531"/>
            <a:ext cx="5348323" cy="254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16" y="4052912"/>
            <a:ext cx="5348323" cy="254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325524" y="1637660"/>
            <a:ext cx="379967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정적 페이지</a:t>
            </a:r>
            <a:endParaRPr lang="en-US" altLang="ko-KR" sz="5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Static Web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189166" y="4450375"/>
            <a:ext cx="407239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 페이지</a:t>
            </a:r>
            <a:endParaRPr lang="en-US" altLang="ko-KR" sz="5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Dynamic Web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-212779" y="-10701"/>
            <a:ext cx="436914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445" y="151978"/>
            <a:ext cx="4304300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서버프로그램의 필요성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26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212779" y="-10701"/>
            <a:ext cx="436914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445" y="151978"/>
            <a:ext cx="4304300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서버프로그램의 필요성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5" name="Picture 2" descr="C:\Users\Jason_Cha\Desktop\002.jpg">
            <a:extLst>
              <a:ext uri="{FF2B5EF4-FFF2-40B4-BE49-F238E27FC236}">
                <a16:creationId xmlns:a16="http://schemas.microsoft.com/office/drawing/2014/main" id="{CFFC6E82-6356-4657-8AD1-936D98315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87" y="1621890"/>
            <a:ext cx="59055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8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212779" y="-10701"/>
            <a:ext cx="436914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445" y="151978"/>
            <a:ext cx="4304300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서버프로그램의 필요성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3227" y="2459504"/>
            <a:ext cx="104255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  <a:r>
              <a:rPr lang="ko-KR" altLang="en-US" sz="5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6600" u="sng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 </a:t>
            </a:r>
            <a:r>
              <a:rPr lang="ko-KR" altLang="en-US" sz="6600" u="sng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만들어주는</a:t>
            </a:r>
            <a:r>
              <a:rPr lang="ko-KR" altLang="en-US" sz="5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프로그램을 만든다면</a:t>
            </a:r>
            <a:r>
              <a:rPr lang="en-US" altLang="ko-KR" sz="5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866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81827" y="1390312"/>
            <a:ext cx="5268131" cy="4766647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12779" y="-10701"/>
            <a:ext cx="5067496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CGI &amp; Server Program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57" y="3018542"/>
            <a:ext cx="1805034" cy="14387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687" y="3304898"/>
            <a:ext cx="121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650" y="2657598"/>
            <a:ext cx="2253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737977" y="3507718"/>
            <a:ext cx="1865274" cy="0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0552" y="4288641"/>
            <a:ext cx="2006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</a:t>
            </a:r>
            <a:endParaRPr lang="en-US" altLang="ko-KR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1660407" y="3964254"/>
            <a:ext cx="1867540" cy="11746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015357" y="1721929"/>
            <a:ext cx="891924" cy="4032021"/>
          </a:xfrm>
          <a:prstGeom prst="rect">
            <a:avLst/>
          </a:prstGeom>
          <a:solidFill>
            <a:schemeClr val="bg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C:\Users\Jason_Cha\Desktop\amc4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40" y="1863286"/>
            <a:ext cx="1453283" cy="145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Jason_Cha\Desktop\amc4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188" y="2220100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Jason_Cha\Desktop\amc4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030" y="2753381"/>
            <a:ext cx="683429" cy="6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7906076" y="3920153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760642" y="4487818"/>
            <a:ext cx="730627" cy="1014904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endCxn id="38" idx="1"/>
          </p:cNvCxnSpPr>
          <p:nvPr/>
        </p:nvCxnSpPr>
        <p:spPr>
          <a:xfrm flipV="1">
            <a:off x="5325471" y="2625714"/>
            <a:ext cx="2030055" cy="893354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515658" y="3324240"/>
            <a:ext cx="0" cy="619656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5325472" y="3861117"/>
            <a:ext cx="2082388" cy="719911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637605" y="3839283"/>
            <a:ext cx="1720130" cy="1645675"/>
            <a:chOff x="1574080" y="3677918"/>
            <a:chExt cx="1720130" cy="1645675"/>
          </a:xfrm>
        </p:grpSpPr>
        <p:sp>
          <p:nvSpPr>
            <p:cNvPr id="25" name="직사각형 24"/>
            <p:cNvSpPr/>
            <p:nvPr/>
          </p:nvSpPr>
          <p:spPr>
            <a:xfrm>
              <a:off x="1709017" y="3677918"/>
              <a:ext cx="1184717" cy="1645675"/>
            </a:xfrm>
            <a:prstGeom prst="rect">
              <a:avLst/>
            </a:prstGeom>
            <a:solidFill>
              <a:schemeClr val="bg2">
                <a:lumMod val="7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63583" y="4245583"/>
              <a:ext cx="730627" cy="1014904"/>
            </a:xfrm>
            <a:prstGeom prst="rect">
              <a:avLst/>
            </a:prstGeom>
            <a:solidFill>
              <a:schemeClr val="bg2">
                <a:lumMod val="7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574080" y="4146812"/>
              <a:ext cx="147604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HTML</a:t>
              </a:r>
              <a:endParaRPr lang="ko-KR" altLang="en-US" sz="4000" dirty="0">
                <a:solidFill>
                  <a:srgbClr val="3F51B5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637718" y="2633711"/>
            <a:ext cx="1615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11248" y="3383996"/>
            <a:ext cx="104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CGI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55526" y="2251931"/>
            <a:ext cx="2474753" cy="74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Program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68284" y="4410140"/>
            <a:ext cx="1536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75" y="3268652"/>
            <a:ext cx="1437452" cy="132746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294652" y="786415"/>
            <a:ext cx="65236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WAS(Web </a:t>
            </a:r>
            <a:r>
              <a:rPr lang="en-US" altLang="ko-KR" sz="40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Appliction</a:t>
            </a:r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Server)</a:t>
            </a:r>
            <a:endParaRPr lang="ko-KR" altLang="en-US" sz="3200" dirty="0">
              <a:solidFill>
                <a:srgbClr val="3F51B5"/>
              </a:solidFill>
            </a:endParaRPr>
          </a:p>
        </p:txBody>
      </p:sp>
      <p:sp>
        <p:nvSpPr>
          <p:cNvPr id="7" name="순서도: 자기 디스크 6"/>
          <p:cNvSpPr/>
          <p:nvPr/>
        </p:nvSpPr>
        <p:spPr>
          <a:xfrm>
            <a:off x="10709606" y="2496851"/>
            <a:ext cx="1298517" cy="2240623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9703329" y="2753381"/>
            <a:ext cx="914119" cy="583492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9589010" y="3070352"/>
            <a:ext cx="876953" cy="533042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113020" y="3336873"/>
            <a:ext cx="2474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260784" y="855132"/>
            <a:ext cx="6523645" cy="613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/>
          <p:cNvSpPr/>
          <p:nvPr/>
        </p:nvSpPr>
        <p:spPr>
          <a:xfrm>
            <a:off x="10954426" y="3385113"/>
            <a:ext cx="760652" cy="613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직사각형 49"/>
          <p:cNvSpPr/>
          <p:nvPr/>
        </p:nvSpPr>
        <p:spPr>
          <a:xfrm>
            <a:off x="0" y="2641744"/>
            <a:ext cx="5192426" cy="2860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746572" y="2992429"/>
            <a:ext cx="3728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3Tier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22037" y="5456962"/>
            <a:ext cx="375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Presentation Tier</a:t>
            </a:r>
            <a:endParaRPr lang="ko-KR" altLang="en-US" sz="36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52954" y="1374450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Application Tier</a:t>
            </a:r>
            <a:endParaRPr lang="ko-KR" altLang="en-US" sz="36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010382" y="4041755"/>
            <a:ext cx="2130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 Tier</a:t>
            </a:r>
            <a:endParaRPr lang="ko-KR" altLang="en-US" sz="36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97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9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2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8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1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4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3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6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5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1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/>
      <p:bldP spid="9" grpId="1"/>
      <p:bldP spid="11" grpId="0"/>
      <p:bldP spid="11" grpId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32" grpId="0"/>
      <p:bldP spid="36" grpId="0"/>
      <p:bldP spid="36" grpId="1"/>
      <p:bldP spid="38" grpId="0"/>
      <p:bldP spid="38" grpId="1"/>
      <p:bldP spid="40" grpId="0"/>
      <p:bldP spid="40" grpId="1"/>
      <p:bldP spid="29" grpId="0"/>
      <p:bldP spid="29" grpId="1"/>
      <p:bldP spid="7" grpId="0" animBg="1"/>
      <p:bldP spid="47" grpId="0"/>
      <p:bldP spid="47" grpId="1"/>
      <p:bldP spid="48" grpId="0" animBg="1"/>
      <p:bldP spid="49" grpId="0" animBg="1"/>
      <p:bldP spid="50" grpId="0" animBg="1"/>
      <p:bldP spid="52" grpId="0"/>
      <p:bldP spid="53" grpId="0"/>
      <p:bldP spid="54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212779" y="-10701"/>
            <a:ext cx="436914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445" y="151978"/>
            <a:ext cx="4304300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서버프로그램의 필요성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929" y="2375619"/>
            <a:ext cx="1205345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프로그래밍 언어 중에서</a:t>
            </a:r>
            <a:endParaRPr lang="en-US" altLang="ko-KR" sz="6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6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JSP/Servlet</a:t>
            </a:r>
            <a:r>
              <a:rPr lang="ko-KR" altLang="en-US" sz="6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사용하는 이유는</a:t>
            </a:r>
            <a:r>
              <a:rPr lang="en-US" altLang="ko-KR" sz="6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00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74770" y="988006"/>
            <a:ext cx="7783829" cy="400957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003972" y="2719558"/>
            <a:ext cx="1615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2813" y="1159731"/>
            <a:ext cx="202651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dirty="0">
                <a:solidFill>
                  <a:srgbClr val="FF0000"/>
                </a:solidFill>
              </a:rPr>
              <a:t>X</a:t>
            </a:r>
            <a:endParaRPr lang="ko-KR" altLang="en-US" sz="239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51372" y="1170260"/>
            <a:ext cx="1275860" cy="3645067"/>
          </a:xfrm>
          <a:prstGeom prst="rect">
            <a:avLst/>
          </a:prstGeom>
          <a:solidFill>
            <a:schemeClr val="bg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745386" y="1152866"/>
            <a:ext cx="717408" cy="651554"/>
            <a:chOff x="7239285" y="1997203"/>
            <a:chExt cx="914230" cy="830309"/>
          </a:xfrm>
        </p:grpSpPr>
        <p:pic>
          <p:nvPicPr>
            <p:cNvPr id="10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그룹 94"/>
          <p:cNvGrpSpPr/>
          <p:nvPr/>
        </p:nvGrpSpPr>
        <p:grpSpPr>
          <a:xfrm>
            <a:off x="6933074" y="1057421"/>
            <a:ext cx="1661160" cy="736806"/>
            <a:chOff x="6933074" y="1241937"/>
            <a:chExt cx="1661160" cy="736806"/>
          </a:xfrm>
        </p:grpSpPr>
        <p:sp>
          <p:nvSpPr>
            <p:cNvPr id="14" name="직사각형 13"/>
            <p:cNvSpPr/>
            <p:nvPr/>
          </p:nvSpPr>
          <p:spPr>
            <a:xfrm>
              <a:off x="6933074" y="1241937"/>
              <a:ext cx="1661160" cy="73680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F51B5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26391" y="1272471"/>
              <a:ext cx="1074525" cy="6942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login</a:t>
              </a:r>
            </a:p>
            <a:p>
              <a:pPr algn="ctr"/>
              <a:r>
                <a: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Process</a:t>
              </a:r>
              <a:endParaRPr lang="ko-KR" altLang="en-US" sz="2800" dirty="0">
                <a:solidFill>
                  <a:srgbClr val="3F51B5"/>
                </a:solidFill>
              </a:endParaRPr>
            </a:p>
          </p:txBody>
        </p:sp>
      </p:grpSp>
      <p:cxnSp>
        <p:nvCxnSpPr>
          <p:cNvPr id="44" name="직선 화살표 연결선 43"/>
          <p:cNvCxnSpPr>
            <a:stCxn id="14" idx="3"/>
          </p:cNvCxnSpPr>
          <p:nvPr/>
        </p:nvCxnSpPr>
        <p:spPr>
          <a:xfrm flipV="1">
            <a:off x="8594234" y="1422955"/>
            <a:ext cx="2151152" cy="2869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45692" y="5306127"/>
            <a:ext cx="11356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유저가 </a:t>
            </a:r>
            <a:r>
              <a:rPr lang="ko-KR" altLang="en-US" sz="36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접속할때마다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process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생성해야 하기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때문에 많은 사람이 접속할 경우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허용량을 초과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64534" y="2703760"/>
            <a:ext cx="104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CGI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-212779" y="-10701"/>
            <a:ext cx="506415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CGI &amp; Server Program</a:t>
            </a:r>
          </a:p>
        </p:txBody>
      </p:sp>
      <p:cxnSp>
        <p:nvCxnSpPr>
          <p:cNvPr id="2" name="직선 화살표 연결선 1"/>
          <p:cNvCxnSpPr/>
          <p:nvPr/>
        </p:nvCxnSpPr>
        <p:spPr>
          <a:xfrm>
            <a:off x="4516765" y="2753495"/>
            <a:ext cx="2395948" cy="2014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47099" y="2151465"/>
            <a:ext cx="104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0745386" y="2176112"/>
            <a:ext cx="717408" cy="651554"/>
            <a:chOff x="7239285" y="1997203"/>
            <a:chExt cx="914230" cy="830309"/>
          </a:xfrm>
        </p:grpSpPr>
        <p:pic>
          <p:nvPicPr>
            <p:cNvPr id="62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그룹 95"/>
          <p:cNvGrpSpPr/>
          <p:nvPr/>
        </p:nvGrpSpPr>
        <p:grpSpPr>
          <a:xfrm>
            <a:off x="6933074" y="2080667"/>
            <a:ext cx="1661160" cy="736806"/>
            <a:chOff x="6933074" y="2265183"/>
            <a:chExt cx="1661160" cy="736806"/>
          </a:xfrm>
        </p:grpSpPr>
        <p:sp>
          <p:nvSpPr>
            <p:cNvPr id="66" name="직사각형 65"/>
            <p:cNvSpPr/>
            <p:nvPr/>
          </p:nvSpPr>
          <p:spPr>
            <a:xfrm>
              <a:off x="6933074" y="2265183"/>
              <a:ext cx="1661160" cy="73680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F51B5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226391" y="2295718"/>
              <a:ext cx="1074525" cy="6942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join</a:t>
              </a:r>
            </a:p>
            <a:p>
              <a:pPr algn="ctr"/>
              <a:r>
                <a: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Process</a:t>
              </a:r>
              <a:endParaRPr lang="ko-KR" altLang="en-US" sz="2800" dirty="0">
                <a:solidFill>
                  <a:srgbClr val="3F51B5"/>
                </a:solidFill>
              </a:endParaRPr>
            </a:p>
          </p:txBody>
        </p:sp>
      </p:grpSp>
      <p:cxnSp>
        <p:nvCxnSpPr>
          <p:cNvPr id="68" name="직선 화살표 연결선 67"/>
          <p:cNvCxnSpPr>
            <a:stCxn id="66" idx="3"/>
            <a:endCxn id="62" idx="1"/>
          </p:cNvCxnSpPr>
          <p:nvPr/>
        </p:nvCxnSpPr>
        <p:spPr>
          <a:xfrm flipV="1">
            <a:off x="8594234" y="2447835"/>
            <a:ext cx="2151152" cy="1235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693351" y="2753495"/>
            <a:ext cx="2358816" cy="3961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693351" y="3322590"/>
            <a:ext cx="2358816" cy="396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347099" y="3348689"/>
            <a:ext cx="104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4530302" y="3322590"/>
            <a:ext cx="2358816" cy="396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10745386" y="3222045"/>
            <a:ext cx="717408" cy="651554"/>
            <a:chOff x="7239285" y="1997203"/>
            <a:chExt cx="914230" cy="830309"/>
          </a:xfrm>
        </p:grpSpPr>
        <p:pic>
          <p:nvPicPr>
            <p:cNvPr id="80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그룹 96"/>
          <p:cNvGrpSpPr/>
          <p:nvPr/>
        </p:nvGrpSpPr>
        <p:grpSpPr>
          <a:xfrm>
            <a:off x="6933074" y="3128236"/>
            <a:ext cx="1661160" cy="736806"/>
            <a:chOff x="6933074" y="3311118"/>
            <a:chExt cx="1661160" cy="736806"/>
          </a:xfrm>
        </p:grpSpPr>
        <p:sp>
          <p:nvSpPr>
            <p:cNvPr id="84" name="직사각형 83"/>
            <p:cNvSpPr/>
            <p:nvPr/>
          </p:nvSpPr>
          <p:spPr>
            <a:xfrm>
              <a:off x="6933074" y="3311118"/>
              <a:ext cx="1661160" cy="73680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26391" y="3322770"/>
              <a:ext cx="107452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login</a:t>
              </a:r>
            </a:p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Process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6" name="직선 화살표 연결선 85"/>
          <p:cNvCxnSpPr>
            <a:stCxn id="84" idx="3"/>
            <a:endCxn id="80" idx="1"/>
          </p:cNvCxnSpPr>
          <p:nvPr/>
        </p:nvCxnSpPr>
        <p:spPr>
          <a:xfrm flipV="1">
            <a:off x="8594234" y="3493768"/>
            <a:ext cx="2151152" cy="287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10745386" y="4278440"/>
            <a:ext cx="717408" cy="651554"/>
            <a:chOff x="7239285" y="1997203"/>
            <a:chExt cx="914230" cy="830309"/>
          </a:xfrm>
        </p:grpSpPr>
        <p:pic>
          <p:nvPicPr>
            <p:cNvPr id="88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그룹 97"/>
          <p:cNvGrpSpPr/>
          <p:nvPr/>
        </p:nvGrpSpPr>
        <p:grpSpPr>
          <a:xfrm>
            <a:off x="6933074" y="4186207"/>
            <a:ext cx="1661160" cy="736806"/>
            <a:chOff x="6933074" y="4369089"/>
            <a:chExt cx="1661160" cy="736806"/>
          </a:xfrm>
        </p:grpSpPr>
        <p:sp>
          <p:nvSpPr>
            <p:cNvPr id="92" name="직사각형 91"/>
            <p:cNvSpPr/>
            <p:nvPr/>
          </p:nvSpPr>
          <p:spPr>
            <a:xfrm>
              <a:off x="6933074" y="4369089"/>
              <a:ext cx="1661160" cy="73680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226391" y="4380741"/>
              <a:ext cx="107452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join</a:t>
              </a:r>
            </a:p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Process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4" name="직선 화살표 연결선 93"/>
          <p:cNvCxnSpPr>
            <a:stCxn id="92" idx="3"/>
            <a:endCxn id="88" idx="1"/>
          </p:cNvCxnSpPr>
          <p:nvPr/>
        </p:nvCxnSpPr>
        <p:spPr>
          <a:xfrm flipV="1">
            <a:off x="8594234" y="4550163"/>
            <a:ext cx="2151152" cy="4447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843280" y="940999"/>
            <a:ext cx="169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43280" y="1976819"/>
            <a:ext cx="169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851301" y="2992793"/>
            <a:ext cx="169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81135" y="4063359"/>
            <a:ext cx="169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398845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9" grpId="0"/>
      <p:bldP spid="55" grpId="0"/>
      <p:bldP spid="77" grpId="0"/>
      <p:bldP spid="48" grpId="0"/>
      <p:bldP spid="50" grpId="0"/>
      <p:bldP spid="51" grpId="0"/>
      <p:bldP spid="5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5293</TotalTime>
  <Words>775</Words>
  <Application>Microsoft Office PowerPoint</Application>
  <PresentationFormat>와이드스크린</PresentationFormat>
  <Paragraphs>243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HY견고딕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</dc:creator>
  <cp:lastModifiedBy>JUSTIN</cp:lastModifiedBy>
  <cp:revision>394</cp:revision>
  <dcterms:created xsi:type="dcterms:W3CDTF">2017-02-18T17:33:45Z</dcterms:created>
  <dcterms:modified xsi:type="dcterms:W3CDTF">2021-05-11T11:20:20Z</dcterms:modified>
</cp:coreProperties>
</file>